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3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86"/>
  </p:normalViewPr>
  <p:slideViewPr>
    <p:cSldViewPr snapToGrid="0" snapToObjects="1">
      <p:cViewPr varScale="1">
        <p:scale>
          <a:sx n="87" d="100"/>
          <a:sy n="87" d="100"/>
        </p:scale>
        <p:origin x="1086" y="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C4B-9226-7441-B8A6-7EFE83D0213E}" type="datetimeFigureOut"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C544-FA5E-8D4A-88CB-D0D786C080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03-06T17:17:0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14772 7909 19 0,'-1'0'35'0,"1"0"-4"16,-2-3 0-16,1-3 5 16,-3 1-1-16,2-1 7 15,-2 0 5-15,-2 0-9 0,3 0-4 16,-2 2-8-16,2-1 9 15,1 1 1-15,0 1-11 16,1 1-3-16,0 2-4 16,1 0-5-16,-2 0-5 0,0 5-6 15,1 9-2-15,0 5 1 16,0 5-3 0,1 6 3-16,0 6 0 0,0 0 0 15,0 2-3-15,0-1 2 16,0-4 1-16,2-5-1 15,-1-5 1-15,1-7 3 16,-2-6 3-16,3-4-2 0,-2-5-1 16,1-1 5-16,0-8 14 15,1-7-7-15,2-7-10 16,-2-5-5-16,3-4-1 16,-1-3 1-16,2 1-2 0,2 1 0 15,0 1 1 1,2 2 1-16,1 5-1 0,0 3 0 15,0 5 0-15,-1 2 1 16,-1 6-1-16,0 3 1 16,-2 5-2-16,0 0-1 0,0 9 1 15,0 9 0 1,1 3 1-16,-1 5 0 0,-2 2 2 16,2 0 0-16,-4 0-1 0,1-1 0 15,0-5 0-15,0-4-1 16,-3-4 0-16,1-4 1 0,-1-3-1 15,0-4 1-15,-2-2 0 32,0-1 1-32,0-2 3 0,0-9 14 15,0-6-10-15,2-6-8 16,-1-5-2-16,6-6 1 16,0-1-2-16,4 0 1 15,3 3 1-15,2 2 0 16,3 5 1-16,0 4-1 0,0 7 1 15,0 5 1-15,0 7-2 16,0 2-1-16,-3 12 1 16,1 10 1-16,-1 8 1 15,-2 6 1-15,1 6 5 0,-2 0 3 16,0 0-3-16,0-4-5 16,-1-6-2-16,-1-8-1 15,1-7 0-15,-4-6-1 0,-1-4 2 16,-1-4-1-16,-2-3 0 0,-2 0 1 15,-2-8-3-15,0-4-41 32,0-4-41-32,0-6-79 0</inkml:trace>
  <inkml:trace contextRef="#ctx0" brushRef="#br0" timeOffset="2622.5822">534 8180 327 0,'0'0'9'16,"0"0"-7"-16,3 0 0 15,6-4 3-15,0-1 5 0,4 0-6 0,1 1 0 16,5-2-2-16,0 0 4 16,0 2 2-16,4 0 1 15,6-1-1 1,3 1 2-16,5-1 3 0,3-2 2 0,5-1 3 15,5-1 1-15,1-1 2 16,4 0-9-16,2-2-3 16,3 1 1-1,0 0 0-15,1 0-5 16,2-1-1-16,-2 0 0 16,1 1-2-16,-1-1 1 0,4 1-1 15,-4-1 1-15,5-1-1 16,-3 1 1-16,4-1-3 15,0 1 1-15,-1-3-1 16,0 2 0-16,-1-2 1 16,4 1 2-16,2 1 5 15,-1 0-3-15,2 1 0 0,0 3 0 16,5-1 0-16,-2 1-3 16,0 2-1-16,1 2 0 15,-1 0 0-15,3 1 0 0,1 1 0 0,-4 1 0 16,3-1 1-16,1 1 0 15,-1 0 2-15,-1 1-2 16,1-1 0-16,0-1 1 0,0 1 10 31,0-1-9-31,2-1-2 16,0 0 3-16,-1 0 1 0,-2 0-3 16,3-1 1-16,-1 1-4 15,-1-1 3-15,1-1-4 16,3 1 5-16,-2 1-1 0,1 0 0 15,-1 1-1 1,0 0 1-16,0 2-2 0,0 0 3 16,-1 0-3-16,1 1 3 15,0 0-2-15,-1 0 4 16,2 0-4-16,-1 0 4 16,-1 0-2-16,-2 0-1 15,4 2 3-15,0 0-5 0,0 0-2 16,-3 1 4-16,0-1-2 15,2 1 0-15,-2-1-1 16,2-1 1-16,0 0 1 16,3-1-1-16,-1 0-1 15,0 0 3-15,3 0 2 16,-1-4 0-16,0-2 2 16,1 1 0-16,1-3-1 0,0 2-4 15,-3 0 3-15,0 0-5 16,-2-1 3-16,-4 3-1 15,-2 0 4-15,-3 0-4 16,-5 2 1-16,-2 1 0 0,-5 1-1 0,-9 0-1 16,-3 0-2-16,-4 0 2 15,-3 0-1-15,-7 0 1 16,-4 3-2-16,-3-2 2 0,-5 1-1 31,-5-1 0-31,-4-1 0 16,-4 1 0-16,-1-1 0 0,-4 0 0 15,-1 0-1-15,-1 0-8 16,-2 0-25-16,0 0-27 16,0 0-40-16,-5-1-56 15,-8-5-216-15</inkml:trace>
  <inkml:trace contextRef="#ctx0" brushRef="#br0" timeOffset="7574.0772">5070 7734 139 0,'-1'9'7'0,"1"5"-2"16,0 3 23-16,0 2-1 16,0 4-7-16,0 0-1 0,0-2 9 15,0-3-24-15,0-4 9 16,0-3 12-16,0-5-10 15,0-3-3-15,0-2 3 16,0-1 20-16,0 0 11 16,0-4-2-16,0-7-14 15,0-6-25-15,0-5-3 0,3-4-1 16,2-2-1-16,5-2 0 16,0 2 3-16,1 4-4 0,1 4 1 15,-1 4 1-15,1 6 1 16,-3 6-1-16,0 4-2 0,1 2-1 15,-1 12 2 1,2 5 0-16,-2 6 0 16,0 3 0-16,1 1 0 15,-3 0 0-15,0-2 0 0,0-6 2 16,-3-3-2-16,0-7 0 0,-1-4 0 16,0-4 0-16,-2-2 3 15,-1-1 19 1,0 0 12-16,0-7 0 0,0-2-25 15,0-5-9-15,0-2 0 16,0-2 0-16,2-1 0 16,6 0 0-16,-2 0 7 0,3 2-8 15,1 2 0 1,-1 3 0-16,2 5 1 16,2 3-1-16,-2 4-1 15,-4 0 2-15,5 6 0 16,0 5-1-16,-1 5 1 0,-2 4 0 15,3 2 0-15,0 4 0 16,-1-1-2-16,-1 0 4 16,1-1-2-16,-1-5 0 15,1-2 0-15,-1-3 1 16,2-2-2-16,-3-1 1 0,1-2-8 16,2-2-30-16,1-1-27 0,0-4-28 15,2-2-32 1,2-2-80-16</inkml:trace>
  <inkml:trace contextRef="#ctx0" brushRef="#br0" timeOffset="8722.2916">5857 7728 326 0,'0'-10'44'15,"0"1"9"-15,-6 0-8 16,-3 3-6-16,-2 1-9 0,-1 1-19 15,-2 3-8-15,-3 1-2 0,2 0-2 32,-1 8 1-32,1 5-2 0,-1 4 1 15,4 3-1-15,0 5 2 16,4-1-1-16,3 4 1 16,0-1 0-16,5-2-1 0,0-3 1 15,1-4-1 1,8-3-2-16,-1-5 2 0,5-4 1 0,0-4 1 31,3-2 0-31,1 0 16 0,0-8-1 16,0-5-2-16,1-3-3 15,-1 0-3-15,-5-3 0 16,1 0-1-16,-4 0-1 16,-1 2-1-16,-4 4-2 15,0 2-2-15,-2 3-1 16,-2 4 2-16,0 3 0 0,0 1 0 15,0 5-4-15,-6 6 1 16,3 5 0-16,-3 3 0 16,2 3-1-16,4 2 1 0,-2-2 1 15,2 0-1-15,0-5 0 0,0-3 0 16,4-4 0-16,5-4 0 16,1-6 1-1,3 0 2-15,3-6 3 16,1-7 7-16,-2-5-3 0,6-2-2 15,-4-3 0-15,2 0 1 16,-1 1-2-16,-3 0-2 16,-1 5-3-16,-3 2 1 15,-3 6-2-15,-5 3 0 16,-1 3 0-16,-2 3-2 16,0 0 0-16,0 10-3 0,-1 2 5 15,-2 5 1-15,-3 2-1 16,3 0 1-16,1-1-2 15,0-3 1-15,2-3 0 16,0-3-1-16,0-5 0 16,7-4 1-16,3 0 1 0,2-3 8 15,0-8 12-15,4-2-1 16,1-4-7-16,2 1-5 16,-3-1-2-16,2 2 1 0,0 2-1 15,-2 2 1-15,-1 4-6 0,-1 3 0 16,-1 4-1-16,-2 0-1 15,-1 5 1-15,1 5 0 16,-3 3 0-16,2 1 1 0,-3-1-1 16,1 0 0-16,0-2-1 31,-5-2 1-31,0-4-1 16,2-1 1-16,-5-2 0 15,0-2 1-15,0 0 0 0,2 0 1 16,-1 0 3-16,2-3-1 0,2-4 2 0,0-3 1 31,1-1-5-31,3-2-1 16,4 0-2-16,1-2 1 0,1 2 1 15,3 1-1-15,-1 0 2 16,4 2-3-16,-4 3 1 0,0 3 2 16,-3 4-2-16,0 0 0 15,0 4 0-15,-2 7 0 0,1 2-1 31,-1 1 2-31,1 4 0 0,3 1-2 16,-1 0 2-16,1-1-1 16,2 0 0-16,-1-3-1 15,1-2 2-15,-2 0-1 0,0-3-1 16,-2-1 1 0,-2-1 0-16,-1-3 0 0,-4 1-5 15,-1-2-14-15,-3-2-20 0,0-1-24 16,-1-1-19-1,-2 0-12-15,0 0-30 0,-6-8-140 16</inkml:trace>
  <inkml:trace contextRef="#ctx0" brushRef="#br0" timeOffset="8911.1913">6096 7588 405 0,'0'2'3'0,"1"-2"-21"32,12 0-40-32,1 0-47 0</inkml:trace>
  <inkml:trace contextRef="#ctx0" brushRef="#br0" timeOffset="13149.7467">15747 7777 312 0,'-4'-12'79'0,"-2"-2"-73"15,-2 0 40-15,-1 2-29 0,1-1 0 16,0 5-13 0,-2 2-1-16,1 3 4 0,-1 3-3 15,1 0-4-15,-3 10 0 16,1 5 0-16,-2 6 0 16,2 5 0-16,0 7 2 15,2 1-2-15,-1 3 3 16,5 0-4-16,2-1 2 15,2-7-1-15,1-3 1 0,0-6 0 16,1-5 2-16,7-5 2 0,2-4 1 16,0-4 0-16,3-2 6 15,2-6 6 1,0-8-3-16,1-3-6 16,1-3-5-16,-2-2-3 0,-3-3 0 15,-1 2 0-15,-5 0 1 16,-2 2-2-16,-2 4 1 15,-2 4-1-15,0 5 0 16,0 3 0-16,-4 5 0 0,0 0-1 0,-2 5-1 16,1 7-3-16,-1 5 2 15,0 4 2-15,2 1 0 0,3 1 0 16,1-2 0-16,0-4 0 31,6-5-3-31,5-4 3 0,2-5 0 16,3-3 1-16,2 0 2 15,2-7 5-15,1-4-2 16,-2-3-2-16,0-1-1 16,-2 0 0-16,-3 0-1 0,1 2 1 0,-5 2-3 15,-3 4 2-15,-2 2-1 32,0 5-1-32,-3 0-7 0,-2 9 7 15,0 4 0-15,0 5 1 16,0 1-1-16,-4 3 1 15,2-1 0-15,2-2-1 16,0-5-1-16,6-4 0 0,3-3 1 0,5-7 1 31,1 0 2-31,6-10 1 0,0-3 7 16,2-4-1-16,0-2-5 0,0 0 0 16,-1 0 3-16,-4 3 2 15,0 1-4 1,-3 5-3-16,-6 3 0 0,0 5 0 0,-4 2-1 15,-1 2 0-15,0 8 0 16,-1 3 0-16,1 2 0 16,0 1-1-1,-1-2 0-15,3 1-1 0,0-6 1 0,2-1-2 32,-2-4 2-32,3-4-1 0,-1 0 5 15,1-1 3-15,-1-8 7 16,0-2-2-16,1-1-3 0,-1-3-2 15,-1 0 0 1,1 1-4-16,0 0 0 0,2 0-3 16,-1 2 4-16,1 2 0 15,2 4-1-15,-1 2-1 0,-2 2 1 0,1 2-2 16,-1 0-1-16,1 2 0 16,2 5-1-16,-1 4 1 15,1 2 0-15,1 2 0 0,1-2 0 31,-1 1 1-31,0-1-2 16,1 0-1-16,-1-4 2 16,-2-1-6-16,1-1-14 15,-2-2-17-15,-1-2-25 16,-3-3-26-16,-2 0-51 16,-4 0-219-16</inkml:trace>
  <inkml:trace contextRef="#ctx0" brushRef="#br0" timeOffset="13347.052">15994 7556 528 0,'0'-8'-7'16,"1"0"1"-1,11 1-12-15,2 2-43 16,0 3-116-16</inkml:trace>
  <inkml:trace contextRef="#ctx0" brushRef="#br0" timeOffset="15804.8836">14181 9430 210 0,'0'0'34'16,"0"-2"10"-16,0-5-1 15,0 0-6-15,0-2 2 16,-2-2 1-16,-1-1-2 16,-1 0-7-16,0-1-8 15,-2 0 1-15,-1 1-6 0,0 0-5 16,-1 3-8-16,0-1-2 16,-2 3-2-16,-1 3 0 0,-1 2-1 15,-1 2-2-15,-1 0 2 16,-1 4-1-16,1 5 0 15,0 5-3-15,0 1 5 0,0 4-1 16,1 0-1-16,3 5-1 16,0 0 2-16,3 1 0 15,3 0 0 1,1-2-2-16,3-3 2 16,0-2 0-16,1-2 0 0,7-1 0 15,2-1 0-15,1-3 0 16,3 1 0-16,1-6 0 15,1 1 0-15,1-4 2 0,0-3-2 0,2 0 0 16,-2 0 1-16,-1-7-1 16,-1-2 2-16,-2-3-1 15,0 0 0-15,-3-2 1 16,-3-1 0 0,0 0-1-16,-2-1 0 15,-3-1 1-15,0 1-1 16,-2 1 0-16,0 2 0 0,0 0-1 15,0 3 0-15,0 1 1 16,-2 4-1-16,0 0 1 16,0 3 0-16,1 1-1 0,1 1 1 15,-1 0-2 1,1 0-1-16,0 6-1 0,0 3 0 16,0 4 2-16,0 2 1 0,0 3 0 15,3 0-1 1,2 0 2-16,-1 1-1 15,3-3-1-15,2 0 1 0,2-3 0 0,-2-3 0 16,4-3 0-16,1-3-1 16,0-3 1-16,0-1-1 15,3 0-13-15,-1-5-17 0,-2-4-15 32,1-3-16-32,-2-2-39 15,-1-4-66-15</inkml:trace>
  <inkml:trace contextRef="#ctx0" brushRef="#br0" timeOffset="16638.6583">14530 8690 268 0,'-4'0'33'0,"2"0"-25"15,0 0 13-15,0 3-19 0,1 3 0 16,-5 4 6 0,2 2 4-16,0 5 5 15,0 5 8-15,0 4 2 0,1 4-11 0,0 5-3 16,0 6-3-16,-1 4-4 16,2 5-1-16,-2 3-2 15,-1 1 0-15,1-1-3 16,0-2 2-16,2-4-2 15,-4-5 0 1,4-5 2-16,1-5 4 16,0-6 8-16,1-4-4 0,0-6 5 15,0-6-2-15,4-4 1 16,3-6-2-16,2 0-1 16,2-2 3-16,1-8-7 15,3-1-4-15,0-1-2 0,1 1 0 16,0-1-1-1,4 3 0-15,-4 2 1 0,3 0 0 16,-2 2 0-16,-2 3 0 16,0-1 0-16,-1 3-1 15,-3 0-1-15,1 0 1 16,-3 1-1-16,3 4 1 16,-2 1-1-16,1 2 1 0,0 0 0 15,1 0 0-15,1 2 0 16,-1-2 0-16,-3 0-1 15,0-2-1-15,1-1-11 16,-1-3-14-16,-1-2-17 0,2 0-16 16,0-10-43-16,-2-3-43 15</inkml:trace>
  <inkml:trace contextRef="#ctx0" brushRef="#br0" timeOffset="16866.935">14954 9140 332 0,'1'4'36'16,"-1"2"-18"-16,0 4 7 16,0 4 19-16,-1 4-21 15,-4 1-15-15,0 4-3 16,-1 1 3-16,1 1-7 0,1-3-1 15,1-1-1 1,3-5-24-16,0-2-20 16,0-6-2-16,4-8 4 0,2 0-18 15,2-11-52-15</inkml:trace>
  <inkml:trace contextRef="#ctx0" brushRef="#br0" timeOffset="17014.1867">14936 9038 307 0,'-2'0'6'0,"2"0"-6"15,0 0-9-15,1 5-48 16,6 1-72-16</inkml:trace>
  <inkml:trace contextRef="#ctx0" brushRef="#br0" timeOffset="17485.2979">15254 9065 273 0,'10'-7'27'0,"-6"2"5"16,-2-1 2-16,-2 2-10 0,-4 2-3 16,-6 2-19-16,-6 0-3 15,-1 3-1-15,-3 7-2 16,0 2 5-16,1 2 1 15,2-2 3-15,2 1 5 0,4-3 3 16,6-1-4-16,3-1-5 16,2-3 4-16,2 0-4 0,10-1 4 15,0 0 12-15,3-1-4 16,2 0-5 0,0 0 0-16,1 0-2 15,-1 1-4-15,-1 2 1 16,0 1 7-16,-2 2-6 15,-1 1-5-15,-2 2-1 16,-3 2 2-16,-1 2-1 0,-2 0-1 16,-2 1-1-16,-3 0 0 15,0 0 1-15,0-2-1 16,-2-3 1-16,-4-1 0 16,-2-3 1-16,-3-2 1 0,-2-3 1 15,0-2 1-15,-3-1-7 16,-1 0-5-16,1-9-15 0,4-3-10 15,0-2-17 1,5-4-37-16,4-3-11 16,3-4-46-16</inkml:trace>
  <inkml:trace contextRef="#ctx0" brushRef="#br0" timeOffset="17797.1498">15528 8766 338 0,'0'6'17'15,"0"6"17"-15,0 4-15 16,-6 5 11-16,-2 4-13 0,1 4-8 16,-1 3 1-16,1 4-3 15,-1 1 9 1,2 3-11-16,2 1-2 0,2-5-3 15,2-2 0-15,0-5 1 0,1-7-1 32,6-5 0-32,-1-5 1 15,0-3-2-15,-1-4 0 0,-1-3-5 16,-2-2-13-16,0 0-19 16,-2-4-25-16,0-5-13 15,-7-3-82-15</inkml:trace>
  <inkml:trace contextRef="#ctx0" brushRef="#br0" timeOffset="18038.1227">15260 8988 316 0,'0'0'66'15,"5"-7"-23"-15,8 0-6 16,7-6-18-16,5 1 22 15,4-1-13-15,6-2-8 16,1 1-9-16,0 3-5 16,-1 1-1-16,-6 2-7 0,-2 3 1 15,-2 3-11-15,-3 1-59 16,-5 1-46-16,-1 0-103 16</inkml:trace>
  <inkml:trace contextRef="#ctx0" brushRef="#br0" timeOffset="21099.8754">16736 8475 234 0,'10'0'7'16,"-4"0"20"-16,0 0-2 0,-3 0-8 15,0 0-9-15,-2 0-3 16,-1 0-1-16,0 0 3 16,0 1 4-1,-4-1-1-15,-3 2-6 0,-3 0 1 16,-2 0 4-16,-4 0 3 0,-2 0 1 16,-3 0 3-16,-2-2-1 15,-1 0-7-15,-3 0 2 0,0 0-2 16,1 0-1-16,0 0-4 15,0-2 1-15,3-1 0 32,3 1 3-32,3-1 2 0,2 0-2 15,5 0 2-15,4 1 2 16,3 1 1-16,0 1 0 16,3 0 3-16,0 0-3 15,0 0-6-15,0 0-6 0,0 0-1 0,0 0 0 16,0 0 0-16,2 0 1 15,-1 3-1 1,1 2 1-16,-1 0 0 16,-1 1 1-16,0 1-1 15,2 2 2-15,-2 1 0 16,2 1 0-16,-2 2 1 0,0 2 1 16,2 1 0-16,-2 3 3 0,0 4-3 15,0 3 0-15,0 2-1 16,0 6-2-1,0 1 0-15,-2 3-1 16,-3 1 1-16,2-1-1 0,-1 0 1 0,0-2-1 16,3-1 7-16,-1-2 2 15,2-4-3-15,0-2 1 0,0-4 2 32,0-3-2-32,0-5 0 0,0-1-3 0,0-5-2 31,0-4 0-31,0-1-1 0,2-2 0 15,-1-1 0-15,0-1 1 16,2 0 1-16,2 0 2 16,0 0-2-16,2-3 0 0,2-2-2 15,2 1 0-15,0 0-1 16,3 1 1-16,1 1-2 16,2-1 1-16,0 1 0 15,3 0 0-15,-1 1-1 0,-2-1 2 16,0 2 0-16,-1-1-1 0,-4-1 0 31,-1 2 0-31,-2 0 0 16,-3 0 0-16,0 0 0 0,-3 0-1 15,0 0-1-15,0 3 1 16,-3-1 2-16,2-1-2 16,0 0 0-16,0 0 1 15,-2 0 0-15,2-1-4 16,-2 1-14-16,1-1-16 0,0 0-14 15,0 0-9-15,0 0-9 0,3 0-37 16,0-1-72-16</inkml:trace>
  <inkml:trace contextRef="#ctx0" brushRef="#br0" timeOffset="24242.3088">18166 8840 207 0,'0'-2'39'15,"0"0"-13"1,0 2 14-16,0 0-13 16,0 0-11-16,0 4-12 0,0 7 9 15,2 4 11-15,0 2 0 16,1 5-5-16,1 5 5 16,0 2 1-16,-2 6-6 15,-2 2-15-15,0 4-1 16,-8 1-4-16,-8 2 2 0,-3 1-2 15,-4 1-7 1,-5 0-25-16,-2-3-48 0,-1-2-67 16</inkml:trace>
  <inkml:trace contextRef="#ctx0" brushRef="#br0" timeOffset="38393.5319">16896 8508 39 0,'0'0'28'0,"0"0"1"16,0 0 4-16,0 0-5 16,0 0 3-16,0 0-4 31,2-1-6-31,-2 0 1 0,0 0-4 15,1 0-2-15,-1 0-2 16,0 1-4-16,0 0 0 16,0 0-4-16,0 0 1 0,0 0 0 15,0 0 6 1,0 0-1-16,0 0 3 0,0 0 0 16,0 0-8-16,0 0-3 15,0 0-3-15,0 0 0 16,0 0-2-16,0 3 1 15,0 2 2-15,-3 4 2 16,-1 0 1-16,4 1 2 16,-4 0 3-16,-1 2-1 0,2-2-3 15,0 0 1-15,0-1-3 0,0 1-1 16,0-1-2-16,0-2 0 16,1-2 0-1,0 0 0-15,0-1-1 0,1-2 2 16,0-1-2-16,1 1 1 15,-2-2-1-15,2 0 0 16,0 0 1-16,0 0 1 16,0 0 1-16,0 0 3 0,0-4 2 15,0-2-5-15,0-1-2 0,0-1 0 32,0-1 0-32,2 0 0 0,-2-2-1 15,1 0 0-15,0 0 1 16,-1-1 2-16,0 2-1 15,0-1 0-15,0 3 0 16,0-1 3-16,0 3-1 0,0 0 1 16,0 1-4-16,0 1 2 15,0 0 1-15,0 2-1 0,0 0-2 0,0 1 0 32,0 0 1-32,0 1-1 15,0-1 0-15,0 1-1 0,0 0-1 16,0 0 1-16,0 0-1 0,0 0-1 15,0 1 1-15,0 4 1 16,0 2-1 0,0 2 1-16,0 1 0 15,0 4 0-15,0-1 0 0,-2 1 0 16,-3 1 0-16,1-2 0 16,-1-1 0-16,2-2 0 15,-1-1-1-15,1-5 2 16,2 0-2-16,1-4 2 15,0 0-1-15,0 0 1 0,3-1-2 0,2-5-16 16,1 0-15-16,-1-1-28 16,-1 0-31-16,0 0-79 15</inkml:trace>
  <inkml:trace contextRef="#ctx0" brushRef="#br0" timeOffset="40815.9019">17070 8603 110 0,'-2'3'17'0,"0"0"17"16,2 0 12-16,0-2-11 0,0 2-16 15,0-2 3-15,0-1 1 16,0 0 4-16,0 0-4 16,0 0 0-16,0 0 1 15,0-1-7-15,4-4-7 16,-2-2 0-16,5 0-3 15,-1-3 2-15,2-1-2 0,3 0-4 16,0-2-3-16,2 1 0 0,-2 2 0 16,-1 1 1-1,0 3-2-15,-4 2 2 16,0 4-2-16,-1 0 1 16,-2 6-2-16,1 6 1 15,-3 3 1-15,0 6 0 16,0-1 0-16,-1 6 2 15,0 1 1-15,-2 3-2 0,-5 2 4 16,-1 2-5-16,-3 1 3 0,-1 0 10 16,-1-1-7-16,-4-2 0 15,1-2-2-15,0-1-1 16,-2-3-2-16,3-5 1 16,-1-3-1-16,2-3-1 15,2-5 1-15,0-4 1 0,4-5-1 16,-1-1 1-16,3-2 2 15,0-7 12 1,3-5-11-16,-1-1-3 0,4-2-1 16,0 1-1-16,0 0-1 15,7 2 2-15,3 2-1 16,-1-1-1-16,1 4 1 16,2 1 0-16,-1 2 0 0,-1 1 0 15,1 2 2-15,-1 3 0 16,-2 0-1-16,1 1-1 15,-2 7 0-15,0 1 0 16,0 2-1-16,-1-1 2 16,-2 2-1-16,1-1 0 15,-1-1 0-15,0-4 0 0,-1 0 0 16,2-1-1-16,-2-4 1 16,2-1 1-16,1 0-12 15,1-2-25-15,2-8-30 16,3-2-47-16,-1-3-150 0</inkml:trace>
  <inkml:trace contextRef="#ctx0" brushRef="#br0" timeOffset="41572.7153">17370 8573 246 0,'-6'0'13'0,"1"0"9"16,3 0 29-16,2 0-9 16,0-2 0-16,0 1-16 15,4-1-9-15,4-1-7 16,-1-1 1-16,3-1-3 0,1 3-3 15,0-1 1-15,0 0-2 0,0 2 0 16,0 1-3-16,-1 0-1 16,2 0 1-16,-3 1 0 15,-1 4 1-15,-2 1-1 16,-1 2 0 0,-4 2 0-16,0 1 1 15,-1 3 0-15,-2 2 0 0,-9 1 0 16,-3 0 3-16,-1 0-3 15,-2 0-1-15,2-5 1 16,-1-1-1-16,7-2 1 0,1-3 0 16,2-4-1-1,2 1 0-15,4-2 0 0,0-1-2 16,0 0 1-16,3 0 1 16,4 0 0-16,2 0-1 15,1 0 1-15,-1 0-1 0,3 0 0 16,0 0 1-16,0 0-1 15,1 2 0-15,-1 3 1 16,-1 2 2-16,0 1 1 16,-2 1 0-16,1 1 1 0,-1 1-4 0,1 2 2 31,-1-1 1-31,-2 1 6 16,0 0 0-16,-1-1-2 0,-2 1-5 15,-3 1-1-15,0-1 1 16,-1 0-2-16,0 2-1 15,-4-2 2-15,-4 0-1 16,-3-4 2-16,-3 2 1 0,-3-3 1 16,0 0-1-16,-2-2-1 15,-4 0-2-15,4-2-1 16,-3-2 1-16,2-2-2 0,2 0 1 16,3 0-4-16,0-2-20 15,5-9-19-15,5-1-20 16,2-5-63-16,3-5-123 0</inkml:trace>
  <inkml:trace contextRef="#ctx0" brushRef="#br0" timeOffset="42450.5912">17597 8348 93 0,'0'0'51'0,"0"0"-44"0,0 0 23 16,0 0-13-16,0 0-2 31,0 0 4-31,0 0-6 15,0 0 1-15,0 0 1 16,0 0 2-16,0 0-3 0,0 3 5 16,0 3-2-16,0 0 0 15,-1 4-6-15,-1 1-3 16,2 2 4-16,-1 0 0 16,1 1-7-16,0 1-1 15,0-2-1-15,0-1 0 0,0-1-3 16,0-3 2-16,0-3-2 15,0-1 2-15,0-2-1 0,0-1 12 16,0-1 1-16,0 0-3 16,0 0 1-1,0 0 1-15,0-3-8 16,0-2-2-16,-2-4 0 0,2 0-2 16,0-1 3-16,-2-3-3 0,1 2 1 15,1-2 0-15,0 3 1 16,0 0 0-16,0 1 2 15,0 1-1-15,0 3-1 0,0 1 3 32,0 1-3-32,0 1 0 0,0 1-1 15,0 1-1-15,0 0-1 16,-1 0 0-16,1 0-1 16,0 0 0-16,0 0-1 0,0 3 2 15,0 3 0-15,0 2 0 16,0 3 0-16,0 1 0 15,0 1 1-15,0 2 0 16,0 1-1-16,0-1 1 16,0 0 0-16,0-1-1 15,0-4 0-15,0-1 0 16,0-4 0-16,0-2 0 0,0-2 1 16,0-1-1-16,0 0 1 15,0-2-3-15,1-5-26 16,0-4-55-16,-1-4-133 15</inkml:trace>
  <inkml:trace contextRef="#ctx0" brushRef="#br0" timeOffset="45430.8885">18438 8477 190 0,'0'0'8'15,"0"0"4"1,0 0 25-16,0 0-11 0,0 0-8 16,0 0-3-16,0 0-5 15,0 0 1-15,0 0 0 16,0 0 1-16,0 1 3 15,0 2-2-15,0 0-1 16,0 5 1-16,0 0-4 0,0 3 5 16,0 2-3-16,0 0-5 15,0 1-5-15,0 0 0 16,0-3 0-16,0-2-1 16,0-1 1-16,0-2-1 15,0-4 1-15,0-1 0 0,0-1 7 16,0 0 18-16,0 0-1 15,0-2-4-15,0-3-16 16,0-4-3-16,0 2-1 16,0-2 0-16,0 0-1 15,0-1 0-15,0-1 1 0,0 2-1 16,0-1 0-16,0 0-1 0,0 3 1 16,0 1 1-16,0 2-1 15,0 2-1-15,0 1 2 16,0 1-1-1,0 0-1-15,0 0 0 16,0 0-1-16,0 0 0 0,0 1-1 16,0 4 3-16,0 1 0 0,0 1-1 0,0 0 1 31,0 0-1-31,0 0-5 0,0-1-13 16,-2-1-24-1,-4 0-44-15,-1-2-66 16</inkml:trace>
  <inkml:trace contextRef="#ctx0" brushRef="#br0" timeOffset="47533.7695">19479 8484 124 0,'0'0'25'0,"1"0"3"0,-1 0 19 16,0 0-9-16,0 0-11 16,1 0-9-16,-1 0 0 15,0 0-4-15,0 0 1 16,0 0-1-16,0 0-3 0,0 0-2 15,0 0-6 1,0 2 0-16,0 2-1 16,0 1-2-16,0 3 7 0,0 3-2 0,0 0 7 15,0 2-1 1,-1 3-5-16,0-2 1 16,-1 3-3-16,0-2 1 15,-1 0 1-15,0-2-3 0,2-1-2 16,-1-3-1-16,0-3 1 0,2-3 0 15,0-1 3 1,0-1 7-16,0-1 2 0,0 0 1 0,0 0-3 31,2 0-1-31,6 0-7 0,-2-1-1 16,3-2-1-16,2 0-1 16,-1 1 0-16,-2-1 1 15,-1 2-2-15,-1 0 1 16,-2 0 0-16,-2 0-1 0,2 1 1 15,-2 0 0-15,-1-1 0 16,1 1 0-16,1 0-1 0,-2-1-9 0,3 0-8 16,0 0-9-16,0 0-18 31,2-2-26-31,-3 0-19 16,1-2-95-16</inkml:trace>
  <inkml:trace contextRef="#ctx0" brushRef="#br0" timeOffset="47953.3145">19625 8488 228 0,'0'-1'10'16,"0"0"3"-1,0 1 23-15,0 0-19 0,0 2-11 0,0 5 0 16,-1 3 9 0,-2 3 0-16,1 0-2 15,1 3-8-15,-3 2 11 16,2-1 9-16,-4 2-15 0,4 1-1 16,-2 3 1-16,-1 0 12 15,3 2-13-15,-3 0 15 0,2 0-18 0,-2 1 1 31,0-1-4-31,1-1 2 0,1-2-1 16,-3-1-1-16,4-3-1 16,-2-2-1-16,1-5-1 15,0-2 0-15,2-3 0 0,1-3 0 0,0-3 0 32,0 0-1-32,0 0-15 15,7-5-18-15,1-5-46 0,3-4-41 16</inkml:trace>
  <inkml:trace contextRef="#ctx0" brushRef="#br0" timeOffset="48612.1344">19903 8531 172 0,'0'-2'16'0,"0"1"15"16,0 1 17-16,0 0-15 16,-2 0-19-16,-4 0-11 0,-2 5 1 15,-1 2 9-15,-4 1 1 16,0 1 2-16,1 1 4 15,-2-1 3-15,1 0-1 0,5 1-12 16,1-1 1 0,2-2-5-16,4-1 0 0,-1 0-1 15,2-2 2 1,0-1 1-16,0-1 5 0,5-2 3 16,2 1 1-16,1-1-4 15,5 0-3-15,-2 0-2 16,2 0-1-16,1 0-1 15,1 0-1-15,-1 0-1 16,-1 0-1-16,0 0-1 0,-1 0 2 16,1 1-2-16,-1 3 0 15,-3 0-1-15,1 1 1 0,-3 0-2 16,1 1 1-16,-2 2 0 16,0 1-1-16,-1 2 1 15,0-2-1-15,-2 3 1 0,-1-1 0 16,-2 2-1-1,0-1 3-15,0 2-2 0,-5-2 2 16,-3 1 1-16,-2 1 2 16,-1-3-1-16,-1 1-2 15,-1-3-2-15,-1 1 0 0,1-4 0 16,0 0-1-16,2-2 1 16,0-2-1-1,3-2 0-15,1 0 0 16,0 0-4-16,1-2-11 0,0-5-8 15,1-3-10 1,2-2-12-16,1-2-25 0,0-1-33 16,2-3-54-16</inkml:trace>
  <inkml:trace contextRef="#ctx0" brushRef="#br0" timeOffset="49049.1054">19805 8545 194 0,'0'0'47'0,"0"0"10"16,0 0-4-16,0 0-5 15,0 0-11-15,5 0-18 16,2-2-2-16,2 0 6 0,0 0-2 16,3 0-2-16,2 0 1 0,-3 1-7 31,1-1-5-31,1 1-2 0,-4 0 1 16,3 0-2-16,-2 1-3 0,-1-1 1 15,-1 0 0 1,-2 0-2-16,-1 1 0 0,-1-1 0 15,-2 1-1-15,2 0 0 16,-2 0-1 0,-2 0 1-16,2 0 0 15,-2 0-1-15,2-1-4 0,-2 0-13 0,3 1-10 16,1-2-7-16,0 1-10 16,2-3-34-1,0-1-5-15,0-1-69 16</inkml:trace>
  <inkml:trace contextRef="#ctx0" brushRef="#br0" timeOffset="49424.3472">20106 8372 91 0,'0'0'124'0,"0"0"-94"16,0 0 15-16,0 0-14 15,0 0-11-15,0 2-3 16,-6 6 0-16,2 0 11 16,0 4 5-16,-1 0-7 15,1 2 1-15,0 2-10 0,1-2-12 16,0 0 4-16,1 0 0 15,1-2-3-15,0-1-3 16,0 0-1-16,1-5 1 16,0 1-2-16,0-3 0 0,0-2 0 15,0 0 0-15,0-1 0 16,0-1 0-16,2 0-2 0,2 0-13 16,1 0-18-16,-1 0-40 15,0-2-53 1</inkml:trace>
  <inkml:trace contextRef="#ctx0" brushRef="#br0" timeOffset="50236.7022">20389 8867 126 0,'3'1'27'0,"2"1"15"15,1 1 8-15,4 1-11 16,1 1-8-16,4 0-3 16,-1 3-10-16,3 0 11 15,0 2 0-15,-4 2-10 0,3 2-13 0,-7 0-5 16,-1 3-1 0,-4 3 0-16,-4-1-1 0,0 3 1 15,-2-1-1-15,-8 1 0 16,-3-4-18-16,-5-1-25 15,0-1-9-15,-2-3-16 16,-1-4-56-16</inkml:trace>
  <inkml:trace contextRef="#ctx0" brushRef="#br0" timeOffset="51859.7064">20940 8343 168 0,'0'0'37'0,"0"0"-11"0,0 0 15 15,0 0-11-15,0 1-9 16,0-1-5-16,0 0-2 0,0 1-3 31,0 0-3-31,0 2-5 16,0 2 6-16,0 1 11 0,0 2 1 15,-2 1-3-15,1 2-5 16,-1 2-9-16,1-1-1 16,-2 0-1-16,1 0-2 15,-4-1 1-15,5-2-1 16,-3-3-1-16,2-2 2 0,0-2-2 0,2 0-2 31,0-2-33-31,0 0-30 0,0 0-4 16,4-6-97-16</inkml:trace>
  <inkml:trace contextRef="#ctx0" brushRef="#br0" timeOffset="52799.3775">21119 8407 145 0,'-4'1'24'0,"1"0"9"0,-1-1 24 16,4 0-18-16,-4 0-7 16,3 0-11-16,1 0-2 0,0 0 4 15,0 0 0 1,0 0-2-16,3-1-2 16,4-2-15-16,1-1-1 15,4 0-2-15,1-1 0 0,0 1 1 0,1 0 2 16,-1 2 5-16,-3 0 0 15,1 1-3-15,-4 1-4 0,-1 0 2 16,-3 0-2-16,0 5-1 16,0 1 1-16,-1 3-1 15,-1 0 1-15,-1 3 3 32,0 0 2-32,0 2 4 0,0 1-3 15,-1 0 0-15,-4 1-3 16,-1-1 3-16,-2 1-4 0,0-1 0 15,-2 1-2-15,-1-1 0 16,-2 0-1-16,-1 0 0 0,0-1 0 16,-1 1 0-16,2 0-1 15,1-2 1 1,0 0-1-16,3-2 0 16,1-1 0-16,3-1 0 0,1-1 0 15,-2-1 0-15,6-1 0 16,0 0-1-16,0 0 1 0,0 1 0 15,0-1 0 1,3 0 2-16,4 1-1 16,0-2 0-16,1 0 1 0,4-1 1 15,1-1 0 1,-2-2 0-16,4-1 4 0,-1 0 4 16,1 0-1-16,0-4 1 15,1-2 4-15,-1 0-3 16,-3-1-5-16,-1 2-4 15,-2 0-2-15,-3 1-1 16,0 1 1-16,-4 1-1 0,-2 0-1 0,1 2-1 0,-1-1-9 16,0 1-11-16,0-1-10 15,0-2-11-15,1 0-13 16,0-3-24-16,4-3-34 31,-1-2-78-31</inkml:trace>
  <inkml:trace contextRef="#ctx0" brushRef="#br0" timeOffset="53531.454">21439 8411 162 0,'-2'5'12'15,"-2"0"-3"-15,1-1 57 16,3 0-29-16,-2-1-19 0,2 1-4 16,0-4 6-16,0 1 5 15,0-1 16-15,-1 0 7 16,1 0-10-16,0 0-3 0,0-5-11 15,0-1-12-15,0-1 2 16,0-1 0-16,0-1-1 0,0 0-2 31,1 1-5-31,1 1-4 0,1 1 1 16,-1 1-2-16,2 1 1 16,-2 2 1-16,1 0-1 0,3 0 0 15,-2 2-1 1,4 0 0-16,-1 0-1 0,3 0-1 15,0 0 0-15,1 0 1 16,1 0 1-16,-3 1-1 16,3 1 0-16,-2-1 1 15,-3 0-1-15,1 0 0 0,-3 1 0 16,0-1 0 0,-1 0 0-16,-2 2-1 0,1 1 0 0,-1 1 1 15,-1 1 0-15,-1 4-1 16,0 0 0-16,0 2 1 15,0 1 0-15,0 3 1 16,0 1-1-16,-3 2 0 0,0 1-1 16,0 1 2-1,-2-1-1-15,0 2 0 0,-1-2-1 16,1-1 1-16,-1-1 1 16,1 0 0-16,3-3-2 15,-5-1 1 1,6-1 0-16,-1-3 0 15,0-2 0-15,0-2 1 0,0-1-2 16,2-1 1-16,0-1 0 16,0-1 0-16,0 1-2 15,0-1-14-15,0-1-18 16,4 1-16-16,0-2-31 0,-3 0-51 0</inkml:trace>
  <inkml:trace contextRef="#ctx0" brushRef="#br0" timeOffset="54347.3077">21864 8382 79 0,'-2'0'21'16,"2"0"7"-16,0 0 13 16,0 0-12-16,0-2 5 0,0 1-2 15,0 1-7-15,0-1-9 16,0 1 2-16,0 0 0 0,0 0-5 31,0 0-2-31,0 0-6 0,0 1-3 16,0 4 11-16,2 3 6 15,2 3 1-15,0 1 0 0,4 2-5 0,0 3 2 32,1 0-4-32,3 2-3 15,1-1-1-15,-2 0 1 16,1-2 6-16,0-1 0 0,-1 1-5 15,0-5-5-15,-1 1 4 16,-1-1-1-16,-1-1-5 16,0-1 0-16,-2 0-4 15,0-1 0-15,1-1 0 0,-5 0 0 16,3-2 0-16,-3-1 0 16,1 0 0-16,-2-2 0 0,-1-1-7 15,0 1-7 1,0-2-10-16,0 0-3 0,0 0-5 15,0 0-15-15,0-6-37 16,0-2-56-16</inkml:trace>
  <inkml:trace contextRef="#ctx0" brushRef="#br0" timeOffset="55189.2441">22127 8429 283 0,'0'0'27'15,"1"-1"7"-15,-1 1 9 16,0 0-26-16,0 0-9 16,2 1-5-16,1 6 1 15,0 2 17-15,-2 2-12 16,1 2 1-16,3 2 3 0,-2 0 3 15,1 2-1-15,-2-2-3 16,3 1 1-16,-2-2-3 16,-2-2-1-16,1 0 0 15,1-1-4-15,-1 0-4 16,-1-2 1-16,1 1 0 16,-2-2-2-16,1-1 1 0,-1-1 0 0,2-3 0 15,-2 1-1-15,0-3 1 16,0-1 0-1,0 0 4-15,0 0 20 0,0 0 3 16,0-3-8-16,0-3-17 16,0-2-2-16,0-2 0 0,0-1-1 15,-2-1 0 1,1-3-1-16,-1 0 1 16,1-1-3-16,-1-1 1 15,0 1 0-15,1-1 3 0,1 3-2 16,0 0 2-16,0 0 0 15,1 3-1-15,5 1-1 16,-1 0 1-16,3 3-1 16,0-1 0-16,-1 3 1 15,1 0 0-15,1 1 0 0,-2 1 0 16,1 1 1 0,-1 2-1-16,-1 0 1 0,1 0 0 15,-1 0-1-15,1 0 0 16,1 3 0-16,-2 4-1 15,2 0 1-15,0 2 0 16,-2 1 0-16,2 1 0 0,-2 0 0 16,0 3 1-16,-1 0-1 15,1 0 0-15,-2 1 0 16,2-1 1-16,-3 1-1 16,0 0 0-16,-1-2 0 0,0-1 1 0,-2 1-1 31,2-3 0-31,-2-2 0 15,2 0 0-15,-2-1 0 0,0-1 0 16,1-2 0-16,-1 0 1 16,0-1-1-16,0 0 0 0,0-1 0 15,2-1-1-15,-2 0 1 16,0-1-7-16,0 1-15 16,0-1-14-16,1 0-15 15,1 0-6-15,-1 0-35 16,1-1-29-16</inkml:trace>
  <inkml:trace contextRef="#ctx0" brushRef="#br0" timeOffset="55792.3254">22481 8267 163 0,'0'0'33'31,"0"0"5"-31,0-1 10 16,0 1-20-16,0 0-11 16,0 0-4-16,0 0 0 15,0 0 4-15,0 0-1 16,0 0-4-16,0 3 22 0,0 3-4 16,0 1-16-16,0 1 2 15,0 1 2-15,0 1 0 16,0 1-4-16,2 1 7 0,2 0-2 15,-3 0-9-15,2-1-5 16,0-1-2-16,-2-2-3 16,1-1 1-16,0-1-1 15,-1-5 0-15,-1 2 0 16,0-3-5-16,0 0-34 0,0-3-42 16,-1-8-126-16</inkml:trace>
  <inkml:trace contextRef="#ctx0" brushRef="#br0" timeOffset="57822.1219">22814 8120 161 0,'10'0'22'15,"-2"-3"19"-15,0-2 2 16,-1-1-6-16,2 2 0 15,-1-1-9-15,1-1 0 0,1 1 1 16,4-2-7-16,-4 1-4 16,4 0-5-16,0-1-4 15,-1 2-2-15,-1 2-3 16,1-2-2-16,-2 2-1 16,-2 1 0-16,-4 2-1 0,3 0 1 15,-6 0-1-15,-1 0 0 16,-1 3-1-16,0 4 1 15,0 2 4-15,0 2 6 0,0 3 6 0,-1 2-3 16,1 2-7-16,-2 4 4 16,2 0-3-16,0 4 1 0,0 3-2 31,0 2 0-31,0 2-1 16,-2 1-2-16,1 0-2 15,0 2 2-15,-1-2 3 16,2 0-4-16,-2-1 3 0,2-2 2 0,0-3 1 15,0-1-2 1,0-1 2-16,5-1-1 16,0-1-1-16,1 1-2 15,0-1-1-15,-1 0 0 0,1-1-1 16,0-2-1-16,-1-2 0 16,-1-3 0-16,0-4-1 15,-2-4 1-15,-1-1-1 16,-1-3 0-16,1-1 1 0,-1-3 1 15,0 0 1 1,0 0 2-16,0 0 10 0,-2 0-4 16,-7 0-8-16,0 0-2 15,-4 0-1-15,-4 0-1 16,-2 0 1-16,-2 3 0 16,-4 3 0-16,-2 1-1 0,-2 0 2 15,2 2-1 1,-1 2 0-16,1-2 1 0,2 1 1 15,3 0 0-15,3 0-1 16,7-2 1-16,0-4-1 0,6 1 2 16,3-3-1-16,1 1-2 15,2-3 1-15,0 0-1 0,0 0 0 32,0 0-1-32,0 0-1 0,0 0-16 15,0 0-20-15,0 0-36 16,0-2-39-16,2-6-117 0</inkml:trace>
  <inkml:trace contextRef="#ctx0" brushRef="#br0" timeOffset="74348.5973">16135 469 176 0,'-2'-3'30'0,"1"0"9"16,0 0 9-16,0 1-14 0,1 1-8 16,-1-2-6-16,1 3 4 31,0-1-1-31,-1 1-4 16,1-1-6-16,0 1-2 0,0 0-3 15,0 0 0-15,0 0-1 0,0 0 2 16,0 0 4-1,0 0-2-15,0 0 0 16,0 0 0-16,0 0-1 16,0 0 3-16,0 0-4 15,0 0-2-15,0-1-2 0,0 1-2 16,0 0-1-16,0 0 0 16,0 0 0-16,0 0-2 15,0-1 1-15,0 1 1 0,0 0 3 16,0 0 4-16,0 0 0 15,0 0-2-15,0-1-3 0,0 1 0 16,0 0-1-16,0 0-1 16,0 0 1-16,0 0-2 15,0 0-1-15,0 0 1 16,0 0-1-16,0-1 0 16,0 1 1-16,0 0-1 0,0-1 0 15,0 0 1-15,0 1-2 16,0 0 2-1,0 0 0-15,0-2 1 16,0 1 3-16,0 1-2 0,0-1 1 16,0 0-2-16,0 0-1 15,0 1 0-15,0-1-1 0,0 0 0 16,0 0 1 0,0 1-1-16,0 0-1 15,0-2 1-15,0 2 0 0,0 0-1 16,0 0-3-16,0 0-26 15,0 0-56-15,0-1-65 16,0-4-187-16</inkml:trace>
  <inkml:trace contextRef="#ctx0" brushRef="#br0" timeOffset="75978.4084">16007 553 306 0,'-5'-1'5'0,"0"-1"-4"16,1 2 6-16,2-1 13 16,-1-1 5-16,2 2-3 15,-1 0-6-15,2 0-7 16,-1 0-7-16,-1 4-1 0,-2 7-2 15,-1 3 2-15,-2 5 4 16,1 6 12 0,0 3-2-16,0 3 1 0,0 3-3 15,-1 1-1-15,4-2-3 0,1 1-5 16,2-6-3 0,0-2 0-16,0-5 0 0,4-6-1 15,2-4 1-15,0-5 0 0,3-4 3 16,2-2 7-16,3-5 11 15,3-7-1 1,1-5-12-16,1-2-6 16,-2-4-2-16,0-1 1 15,-4 1-2-15,-1 1 2 0,-2-1-2 16,-3 5 0-16,-2 2 1 16,-2 2-1-16,1 6 2 15,-4 2-1-15,1 3 2 16,-1 3-3-16,0 0-3 15,0 6-3-15,-3 7 1 0,-3 5 4 16,0 4 0-16,-1 4 2 16,3 1-1-16,-2-2-1 15,5-4 1-15,1-2-1 16,0-6 1-16,1-6-1 16,7-4 2-16,3-3 2 0,4-5 4 15,3-7 10 1,3-7-6-16,2-2-4 0,4-5-4 15,-1 2 1-15,2 1-3 16,-1 3 0-16,-2 3-1 16,-1 6-1-16,-4 6 0 15,-3 5-3-15,-2 2 2 0,0 12 0 16,-2 4 0-16,-1 5 2 16,-3 4 0-16,1 1 0 0,-2-3 0 15,-1-1 0-15,-1-5 0 16,0-5 1-16,-2-6-1 15,0-5 0 1,1-3 3-16,0-2 11 0,2-7 21 0,-1-5-16 16,0-3-9-1,0-2-7-15,1 1-2 0,0-1 0 16,1 0-1 0,-2 2-2-16,2 2 3 0,-2 1-1 0,1 5-1 31,-1 1 0-31,0 3 0 0,1 2-3 15,0 3 2-15,1 0-1 16,2 0 1-16,1 8 0 16,1 1 1-16,1 5 1 15,-1 0 0-15,0 3 0 16,-1 3-1-16,-1-1 2 0,-4-2-2 16,1 2 1-16,-1-4 2 15,-3 1-3-15,1-2 1 16,-2-3 0-16,1-1 0 15,2 1-16-15,-2-5-42 0,2-1-35 16,0-3-53-16,3-2-91 0</inkml:trace>
  <inkml:trace contextRef="#ctx0" brushRef="#br0" timeOffset="76422.2485">17288 628 369 0,'-11'0'39'16,"-14"0"-43"-16,-6 9 4 0,-6 3 1 15,-2 3 0-15,-2 3 0 32,3 0 0-32,4-1 3 15,7-1-2-15,7-4 3 16,7-2 7-16,4-5 3 15,8-3-3-15,1 0-7 0,8-2 4 16,7 0 14-16,5-2-2 16,4-1-11-16,6-1-4 15,1 0-2-15,2 3-2 16,0 1 8-16,0 0 8 0,-2 10 0 16,-3 3-2-1,-6 1-10-15,-2 5-3 0,-4 1-1 0,-5 2 0 16,-5 1 1-16,-3-1-2 15,-1-1 0-15,-2-2 1 16,-2-2-1-16,-5-3 1 16,-1-5 0-16,-2-1 1 15,1-6 0-15,0-2-3 16,-1-3-15-16,2-11-34 0,1-5-40 16,5-6-68-16,2-6-142 0</inkml:trace>
  <inkml:trace contextRef="#ctx0" brushRef="#br0" timeOffset="77162.8936">17476 463 474 0,'2'0'-2'16,"-2"11"-1"-16,0 7 3 15,0 6 3-15,0 5 7 16,0 4 3-16,0 4-1 0,0 0-7 15,4 1-4 1,-2-3-1-16,3-1 0 16,0-4-1-16,-2-7 2 0,0-6-1 15,-2-6 0-15,-1-3-5 16,-2-5-8-16,-11-3-11 16,-3 0-5-16,-7-6-19 0,-2-4 3 15,-3-1 10-15,1-1 24 16,2 0 10-16,5 1 3 15,6 3 5-15,2 3 9 0,8-1 14 16,4 2 14 0,4 2 4-16,11-3-33 15,8-1-1-15,6-2-2 0,5-1-5 0,5-2 6 16,1 0 8-16,2 1 0 16,-2 2 2-1,-5 1-11-15,-4 4-10 0,-6 3 1 16,-6 0-1-16,-5 2-2 0,-2 7 2 15,-4 0 4-15,-2 4 2 16,-1 5-4-16,-3 1 0 16,-1 4-1-1,1-2-1-15,-2 5-2 16,0-4 1-16,0 1 2 16,0-4-3-16,1-4 0 15,2-2 0-15,2-6 0 16,1-2 0-16,3-5 1 0,4 0 12 15,1-8 15-15,2-6-14 0,3-3-6 16,0-3-2-16,-2 0 0 16,0 0 0-1,0 1-3-15,-1 0-2 0,-4 5 4 0,-2 1 1 16,-2 6-2-16,-2 1 0 16,-3 4 0-16,0 2-1 0,-1 4-6 31,0 6-1-31,1 6 4 15,-1 4 0-15,1 5-1 16,0 3 1-16,-1-2 1 0,0-1-1 16,1 0-6-16,2-5-15 15,-4-6-18-15,2-5-25 16,0-4-22-16,-1-5-19 16,-2-5-34-16</inkml:trace>
  <inkml:trace contextRef="#ctx0" brushRef="#br0" timeOffset="77306.6849">17928 596 404 0,'-1'-6'2'0,"1"0"-2"16,0 1-1-16,0 4-5 0,0-1-43 15,0 2-94-15</inkml:trace>
  <inkml:trace contextRef="#ctx0" brushRef="#br0" timeOffset="79752.6138">18072 792 38 0,'0'0'33'0,"0"0"-5"16,1-2 5-16,1 1 0 0,1-1 2 16,-3 2 2-16,1 0-1 15,-1 0-4-15,0 0-6 16,0 0-3-16,0 0-3 16,0 0-10-16,0 2-7 0,0 4 2 15,0 5 1-15,0 1 5 16,-1 5 0-16,-1 2-1 15,1-1-2-15,1 1-2 16,0 0-3-16,0-2-2 16,0-5 0-16,0-2 1 15,0-4 5-15,0-3 3 16,0-3 13-16,3-2 11 0,1-5 0 16,1-6-15-16,3-4-9 15,0 0-8-15,1-2-2 16,0 2 0-16,1-1 0 15,-2 2 0-15,-1 5-1 16,1 2 1-16,-4 3 1 0,2 3-1 16,-5 3 2-16,2 0-4 15,0 1 0-15,-1 10-1 0,1 0 2 16,0 3 1-16,1 0-1 16,-2 1 1-16,2-1 0 15,1-1 0-15,1-2-1 0,-2-2 0 16,1-3-9-16,3-1-18 15,0-2-8-15,0-3-19 16,1 0-31 0,1-2-6-16,3-7-103 0</inkml:trace>
  <inkml:trace contextRef="#ctx0" brushRef="#br0" timeOffset="80377.8698">18436 773 330 0,'0'-3'26'16,"-4"0"-22"-16,-4 2 18 16,-2 1-14-1,-3 1-7-15,1 7 1 16,-1 1-1-16,2 2 1 0,3 0-2 16,4 1 0-16,2-1 0 15,2-2 1-15,0-2 1 0,8-3 2 16,2-1 1-1,2-3 21-15,2 0 9 16,-1-1-20-16,1-7-6 16,-2 2 3-16,-1-2 0 15,-1 0 4-15,-5 2-2 16,1-1 1-16,-3 3 0 0,0 1 0 16,-3 0-4-16,0 3-4 15,2 0-3-15,-1 0-5 16,1 0-2-16,2 8 1 15,3 1 2-15,2 4 2 0,0 2-2 0,2 4 2 0,1 1-2 16,2 1 0-16,-1 1 1 16,1 3-2-16,-1-3 2 31,0 1 9-31,-1-3-3 16,-4-1-1-16,-3-2-1 0,-1-3 0 15,-2-2-1-15,-2-4 0 0,0 0 0 16,-7-2 1-16,-3-3 1 15,-3 0-1-15,-3-3 1 16,3 0-1 0,-3 0-1-16,3-8 0 15,1-1 0-15,3-2 3 0,3-1 1 16,2-2 1-16,4-3-3 16,0-2-4-16,3 0 1 15,10-1-3-15,4 0-1 0,3 0 0 16,4 2 0-16,4 0 0 0,2 1 2 15,0 2-2-15,-3 2 0 16,0 3-9-16,0 3-40 16,-8 4-46-1,-6 2-85-15</inkml:trace>
  <inkml:trace contextRef="#ctx0" brushRef="#br0" timeOffset="83830.6735">19583 649 364 0,'-2'-1'17'0,"1"-2"18"0,-2 1 9 31,3 2-22-31,-2 0-19 16,2 3-1-16,-2 8-4 15,1 3-1-15,1 4 2 0,0 4 2 16,0 3 0-16,0 0 0 15,0-1-1-15,0-2 0 0,0-3 0 0,0-4 1 16,1-5-1-16,-1-3 0 31,2-5 1-31,-2-2 13 16,2 0 34-16,-2-1 0 0,3-9-12 16,0-4-21-16,1-3-11 15,2-3-4-15,0 1 0 16,1-2 0-16,2 2-1 15,0 2 1-15,-1 5-1 16,0 2 1-16,-1 4-1 0,0 5-1 16,0 1-3-16,-2 0-2 15,2 10 2-15,1 4 1 16,1 3 3-16,-1 2 0 16,0 3 1-16,1-1 0 0,0 0-1 0,-1-4 2 15,-4-3-1 1,2-3 0-16,-4-4-1 15,0-5 2-15,-2-1 0 16,0-1 3-16,0 0 5 0,0-6 3 16,0-3-7-16,0-5 1 15,-2-2-6-15,1-1 0 0,0-1 0 16,1 1-2-16,0 1 2 16,1-1-1-16,5 3 1 15,0 3-1 1,6 2 0-16,-5 1 0 15,3 2 0-15,-1 3 0 0,0 2 0 0,0 1-1 16,-1 0-2-16,1 0 0 0,-2 4 3 16,4 4 1-16,-3-2-2 15,1 3 2-15,0-1 0 32,1 1 0-32,-2 2 1 15,1-1 0-15,-2 0 0 0,1 1 2 0,-1-1-1 16,2 0 0-16,1 1 1 15,-1 0-1 1,2 0-2-16,1 0 2 0,-2-2-2 16,3 0 1-16,2-2 0 15,1-3 0-15,3-1 2 16,0-3 0-16,0 0-1 16,1-3 1-16,0-4-1 15,-3-4 0-15,1 1 0 0,-3-2 0 16,-3 0-1-1,-2 1 0-15,-3 1-1 0,-1 0 1 16,-3 2 0-16,0-1 0 16,-3 4 0-16,0 0-1 15,0-2 1-15,0 2 0 16,0-1-2-16,0-1 1 0,-3 1-1 16,-2 0 1-16,-1 0-2 15,0-1 1-15,-3 3 0 0,2-1 1 16,0 4 0-16,1 1-1 15,-1 0-1-15,1 1-3 16,0 7 0-16,2 5 2 0,1 2 0 16,-1 2 0-16,3 0 1 15,1 3 0 1,0-1 1-16,0-1 2 16,1-4-2-16,4 0 1 0,0-3 1 15,0-5-1-15,1-1 0 16,2-5 2-16,1 0 3 0,2-6 1 15,1-4-1 1,1-3-2-16,3-1-1 0,1-2 2 0,-2 1-2 16,1 2 0-16,0 1-3 31,0 2 1-31,-6 4-1 16,1 3 0-16,-3 3 0 0,-2 0-3 15,2 2-1-15,-1 6 1 16,-2 4 2-16,-1-1 2 15,2 4-1-15,-2 1 1 0,-4-4-1 0,4 1 1 16,-2-4 0-16,0-3 0 0,-2-3 0 31,2-3 0-31,-1 0 4 0,3-3 6 16,1-5-3-16,0-4-3 16,2-2-2-16,1-3 7 15,0 1 0-15,1 2-4 16,1-1-4-16,-1 4 0 15,-1 3 1-15,-2 2-1 16,0 5 0-16,-1 1-2 0,1 0-2 16,0 4 0-16,0 4 1 15,0 4 0-15,-1 2 2 16,1-1 0-16,-3 2-1 16,3-1 2-16,-3 0-1 0,2-3 0 15,-2-3-1-15,-2-2 2 16,1-3-1-16,-2-1 0 15,2-2 2 1,-2 0 2-16,0 0 2 0,0-4 1 16,0-5-3-16,0 0-3 15,0-5-1-15,0-2 1 0,0 1-1 0,0-2 0 16,2-1 1-16,2 3-2 16,0 0 2-16,3 3-2 31,-1 4 1-31,0 0 3 0,1 3 1 15,2 4-2-15,-1 1-3 16,2 0 0-16,0 4-1 16,3 7-1-16,-1 3 3 15,3 5-1-15,-3-1 1 16,1 3-1-16,-1-3 1 0,-1 1 0 16,0-2 0-16,-1-5-1 0,-2 1-4 0,0-6-25 31,-1-2-37-31,1-3-35 15,-2-2-51-15,3-2-80 0</inkml:trace>
  <inkml:trace contextRef="#ctx0" brushRef="#br0" timeOffset="84554.0708">20890 649 355 0,'-12'3'11'15,"-2"5"-6"-15,3 5 35 16,-1 2-18-16,3 1 0 0,5 2-13 16,4-1-1-1,0 2-3-15,4-4 0 0,7-1 3 16,5-3 7-16,-1-5-2 16,1-1 11-16,1-5 2 15,-1 0-6-15,-2 0 0 16,-2-8 2-16,-1 0-7 0,-1-2-6 15,-5-3-3-15,-2 1 0 16,-3-4 7-16,0 1-1 0,0-2-6 16,-8-2-4-1,-2 2-2-15,1 1 0 0,-2 2-1 16,0 4 0-16,0 2-2 0,3 3 2 16,-1 4-2-16,5-1 0 15,0 2 2 1,2 0-3-16,2 0-1 0,0 0-1 15,6 3 1 1,1 0 5-16,5-1 2 16,3-2 1-16,1 0 1 15,-1 0 8-15,2 0 0 0,0-2-1 16,-1-1-2-16,-1-1-2 16,0 0-1-16,-1 3 2 0,0-2-1 15,-1 3-1-15,-1 0 0 16,-1 0 2-1,-2 0-5-15,1 0-1 0,0 7-1 16,-1 1-1-16,-1 0 0 16,-2 3 0-16,-1 2 1 0,-3-1-2 15,0 3 1 1,0-1 1-16,-1 0-1 0,-1-1 1 16,1-3 0-16,3 1 0 15,-3-5 3-15,6 1 8 0,-1-3 4 0,5-1 6 16,3-2 5-16,2-1-5 15,3 0 0-15,2 0 0 32,3-2-6-32,0-3-10 15,-2-4-4-15,-1 3-1 0,-1-2-1 16,-2 2-1-16,-6-2-30 16,-4 2-51-16,-5-2-80 15,-3 0-208-15</inkml:trace>
  <inkml:trace contextRef="#ctx0" brushRef="#br0" timeOffset="88953.6407">14233 1677 248 0,'-1'-3'9'0,"-2"2"-6"15,2-1 32-15,-2 1 4 16,1 0-8-16,1 1-3 0,0 0-13 16,1 0-5-16,0 0-7 15,0 0-4-15,0 0-1 16,-1 7 0-16,-2 2 2 15,0 3 2-15,-1 4-1 0,2 2 3 16,-2 3-1 0,3 2 1-16,-2 2 2 15,2 4-2-15,1 2-2 0,0 1 0 16,0-2 0-16,1 0-1 0,5-2 0 16,0-5-1-1,2-4 1-15,0-4 0 16,-1-4 5-16,3-2 3 0,-4-4 0 0,2-2-2 15,1-1 3-15,-1-2 7 16,1 0-3-16,2-2-1 16,1-4-3-16,-3-4 0 15,1-1-1-15,0-1-3 0,-1-2-3 16,-1-3-1-16,1 2 0 31,-3 0-2-31,0 0 0 0,-4 1 1 16,2 3-1-16,-2 2-1 15,-2 0 2-15,0 3-1 16,0 1 1-16,0 2-1 16,0 1 1-16,0 1 0 0,0 1-1 15,0 0 1-15,0 0-4 16,0 0-2-16,0 6-2 16,0 3 3-16,0 5 2 15,0 3 2-15,0 0 0 0,0 3 0 16,0-1 0-16,2-2-2 15,3 0 2 1,0-3-1-16,0-2 1 0,1-2 0 16,-1-4 0-16,3-1 1 15,-2-4 1-15,2-1 2 16,1 0 5-16,0-3 6 16,3-4-4-16,-2-3-4 0,1-1-2 0,0-3-4 15,-1 0 1-15,-1-1-2 16,-1 1 0-1,1 3 0-15,-2-3 0 0,-1 5 0 16,-1 1 0-16,1 0 0 16,-2 2-1-16,1 0 1 0,1 2-1 0,-1 0 0 31,2 2 1-31,2 1-1 16,-1 1-1-16,-1 0 0 15,3 0 0-15,-1 6 0 16,-1 4 0-16,0 0 1 0,-5 3-1 0,0 2 0 15,-3-1 0-15,0 2 0 16,0-1-1-16,-8-1 4 16,-4 0 1-16,1-3 0 15,-4-2-1-15,0 0 1 0,-1-3-1 16,1-2 0-16,-1-2-3 16,0-2-18-16,1 0-36 0,1-5-27 15,2-4-48-15,-1-5-162 16</inkml:trace>
  <inkml:trace contextRef="#ctx0" brushRef="#br0" timeOffset="89096.5409">14415 1775 217 0,'0'-6'45'0,"0"1"-45"16,2 2-1-1,3-2 0-15,3 4-41 16,1-4-72-16</inkml:trace>
  <inkml:trace contextRef="#ctx0" brushRef="#br0" timeOffset="89439.4571">14693 1578 272 0,'0'0'42'0,"0"0"-39"15,0 0 6-15,0 1-4 16,0 9-2-16,3 2 3 0,1 7 4 16,0 1 12-16,2 6-6 15,0 1-7-15,0 1-7 16,0 1 1-16,-1-1-2 15,1-3 3-15,-1 0-1 0,-1-2-1 16,-2-3-2-16,1-3 0 0,-2-3 1 16,-1-3-1-16,0-4-1 15,0-1 2-15,0-3-2 16,0-3 0-16,-7 0-2 16,1-2-45-1,-4-6-62-15,1-4-105 16</inkml:trace>
  <inkml:trace contextRef="#ctx0" brushRef="#br0" timeOffset="89728.1527">14630 1800 292 0,'0'0'9'15,"0"0"-1"-15,7 3 14 16,6-2 10-16,3 1-1 15,3 1 1-15,4-3 0 0,2 0-5 16,2 0-2-16,-2 0-5 16,0-2-4-16,-5-2 1 0,-4 1-7 15,-4 1-7 1,-5 0-3-16,-3 1 0 16,-2 1 0-16,-2 0 0 0,0 0-2 15,0 0-3-15,0 0-15 16,0 0-10-16,0 0-13 15,0 0-51-15,2 0-21 16,1-3-104-16</inkml:trace>
  <inkml:trace contextRef="#ctx0" brushRef="#br0" timeOffset="90690.3466">15264 1483 198 0,'-6'0'8'0,"2"-1"-5"0,-1-1 24 16,1 2 8-16,-1 0-8 31,0 0-7-31,1 0-6 0,-4 0-4 16,-1 5-1-16,-2 1 3 15,-3 3 2-15,-3 2 1 16,-1 3 1-16,-1 3 1 0,-2 2 0 15,0 3-2-15,0 3-6 16,3 2-2-16,1 3-2 16,4-1-4-16,4 1 2 15,3-2-2-15,2-1 1 0,4-3-1 16,0-2 2-16,4-4-1 16,5-1 2-16,1-3 2 0,3-3-2 31,1-3 1-31,3-1 3 0,0-6 5 15,1-1-2-15,3 0 0 0,-1-7 0 16,2-4-2 0,-2-1 0-16,0-4 1 15,-1-1-5-15,-2-1-2 0,-3-1 0 16,-1 1 3-16,-5-1-6 16,0-1 1-16,-5-2 1 15,-3 1-1-15,0-1-2 16,-7-1-1-16,-3 4 0 15,-5-1 2-15,1 4-1 16,-3 2-1-16,2 3 1 0,-3 4 0 16,3 2 0-16,-1 3-1 15,2 2-2-15,2 0-5 16,1 4-19-16,1 5-21 16,4 0-12-16,4 0-31 0,2 1-21 0,0-2-52 15</inkml:trace>
  <inkml:trace contextRef="#ctx0" brushRef="#br0" timeOffset="91126.8133">15514 1519 106 0,'2'-9'158'0,"-2"1"-143"15,0 0 32 1,-2 1-4-16,-4 3-18 16,-1 1-13-16,-2 3-2 15,-3 0-3-15,-1 0-3 16,-1 0-1-16,-3 6 5 0,0 4 3 16,-1 0 6-1,0 2-5-15,0 2-4 0,3 1-2 16,-1 0-1-16,5 2-2 15,2 1 0-15,4 0 2 0,2 1-2 16,3 1 1-16,0-1-2 16,2-1 2-16,5 1 1 15,1 1-1-15,3-3 0 16,-1 0-1-16,0 2 0 16,-1-2 0-16,0 0-2 0,-3-3 0 15,0 1-1 1,-2-1 0-16,0-1 0 0,-2-2 0 15,-2-1 0-15,0-2-2 0,0-3-10 16,0-1-24-16,-5-2-40 0,-1-2-37 31,-5 0-109-31</inkml:trace>
  <inkml:trace contextRef="#ctx0" brushRef="#br0" timeOffset="91361.3618">15225 1801 223 0,'0'0'80'16,"0"-1"-64"-16,6 1 21 15,3-2 11-15,5 1-13 16,2-1-12-16,4-1 0 16,4 1-8-16,0-4-5 15,1 3 0-15,-2-1 0 0,-2-1-7 16,-4 2-3-16,-5 1 1 15,-3-1-2-15,-3 0-3 0,-2 3-18 0,-2-2-28 16,2 1-49-16,-2-1-55 31</inkml:trace>
  <inkml:trace contextRef="#ctx0" brushRef="#br0" timeOffset="92779.5455">15455 1747 54 0,'1'-5'37'0,"2"1"-42"0,-1-1 7 31,0 2 7-31,-2 0 3 16,1 3 6-16,0-3 8 16,1 3 9-16,-2 0 19 15,0 0 1-15,2 0-22 0,-2 0-6 16,0 0-11-16,0 0-9 0,1 3-8 15,-1 6 3 1,2 3-2-16,1 3 5 16,0 2 3-16,1 3 7 15,2 0-1-15,-2 2-7 0,1-2-1 16,-1 0-3-16,0-2-2 16,-1-5 0-16,0-4 1 15,-1-1 0-15,-1-4 2 0,-1-2 16 16,0-2 6-16,0 0 10 15,0-6-6-15,0-4-18 0,0-3-7 16,0-1-4 0,0-2 0-16,0-2 1 15,0-1-2-15,2 2 0 16,0-2 0-16,0 5 0 16,1-1 0-16,0 4 0 0,3 0 0 15,-2 5 0-15,1 0 0 16,1 1 0-16,0 2 1 15,2 0-1-15,-1 3 0 16,2 0-1-16,2 0 0 0,0 3-2 16,1 5 2-16,1 3 1 15,2 4-1-15,-3-1 2 16,-1 3-1-16,1 0 0 16,-3 2 0-16,-1-2 0 0,0 0 1 15,-3-2-2-15,-1 0 2 16,0-2-1-1,-3-3 0-15,2-1 0 0,-1-1 0 16,-1-3 0-16,0-1-4 0,1-3-27 16,1-1-21-1,1 0-37-15,2-1-21 16,-2-10-167-16</inkml:trace>
  <inkml:trace contextRef="#ctx0" brushRef="#br0" timeOffset="93413.3818">15846 1738 343 0,'-4'0'27'0,"3"0"-24"32,0 0 13-32,-3 6-1 15,4 0-5-15,-1 5-4 16,0 4 4-16,1 1 4 0,0 3-1 15,0 1-4-15,0 2 1 16,2-3-4-16,3-1 0 16,0-2-1-16,1-3-1 0,1-3 1 0,0-3 0 31,1-3 2-31,3-3 5 16,0-1 7-16,0 0 7 0,2-8-11 0,1-4-6 15,0 1-6-15,-3-3 0 16,-1 0-1-1,0-2 4-15,-2 1 0 16,-2-1-3-16,-2 1-1 16,0 1 0-16,-1 2-1 0,-3-1 0 15,1 4-1-15,-1 1 1 16,0 2-1-16,0 3 0 16,0 0 0-16,0 1 0 15,0 1-1-15,0 1-1 16,0 0-1-16,0 0-2 15,0 0 0-15,0 0 2 0,-1 4 0 16,-1 5 3-16,1 1-2 16,-1 1 3-16,0 2-2 15,2 2 1-15,0-3-1 0,0 4 2 16,0-1-1-16,4-2 0 16,-1 0 1-16,3 0 0 0,0-3 1 15,0-1 0-15,1-2-1 0,1-2 1 31,0-1 1-31,-2-1-1 16,2-1-1-16,-4-2 1 0,3 0-2 16,-1 0-1-16,2 0-12 15,-2-4-34-15,1-4-36 0,1-1-64 16,1-3-164 0</inkml:trace>
  <inkml:trace contextRef="#ctx0" brushRef="#br0" timeOffset="94235.4157">16164 1732 338 0,'-2'-2'5'0,"2"2"15"16,0 0 18-16,0 0-29 15,0 6-9-15,0 4 1 0,2 3 4 0,-1 4 13 16,4 1 4-16,-2 2-7 15,0 0-5-15,0-1-8 16,0-2-1-16,-1-2 0 16,1-4 0-16,-3-4 0 15,2-3 5 1,-2-1 12-16,0-3 4 16,0 0 13-16,0 0 7 0,0-8-11 15,0-1-17-15,1-3-8 16,1-2-3-16,1-1-3 15,0 0 1-15,3 1-2 16,-2 3 0-16,2 0 1 0,-2 5-1 16,1 0 0-16,1 1 0 15,-2 4 1-15,2-1-3 16,0 2 1-16,0 0-1 16,1 2-1-16,0 4 1 15,1 2 2-15,0 4-3 16,-1-1 4-16,1 3 1 0,-1 0-1 0,1-2 0 31,-2 1-1-31,-1 0 2 0,0-3-2 16,-2-2 1-16,0-1 1 15,-2-4-2-15,-1 0 1 0,0-1 0 16,0-2 0-16,0 0 1 16,0 0 2-1,0 0 1-15,0 0 3 0,0-6-2 16,0-3-4-16,0-2-1 15,0-3 1-15,0 0-1 16,0-3 0-16,0-2-1 16,3 4 2-16,0-1-1 0,1 3-1 15,-2 3 2-15,2 2-1 0,-1 2 0 16,0 1-1 0,0 4 2-16,-1-1-1 15,1 2-2-15,0 0 2 0,0 0-6 0,2 5 3 31,-2 1 0-31,3 5 1 0,-1 1 2 16,1 1-1-16,-1 2 1 16,1 2 0-16,-1 0-1 15,-3-1 2-15,2-1-2 16,-1-1 2-16,0-1-1 16,-1-1 0-16,-1-3 0 0,1-1 0 0,-2-3 0 15,0 0 0-15,0-2-4 16,0-2-10-16,0 0-27 31,0-1-15-31,0 0-6 0,0 0-25 0,3-7-47 16</inkml:trace>
  <inkml:trace contextRef="#ctx0" brushRef="#br0" timeOffset="94862.1851">16679 1711 326 0,'0'-4'9'0,"-2"1"7"0,-5 0 20 16,0 2-15-16,-2 1-15 15,-2 0-5-15,-1 0 2 0,-1 2 0 16,-2 4 5-16,1 2 5 15,-1-2 5-15,2 2-6 16,1 0-4 0,1 0-1-16,3-1-2 0,2-1-2 15,1 2-2-15,2-3 0 16,3 1 1-16,0-3-1 16,0 0 1-16,6 2 6 0,2-2 3 15,1 0 4 1,3-2-5-16,1 1 2 0,3 0 1 15,-2-2 2-15,2 1-2 16,-2 1-5-16,-1-1-3 16,0 1-2-16,-1 1-1 0,-3-1-1 15,1 1-2-15,-2 1 2 16,0 1-2-16,-1 0 1 0,-3 3 0 16,1-1 0-16,-2 4-1 15,0-2 1-15,-1 2 0 16,-2 2 0-16,0-1 1 15,0-1 0-15,0 0 0 16,-5-2 1 0,-1 0 0-16,-4-1 2 0,-1-2 3 0,0 1 5 15,-1-2-1-15,-1-1 0 16,1-1-1 0,-1-3-2-16,1 0 3 0,-3 0-3 15,3 0-2 1,-1-5-4-16,0-1-3 0,-1-2 0 15,-4 1-7-15,1-3-55 16,1 1-77-16,0-4-154 16</inkml:trace>
  <inkml:trace contextRef="#ctx0" brushRef="#br0" timeOffset="98719.2369">10207 9957 0 0,'0'2'258'0,"0"-2"-240"0,0 0-16 16,0 0-2-16,0 0 10 15,0 0 3-15,0 0 4 16,0 0 0-16,0 0 8 16,0 0-3-16,0 0-8 0,0 0-8 15,0 0-3-15,0 0-3 16,2 0-1-16,-1 1-4 15,2 3-18-15,0-2-35 0,2-1-91 16</inkml:trace>
  <inkml:trace contextRef="#ctx0" brushRef="#br0" timeOffset="122650.1696">8819 9650 165 0,'1'0'20'0,"1"0"-4"16,-2 0 5-16,0 0 2 16,0 0-4-16,0 0-9 15,0 0 5-15,0 0 3 16,0 0-1-16,0 0-5 15,0 0 2-15,0 0 0 0,0 0 1 16,0 0 5-16,0 0 3 16,0 0 1-16,0 0-4 0,0-1 0 15,0-1 3 1,0-3-4-16,0-1-12 0,0-2 2 16,0-2-2-16,0-3-2 15,0 0 0-15,0-3-4 16,0-1 0-16,0-1 3 15,0-1 1-15,0-1-1 0,0-2-1 16,0-1 12-16,0-1-7 16,0-2 1-16,0-1-5 15,0 0 1-15,0-2 4 0,-2-1-1 16,0-1-1 0,-2-2-4-16,1-1 2 0,0-2 0 15,0-3 2-15,1-2-3 0,0-3 1 16,1-4-5-1,1 0 3-15,0-3-4 16,0-2 0-16,0-1 2 16,0-2-1-16,0-2 1 0,0-1 1 15,0-4 0-15,-1 0-1 16,-1-4-2-16,0-2 2 0,1 0 0 0,-1-2 0 16,-1 0-2-16,2 1 2 31,-2-5-3-31,0 2 3 15,3-2-1-15,-2-1-2 0,0-3 1 16,0 0 10-16,1 1-12 16,0-3 3-16,-1 0 0 15,0 1 0-15,0-1 3 0,-2 0-4 0,1 0 1 16,-3 1-1-16,1 1 2 16,-1 0 3-16,-2 0-4 15,2 1 0-15,-2 0 2 0,1-1-2 16,1-1 0-16,2 1-2 15,0 0 4-15,0 0-2 32,2-1-2-32,1-1 4 0,1 2-2 15,0 0 1-15,0 0 3 16,0 1-3-16,0 2 2 16,2 0-4-16,3 2 2 0,1 1-1 15,0 0 1-15,1 1-1 16,1 0-1-1,-2 2 2-15,0 2 0 16,1 1-1-16,-1 2 0 0,0 0 1 16,1 3 0-16,-1 0-2 15,2 1 3-15,1 1-2 0,-1 1 2 0,0 2 0 16,1 2-2-16,1 2 3 16,-1 3-1-16,0 1-2 0,-1 3 3 31,0 1-2-31,0 3-1 15,-4-2 0-15,2 3 1 16,1 2-2-16,-3 2 3 16,2 0-3-16,1 1 1 15,-1 0-1-15,0 2 1 0,0 0 2 16,1 0-3-16,-1 3 0 16,0 0 1-16,0 3 0 0,-3 3 3 0,1 0 0 15,-1 2 0-15,-1 0 2 16,-1 1 0-1,1 0-3-15,0-1-1 16,-2 1 1-16,2 1-1 16,-2 0 1-16,0 1-4 15,1-1 3-15,-1 2-1 16,0-3 1-16,2 1-1 16,-2 0 1-16,0 1 1 0,0-1-1 0,1 3 3 0,-1 1 0 15,0 3-2-15,0 2 0 31,0 3-1-31,0 2 3 16,0 3-3-16,0-2 1 0,0 3-1 16,0-1 0-16,0 0 0 15,0-1 0-15,-1 2 1 16,1-1 1-16,-1 0 0 16,1 0-2-16,-1 2 0 15,1-1 1-15,-1 3-2 16,1-2 1-16,0 2-1 0,0 0 0 0,0 0-2 15,0 0 1-15,-2 0-2 16,0 0 1-16,-1 2 1 16,0 4 0-16,-1 0 1 0,-1 2 0 31,-3 0 0-31,0 3-1 16,-5-2 1-16,1 0 1 0,-1 2-1 0,-2-1 0 15,0 0 1-15,0-2-1 16,2 1-1-16,1-2 1 15,0 0 1-15,5-2-2 16,-1-2 1-16,4 2 0 0,-1-4 0 16,4 1 1-16,-1-2-1 15,2 0 0 1,0 0 1-16,0 0-1 16,0 0 1-16,0 0 1 15,0 0 0-15,0 0-1 0,0-5 1 16,0-1-2-16,0-2-1 15,2-1 1-15,5-3-1 16,3 1 1-16,-1-3-1 16,5 0 1-16,1 0 0 0,0-1 0 15,3 0 0 1,-1 0 0-16,0 1 2 0,-2 1-3 16,1 3 4-16,-4 0-2 15,-3 1-1-15,-1 3 2 16,-2 2-2-16,-1 2 0 0,0 2 0 15,2 0 0-15,2 1-2 16,0 7 2-16,2 3 2 16,2 4-2-16,2 3 1 15,1 3-1-15,1 2 2 0,0-1-1 16,0 1-2-16,2-4 0 16,-3-2 2-1,-1-2 6-15,1-4 4 0,-2-1-3 0,-3-4 5 16,-2-2-2-1,0-2-5-15,-3 0-1 16,-2-1-1-16,-2-1-2 16,0 2-2-16,-1-2-1 15,0 0 1-15,1 4-11 16,1 3-51-16,-1 2-48 0,0-1-73 16,-1-1-205-16</inkml:trace>
  <inkml:trace contextRef="#ctx0" brushRef="#br0" timeOffset="131665.1349">17705 1427 285 0,'0'0'46'0,"0"0"-44"0,0 0 6 16,0 0 16-16,0 0 7 15,0 0-5 1,0 0-16-16,0 0 5 16,0 0 7-16,0-1-1 15,0 0-3-15,-3 1-6 0,-3-2-3 16,-3 1-3-16,-1-1-4 16,-4 0-2-16,0 1 1 0,-4-1 0 15,1-1 4-15,-1 1 2 16,0-2 9-1,4 4-7-15,0-2 0 16,5 2-2-16,-1-1-5 16,4-1 0-16,3 2 0 0,0 0 0 15,3 0 1 1,-1 0-2-16,1 0 0 0,0 0 0 16,0 0 2-16,0 0-1 0,0 0-1 15,0 0-1 1,0 0-1-16,0 0 1 0,0 0-2 15,0 0 1-15,1 3 1 0,4 4-1 16,-2 1 1-16,1 2 0 16,2 1 1-1,-2 4-1-15,0 2 0 0,0 4 1 16,-2-1-1 0,1 5 1-16,-1-1 0 0,-2 3 0 15,2 1 0-15,-2-2 0 0,0 2-1 0,0 2 3 31,0 0-1-31,0 0 1 16,0 4 4-16,0 0-1 0,-3 3-2 16,-2 1 0-16,-1 0-3 15,1-2 1-15,-1-2-1 16,0-3-1-16,3-5 1 16,-2-3-1-16,4-4 1 15,-1-2-1-15,0-1 1 0,2-2-2 16,-1-2 2-16,1 2-1 15,0-4 1-15,0 2-1 16,0-1 1-16,0-2-1 16,0-1 0-16,0-2 1 15,1 0-1-15,3-3 3 0,3-1 7 16,1-2 13-16,3 0-3 0,1 0-3 16,2-3-3-1,1-2-7-15,-1-1-3 16,-1 0-2-16,0 1-2 15,-3 1 1-15,-1 1-2 16,-1 1 1-16,-2 0-1 0,-1 1-1 16,1-1 1-16,-1 2-5 0,0-3-20 0,1 0-20 31,-1-2-13-31,3-4-13 16,0-2-26-16,1-6-49 0</inkml:trace>
  <inkml:trace contextRef="#ctx0" brushRef="#br0" timeOffset="132084.3716">17788 1527 24 0,'0'0'240'31,"-2"0"-221"-31,2 0-9 0,-1 1 13 16,1 4 6-16,0 3-4 15,0 1-1-15,0 0 11 16,0 2-11-16,0 0-5 16,3 0-4-16,-1 0-5 15,1 0 3-15,0-1-7 0,-1 0-3 16,1-1 0 0,0 2-2-16,-2-5-1 0,1 2 0 15,0-3 0-15,0-1 0 0,2-2-2 16,-1-1-18-16,2 1-44 15,-2-2-49-15,1 0-88 16</inkml:trace>
  <inkml:trace contextRef="#ctx0" brushRef="#br0" timeOffset="132917.62">18079 1691 156 0,'-5'-1'35'0,"3"-1"23"15,0 0 4-15,2 1-22 16,0-2-2-16,0 0-4 0,0 1-8 16,0-4-9-16,6 3-5 15,2-3-3-15,4 0 1 16,4 0 1-16,-1-1-2 16,3 2-3-16,1 1-1 15,0 2-2-15,0-1-2 16,-2 3-1-16,-2 0 0 15,-1 0 0-15,-3 5-1 16,-1 1 0-16,-3 5 1 0,0-2-1 16,-4 4 0-16,-1 2 1 0,-1-1 0 15,-1 3 0-15,0 0 0 16,0 2 0 0,-5 1 0-16,-3 0 2 0,1-1-1 15,-1 1 2-15,-1 0-1 16,-1-3-1-16,-1 0 2 15,3-3 0-15,2 0 0 16,-2-2 0-16,3-1 0 16,1 0 2-16,2-1 9 15,-1-1-10-15,2 0-2 16,0-1-2-16,1-2 1 0,0-1 0 16,0-2 1-16,5 0 4 0,3-2 9 0,0-1 2 15,3 0-5-15,-1 0-6 31,1-1-2-31,1-4-4 0,-1 2 2 16,-2-3-4-16,0 3 4 16,-1-1-5-16,-2 0-5 15,2 1-13-15,-3-1-15 16,1 0-17-16,2-2-12 0,-2 0-43 0,4-1-52 16</inkml:trace>
  <inkml:trace contextRef="#ctx0" brushRef="#br0" timeOffset="134137.3749">18386 1680 144 0,'0'0'6'0,"0"-1"9"16,0 1 33-16,0 0-7 0,0 0-12 15,0 0-5-15,0 0-1 0,0 0 2 0,0 0-1 16,0 0 2-16,0 0-1 16,0 0 1-16,0 0-3 31,0-2-5-31,2 0 0 15,0 0 0-15,3 0-10 0,1-1-4 16,0-2-1-16,1 2-2 16,-1-1 0-16,-1 3-1 15,2-2 0-15,-3 2 1 16,2-2 0-16,1 1 3 0,-1 1-1 16,0-2 0-16,2 1 0 15,-2 1 0-15,2 0 1 16,-2 0 0-16,-2 1-1 0,0 0-1 0,-2 0 0 15,-1 0-1-15,0 0 0 16,0 0-1-16,2 0 0 16,-2 0 0-16,1 0 0 15,-1 5 0 1,1-1 0-16,-1 1 0 16,1 0-1-16,-2-1 1 0,0-1 0 15,0 0 0 1,0 0 0-16,0-2 0 0,0 0 1 15,0 1 0-15,0-1 0 16,-2 2 0-16,-2-1 0 16,1 1 0-16,-2 0 1 15,2 0-2-15,-3 0 2 16,1 0-2-16,0 1 0 0,-1 0 0 16,0-1 0-16,1 0 1 0,1 0-1 15,1-1 0-15,1-1 0 16,2 1 1-16,0-2 0 15,0 0 1 1,0 0 0-16,0 0 0 16,0 0 2-16,0 0 0 0,3 0-1 15,5 0-3-15,-2 0 1 16,3 0-1-16,1 0 1 16,-1 0-1-16,0-3 0 0,0 3-1 15,0 0 1-15,0 0 1 16,-1 0-1-16,-1 0-1 15,2 0 1-15,-3 0 1 0,2 0-1 16,-1 0 1-16,-1 0 0 16,1 0 0-16,-1 0 0 15,0 3-1-15,0-1 0 16,0 1 0-16,-3 0 0 0,3 3 0 16,-2 0-1-1,2 2 2-15,-3 0-1 16,1 1 0-16,-3 2 0 15,2 1 0-15,-2 1 0 0,-1 1 0 16,0-2 0-16,0 2 1 16,0-3-1-16,-5 0 1 0,2-2 0 0,-1 0 0 31,-3-1 2-31,0-1-3 0,0 0 3 16,-3-2-2-16,2 2 1 15,-3-2-1-15,2-2-2 16,0 2 2-16,1-2-2 15,-2 0-4-15,3-1-8 16,0-1-5-16,0-1-6 0,2 0-10 16,2 0-2-16,3-6-23 15,0-4-43-15,0-1-53 0</inkml:trace>
  <inkml:trace contextRef="#ctx0" brushRef="#br0" timeOffset="134620.9939">18719 1497 206 0,'0'-1'25'0,"0"-1"27"0,0 2 4 16,0 0-16-16,0 0-4 15,0 0-3-15,0 0-8 16,0 0-9-16,0 0-6 0,0 0-6 16,-2 2-1-16,2 4-1 15,-1 5 1-15,1 3 1 0,0 0 2 32,0 1 3-32,0 1-3 0,0-1-6 15,0-2 1-15,0-1-1 16,0-3 1-16,0-2-1 15,1-1 0-15,3-3 0 0,-2 0 0 16,0-1-10-16,2-2-39 16,1 0-60-16,-3 0-66 15</inkml:trace>
  <inkml:trace contextRef="#ctx0" brushRef="#br0" timeOffset="135144.503">19134 2109 130 0,'1'1'26'0,"0"-1"10"16,-1 0 25-1,0 0-19-15,0 0-4 16,0 0-3-16,0 0-1 16,0 0-11-16,0 0-4 15,0 1 1-15,0 0 0 0,0-1-5 16,0 1-4 0,0 2-3-16,1 0-5 0,-1 4 4 15,2 2 3-15,-2 3 3 16,0 2 7-16,0 4-14 15,0 1-3-15,0 2-3 0,-3 0 0 16,-2-1 0-16,-5-1 0 16,-1-2-2-16,-1 0-14 15,-7-3-39-15,4-3-30 16,-4-5-146-16</inkml:trace>
  <inkml:trace contextRef="#ctx0" brushRef="#br0" timeOffset="135867.8295">19514 1483 118 0,'0'0'82'16,"0"1"-64"-16,0 1 15 31,0 3 0-31,0 1 7 16,0 4-7-16,0 1-8 0,0 4-2 15,0 0-1-15,0 1-8 16,0 1-6-16,0-3-4 16,4-2 0-16,-4-4 6 0,0-2-1 15,2-4-1-15,-2 0-2 16,1-2-1-16,-1 0-5 15,1 0 2-15,-1 0 0 0,0 0-9 16,0-2-43-16,0-3-59 16,0 1-125-16</inkml:trace>
  <inkml:trace contextRef="#ctx0" brushRef="#br0" timeOffset="136770.5335">20543 1530 78 0,'1'0'93'32,"-1"0"-74"-32,0 0 12 15,0 0-6-15,0 0-18 0,0 6 10 16,0 3 6-16,0 2-10 15,0 3 4-15,0 2-2 16,0-1-6-16,0-1-2 16,0 2-1-16,0-4 0 15,0 1-1-15,0-4 0 0,0-1 1 16,1-2-1-16,4-3 0 0,1-1 7 16,3-2 10-16,3 0 0 15,0 0-12-15,3 0-5 16,-3 0-2-1,4-4-3-15,0 1 0 16,-5 1-1-16,1 0 0 0,-4 0-5 16,-1 0-14-16,-1 1-15 0,-4-2-4 15,0 0 0-15,0 1-26 16,-2-4-36-16</inkml:trace>
  <inkml:trace contextRef="#ctx0" brushRef="#br0" timeOffset="137107.9957">20671 1556 200 0,'-2'0'8'0,"2"0"12"16,0 0 27-16,0 0-23 15,0 0-14-15,-2 5 11 16,2 3 6-16,-1 4-7 0,0 2 0 15,-3 3-2-15,2 3-4 16,-1 2-2-16,1 1 3 16,-3 2-11-16,0 0-1 15,-1 0 0-15,3 1 0 0,-3-3 1 0,1 1 0 16,2-3-2-16,1-2-2 16,-1-2 1-16,1-2-1 15,1-1 0-15,-1-4 0 16,2-1-1-16,-1-1 1 0,1-2-21 15,0-6-49-15,4 0-19 16,6-3-53-16</inkml:trace>
  <inkml:trace contextRef="#ctx0" brushRef="#br0" timeOffset="137581.3618">20887 1618 264 0,'-9'-1'0'15,"1"1"11"-15,-2 0 25 0,3 0-17 16,-1 4-8-16,2 1-5 16,1 1 2-16,3 0-2 15,2 2 1-15,0-2 7 16,0-2 11-16,2 2 2 0,7 1 1 31,1-3-8-31,-2 2-5 16,4-2-1-16,2 3 3 0,-2-3-4 15,1 3-1-15,3-1 0 16,-4 0-3-16,1 2-2 16,-4 1-4-16,0-1-1 15,-1 1-2-15,0-1 1 16,-4 1-1-16,0 2 1 0,-1 0 0 15,-3-2-1-15,0 3 0 16,0-2 1-16,0-1 1 16,-8 2-2-16,1-5 2 15,-3 2-1-15,-1-2 1 0,-2-1-1 16,1-4 0-16,-3 1-1 16,0-2-4-16,-1 0-10 15,3-5-16-15,-1-2-6 0,3-4-19 16,-1-2-39-1,3-2-32-15</inkml:trace>
  <inkml:trace contextRef="#ctx0" brushRef="#br0" timeOffset="137907.9585">20773 1654 238 0,'0'-3'15'0,"0"0"17"16,0-2 32-16,5 1-17 16,2-1-14-16,4-1-7 0,3-2-4 31,3 0 0-31,1-1-2 0,2 1-1 16,-1 2-6-16,-2-2-5 15,-4 4-6-15,1 0-2 16,-5 3 0-16,-1-2 0 0,-4 3 0 15,1-2-2 1,-2 2 1-16,-1 0 0 0,1 0-3 16,-1 0-10-16,1 0-14 15,1 0-18-15,3 0-41 16,-4-3-1-16,6 0-86 16</inkml:trace>
  <inkml:trace contextRef="#ctx0" brushRef="#br0" timeOffset="138257.1309">21066 1420 102 0,'0'-1'157'15,"0"1"-127"-15,0 0 9 0,0 0-7 16,0 0-20-16,0 4-2 16,0 2 20-16,0 3-1 0,0 2-6 15,0 2-4-15,0-3-6 32,0 1-2-32,0 0-1 15,0-3-2-15,2 0-4 0,1-3-2 16,-1 1-2-16,0-2 1 15,-1 1-1-15,0-2 0 16,1-1 0-16,2 2 0 16,-4-1-3-16,2 1-19 0,0 0-35 15,1 2-48-15,-1-1-59 16</inkml:trace>
  <inkml:trace contextRef="#ctx0" brushRef="#br0" timeOffset="138766.1336">21336 1908 136 0,'2'0'136'0,"-1"0"-109"16,0 0 22-1,1 0-6-15,1 0-9 16,2 0-8-16,2 0 4 0,2 6-4 16,0 1-4-16,1 6-10 0,-2 0 0 15,0 3-2-15,-1 4-3 0,-3 0-5 16,0 1 0-16,-4 1-2 15,0-1 1-15,0-1-1 32,-8-2-1-32,-1-1-8 0,-5-3-28 15,-1-6-77-15,2-4-184 16</inkml:trace>
  <inkml:trace contextRef="#ctx0" brushRef="#br0" timeOffset="139771.7736">21905 1404 231 0,'-1'0'23'16,"0"1"-20"-16,-1 0 31 0,0-1-4 31,2 0-18-31,-2 3-3 0,2 3 3 16,0-1 4-16,-2 1 0 15,0 4-3-15,0 2-1 16,1 0-1-16,-1 1-6 15,1-1-1-15,-1 2-3 16,1-5-1-16,-1-1 0 0,2-2 0 16,0-1-1-16,0-4-5 0,0-1-59 15,5 0-27 1,1 0-48-16</inkml:trace>
  <inkml:trace contextRef="#ctx0" brushRef="#br0" timeOffset="140396.0764">22021 1484 175 0,'0'0'134'0,"0"0"-129"0,0 0 40 15,0 0 5 1,0 0-19-16,0-2-11 0,5-3-6 16,3 1-3-16,3-1-4 15,2-1-3-15,0 1 5 0,0 0 1 16,3 1 0-16,-3 1-2 16,1 1-3-16,-4 2-4 15,0 0-1-15,-1 3 0 16,-3 4 0-16,1 3-1 15,-3 1 0-15,-2 5 2 16,-1 2-2-16,-1 4 2 0,0 1-1 16,-1 3 0-16,-7 2 1 15,-1 0 1-15,-3 0-2 16,-1 0 1 0,-1-1 0-16,-1-1-1 15,1-3 2-15,3 0-2 16,1-2 0-16,0-4 1 15,5-2-1-15,1-1 0 0,2-3 0 16,2-2 0-16,0-3 0 0,0-1 2 0,8-1 1 16,1-3 7-16,3-1 4 31,3 0-3-31,1 0-1 16,1-2-5-16,-3-2-4 0,1-3 0 15,0 1-1-15,-4 1 1 0,1-1-2 16,-3 0 2-1,-1 0-2-15,0-2-5 0,-2 1-10 16,2-1-10-16,-1-3-16 16,2 0-20-16,-1-3-51 15,1-2-98-15</inkml:trace>
  <inkml:trace contextRef="#ctx0" brushRef="#br0" timeOffset="140903.1641">22362 1558 247 0,'-1'-3'26'16,"-1"0"-7"-16,1-1 38 15,1 1-13 1,0 0-5-16,0-1-14 0,0-1-3 0,0 0-6 15,1 1-7-15,4-2-2 16,0 2 4-16,1 0-1 16,0 0-3-16,4 0 0 15,0 1-2-15,1 1 0 16,1-1 0-16,-1 3-1 16,-2-1 0-16,2 1 0 0,-3 0-1 0,0 0 0 15,0 0-3-15,-2 1 0 16,0 4 0-1,0 2 0-15,-1 1 0 16,-2 2 1-16,2 1-1 0,-2 3 0 16,-2 1 0-16,0 2 1 15,-1 3-1 1,0 0 0-16,-2 2 2 0,-5 0 1 16,0 1 0-16,-2 0 2 0,-1-1-1 15,1-3-2-15,0 0 0 16,3-6-1-1,0-2-1-15,3-2 0 16,2-3 1-16,-1-2-1 0,2-4 0 16,0 1-2-16,0-1-22 15,0 0-18-15,0 0-16 0,3-3-60 16,0-6-119-16</inkml:trace>
  <inkml:trace contextRef="#ctx0" brushRef="#br0" timeOffset="141544.988">22707 1507 49 0,'-2'0'55'0,"2"-2"-43"16,0 1 28-16,0 1 18 16,0-1-5-1,0 1-13-15,0 0-8 16,0 0-8-16,0 0 0 0,0 0-7 15,0 0-10-15,2 5 15 16,2 3 5-16,4 3-15 16,1 3 1-16,3 0-5 15,0 3 1-15,2-2-5 16,0 1 2-16,3 1-2 16,-4-3-2-16,1 0 0 15,-1-2 0-15,-3 1 2 0,2-3-2 16,-3 0 0-16,1 1 1 0,-3-2-2 15,-1 0-1-15,0 2 1 16,1-3-1-16,-4 1 0 16,0-1 0-16,1-2-1 15,-3-1 1-15,-1-2-12 16,1-2-14-16,-1-1-10 16,0 0-27-16,0-2-15 15,0-7-111-15</inkml:trace>
  <inkml:trace contextRef="#ctx0" brushRef="#br0" timeOffset="142376.9549">22946 1514 198 0,'0'-1'17'0,"0"1"23"16,0 0 9-16,0 0-21 15,0 0-12-15,0 0-4 0,0 2-1 16,0 5 4-16,3 4-7 16,0 0 0-1,2 3 1-15,0 1-1 0,-1 1-3 16,3-2-3-16,-3 1 1 15,3 1-2-15,-2-4 3 16,-1-2-1-16,-1 0 0 16,1-2 2-16,-2 1-2 15,2-2 2-15,-2 0 0 16,-2 0-1-16,0-1-4 0,1-2 0 16,-1 1 1-16,2-2-1 15,-2-1 0-15,0-2 0 16,0 1 1-16,0-1 0 15,0 0 1-15,0 0 3 16,0 0 5-16,0-4 0 0,-2-4-2 16,1 0-3-16,-4-1-1 0,2-1 0 15,-1-1 0-15,4 1 0 16,-2-3 3 0,2 1-5-16,-1 0 1 15,1-1 0-15,0-1 0 16,0 3 1-16,0 0 0 0,0 1 1 0,2 2 2 15,1 1-1-15,2 1 3 0,0 2-4 16,2-1-1-16,-1 1-3 16,2 1 1-16,-2 1 0 31,2-1 0-31,1 1 3 0,-5 2 0 16,4 0-2-16,-3 0-3 15,3 0 0-15,-1 5-1 16,1 0 1-16,1 2 0 15,-1 3-1-15,0-1 2 16,0 3-1-16,1 1 0 16,-4-1 0-16,1 1 1 0,0-1-1 15,-1 0 1-15,-2 1 0 16,-1-1 0-16,0 1-1 0,-1-2 0 0,0-2 0 16,-1 0 0-16,2-1 0 15,-2-2 1-15,0-3-2 16,2 0 1-1,-2 0-6-15,0-1-8 0,0-2-7 16,1 0-5-16,0 0-8 16,-1 0-13-1,2-5-32-15,0-1-39 16</inkml:trace>
  <inkml:trace contextRef="#ctx0" brushRef="#br0" timeOffset="143044.2528">23309 1349 168 0,'0'-3'13'16,"0"1"21"-16,2 0 22 15,-2 1-15 1,0 1-13-16,0 0-4 0,0 0-7 16,0 0-8-16,0 0-3 15,0 3 0-15,0 4 10 16,0 3-2-16,-2 1-5 15,1 0-3-15,1 1 0 16,0-3-7-16,0 2 2 16,0-3-1-16,0 0 0 15,0-3 0-15,1-1-1 16,1-1-12-16,3-3-29 16,-1 0-16-16,1 0-44 0,1-6-106 0</inkml:trace>
  <inkml:trace contextRef="#ctx0" brushRef="#br0" timeOffset="144035.9507">23421 1187 227 0,'0'0'27'0,"0"0"18"16,0 0 15-16,0-1-23 15,6-2-11 1,2 0-4-16,1-1-8 15,2 0-5-15,3-2-2 0,3 0 2 16,1 0 0-16,-1-1 3 16,0 0 0-16,0 0 0 15,-3 1-2-15,-2 1-3 16,-3-1-1-16,-1 3 1 16,-2 0-2-16,-3 1-1 0,-1 1 0 15,0 0-1 1,0 0-2-16,-2 1-1 15,0 0-1-15,0 0 0 0,0 0-1 16,0 0 1-16,0 0 0 16,0 0 1-16,0 0 1 15,0 2-1-15,0-1 1 0,0 2 0 16,0 0 0-16,2 0 0 16,-2 0 1-16,0 1 0 0,0 2 0 0,0 0 1 15,0 2 0-15,0 2 0 31,0 3 0-31,0 1-1 16,0 3 2-16,0 5 0 0,0 0 0 16,0 3-2-16,-2 2 1 15,0-2-2-15,0 3 0 16,0-1 0-16,2 0 0 16,0-2 1-16,0 3 0 0,0-2 2 15,0 2 0-15,0 2-1 16,0-2 1-16,0 3-2 15,0-2 1-15,0 1-2 0,2-1 0 16,-2 2 1-16,2-3-2 16,-2 1 0-16,0-2 1 15,0 1-1-15,2-2 0 0,0-3 0 16,-2-4 1-16,2-4-2 16,-1-2 2-1,2-3-1-15,-3-5 0 16,2 0 1-16,-1-2-1 0,-1-1 0 15,0-1 1-15,0-1 0 16,0 1 0-16,0-1 1 0,0 0 0 16,0 1 0-1,-6 0-2-15,-3 3-1 16,-6 0 2-16,-4 2-1 16,-2 0 0-16,-6 2-1 0,2 0 1 15,0 1 2-15,-2-1 0 0,6 0 3 0,2-1 2 16,5 0-4-16,3-2-2 15,2-1-1-15,5-1-1 16,2 1 0-16,0-3-1 31,2 2-2-31,0-2 0 16,0 0-18-16,0 0-33 0,0 0-33 16,0-1-79-16</inkml:trace>
  <inkml:trace contextRef="#ctx0" brushRef="#br0" timeOffset="154645.4494">8545 10188 39 0,'3'-2'38'0,"-1"0"-19"16,0 0 7-16,0 1-6 16,0 0 3-16,-2-1-1 15,0 2-5-15,0 0-4 0,0-1-2 16,0 1 2-16,0 0-3 16,0 0-1-16,0 0-10 0,0 0-2 31,0 0 4-31,0 0-1 0,0 0 2 15,0 1 3-15,0 0 8 16,0 0 9-16,0 0-2 16,0-1-3-16,0 0-2 15,0 0-3-15,0 0-3 0,0 0 0 0,0 0 3 16,0 0-1-16,0 0-2 0,0 0 1 31,0 0-3-31,0 0 1 16,0 1-1-16,0-1 0 15,0 0 3-15,0 0 0 16,0 0-2-16,0 0-2 0,0 0 0 16,0 0 1-16,0 0-3 15,0 0 0-15,0 0 1 0,0 0 2 16,0 0 4 0,0 0 1-16,0 0-1 15,0 0 1-15,0 0 1 0,0 0-1 16,0 0-1-16,0 0-3 15,0 0-2-15,0 0-3 0,0 0 1 16,0 0-1-16,0 0 1 16,0 0-1-16,0 0 1 0,0 0 0 31,0 0 1-31,0 0-3 0,0 0 0 16,0 0 0-16,0 0-1 15,0 0 1-15,0 0-1 16,0 0 1-16,0 0 1 15,0 0-3-15,0 0 2 16,0 0-1-16,0 0 0 0,0 0-1 0,0 0 0 16,0 0 0-16,0 0 0 15,0 0 0-15,0 0-1 16,0 0 1-16,0 0 0 0,0 0 0 31,0 0-1-31,0 0 0 0,0 0 1 16,0 0-1-16,0 0 1 15,0 0-2-15,0 0 1 0,0 0-1 0,0 0-1 16,0 0-11-16,0 0-18 16,0 0-12-16,0 0-13 31,0 0-19-31,0-4-43 0,0-8-182 16</inkml:trace>
  <inkml:trace contextRef="#ctx0" brushRef="#br0" timeOffset="156097.1522">9515 2890 45 0,'0'0'44'0,"0"-2"-39"0,0 1 6 16,-1-1 6-16,1-1-3 15,0 2-6-15,0-1 1 0,0 2 3 16,0-2 2-16,0 2-4 15,0 0-3-15,0 0-5 16,0 0-5-16,0 0 2 16,0 0-1-16,0 0 2 15,0 0 1-15,0 2 4 0,0-1 3 16,0 1 4-16,0-2-2 16,0 0 3-16,0 0 3 15,0 1 1-15,0-1-1 16,0 0 3-16,0 0-2 15,0 0-4-15,0 0-2 16,0 0-1-16,0 0-1 0,0 0 0 16,0 0 0-16,0 0-3 0,0 0-1 15,0 0 3-15,0-1-5 16,0 0-1-16,0-1 1 0,1 0 1 31,-1 1-3-31,0-2-1 0,0 3 0 16,0-2-1-16,0 2-7 15,2 0-16-15,-2 0-20 16,1 0-45-16,-1 0-98 16</inkml:trace>
  <inkml:trace contextRef="#ctx0" brushRef="#br0" timeOffset="214938.473">14344 2686 133 0,'-2'1'47'16,"2"-1"-26"-1,0 0 15-15,0 0-5 0,0 0-10 16,0 0 0-16,0 0-14 16,0 0 0-16,0 0-1 15,0 0-1-15,0 0 0 16,0 0-2-16,0 0 0 15,0 0 0-15,0 0-1 0,0 0 0 16,0 3-1-16,0 4 0 16,0 0 4-16,0 4 1 15,0 1 1-15,0 3 0 16,0 3 0-16,0 1-1 0,0 3 2 16,0 1-2-16,3 1-2 15,-2 1-2-15,1 1 0 16,1-3-2-1,-2-1 1-15,1-2 1 0,2-2-2 16,-2-3 1-16,1-3-1 16,-1-4 1-16,0-2 1 15,0-3 5-15,-1-1 5 0,-1-2-2 16,0 0 11-16,0 0 14 16,0 0 3-16,0-8-13 15,0-1-17-15,0-5-4 16,0-3-4-16,-1-2 1 15,-1-2-1-15,-1 1 0 16,-1-1-1-16,3 1 1 16,0-2 1-16,1 4 0 15,0-1 0-15,0 1 0 0,0-1-1 16,1 3 1-16,3-1 0 16,2 3 0-16,2 0 2 0,-2 0-1 15,1 2 0-15,3 1-1 16,-2-1 2-16,1 2-1 15,-1 1 1-15,1 3 0 16,-3 1 3-16,0 2-4 0,1 0-1 16,-1 3-2-16,-1 0 1 15,2 0-1-15,0 0 0 0,-1 1 1 32,2 3-2-32,1 2 2 0,-1 0 0 15,2 0-1-15,-3 2 1 0,3 0 0 0,-2 2 0 16,1 0 0-16,1 1 0 15,-1 1 1-15,-1 1-2 16,0-1 1-16,-1 0 1 31,0 1-1-31,0-1 2 0,0-1-2 16,-1 0 3-16,0-3-1 16,-1 1-1-16,1 0 0 0,-1 1 0 15,0-1 1-15,-3 0-1 0,2 2 2 16,-1 1 0-16,-1 0 0 15,0 0-2 1,0 2-1-16,0-1 2 16,0 1-1-16,-1-1 0 0,0-1 0 15,1-1 0 1,0 0-1-16,-1-2 3 16,1-1-2-16,0 0 0 0,0 0 2 15,0-1-2-15,0 1 0 16,-2-2 1-16,0 0-2 15,2-1 1-15,-2-1-2 16,0 0 3-16,0-2-1 0,0-1 0 16,0 1 0-16,0-2 1 15,2 0-1-15,-2 0 0 0,0 0 1 16,0 0-8-16,2 0-18 16,-2-5-28-1,2-1-24-15,-1 1-55 0,1-4-68 0</inkml:trace>
  <inkml:trace contextRef="#ctx0" brushRef="#br0" timeOffset="229399.6048">16184 2498 22 0,'-2'0'198'16,"1"0"-174"-16,-1 0 2 15,1 0 18-15,0 0-22 16,-1 0 3-16,0 0 1 16,0 0 9-16,2 0-7 15,-1 0-4-15,1 0 1 0,0 0-4 16,0 0 0-16,0 0 0 0,0 0-3 16,0 0-4-16,0 0-1 15,3-2 1-15,3-1 0 0,4-2-14 31,2-1 0-31,2 0 1 16,0 0 0-16,-1-1-1 0,3 3 1 0,-3 1-1 16,-1 1 1-16,-2 1-2 15,0 1 0-15,2 0 0 0,0 0-1 32,-2 1 2-32,1 4-1 0,2 2 0 15,-3 0 1 1,1-1 0-16,-3 2 0 0,1-1 0 15,-2 0-1-15,-2 2 0 16,-3-1 1-16,1 3-2 16,-3 1 1-16,0-1-1 0,-1 3 0 15,-8 0 1-15,-3 3 1 16,-4-2 1-16,-1 1 0 16,0-2 0-16,-2-2-1 15,3-1 0-15,3-3 2 0,4-1-2 16,3-3 0-1,1-3 0-15,4 1 0 0,-1-2 2 16,2 0 0-16,0 0-1 0,0 0 1 16,2 0-1-16,2 0 0 15,4 0 0-15,1-3-1 16,3 0-1 0,-1-1 1-16,4 3 0 0,-2-1 0 15,3 2-1-15,-1 0 0 0,2 0 0 16,-1 0 0-1,-1 0 1-15,3 6-1 0,-4-1 1 0,3 0-1 16,-3 4 1-16,0-3 0 31,-2 5-1-31,0 0 0 0,0 2 0 16,-2 1 1-16,-3 1 0 16,-2 2-2-16,-2 0 1 15,-1 1 1-15,-2 1 0 16,0-2-1-16,-2 1 1 15,-6 0 0-15,-1-1 1 0,-4 0 2 16,1-3 0-16,-3 0 1 0,-3 0 0 0,-1-3 2 16,0-2 3-16,0-1 2 15,-2-2-2 1,-1 0 2-16,0-3-1 16,0-1 0-16,0-2 3 15,1 0 0-15,-2 0-1 16,2-2-2-16,2-4-3 0,0 2-4 15,3-1-3 1,2 0 0-16,5 1 0 16,1 1-1-16,1 1-1 0,5 1-3 15,-2 1-23-15,3 0-43 16,1 0-72-16,-1 0-152 16</inkml:trace>
  <inkml:trace contextRef="#ctx0" brushRef="#br0" timeOffset="262894.3654">9509 4279 47 0,'0'0'11'0,"-1"0"-10"0,-1 0 2 16,-1 0 5-16,2 0-2 15,-1 0 2-15,-2 0-3 0,2 0-2 16,0 0 4-16,-1 0-1 16,-1 0 1-16,2 2-4 15,0-2-3 1,-2 3 1-16,2-3 0 16,-2 1 2-16,1 1 21 0,0 0-9 15,2-1 4-15,-2 2 1 16,0-3 2-16,1 2 2 0,0-1-8 0,0 1-2 15,2-2 0-15,-2 0 0 16,1 0-2-16,1 1 0 16,-1-1 0-16,1 0 0 15,0 0 6 1,-2 0 2-16,2 0 2 16,0 0-2-16,-1 0-6 0,0 0-1 15,1 0-3-15,0 0 0 16,0 0-3-16,0-1 0 0,0 1 2 15,0 0-3 1,0-2 1-16,0 1-1 0,0-1 3 16,0 2-5-1,0-3 1-15,0 0-2 0,2 0 0 16,1 0 0-16,2-2 0 16,-1 2 3-16,2-3-3 15,0 1 2-15,1 0-1 16,-1 1 0-16,1-2 0 0,1 1-1 0,0 0 0 31,0 1 0-31,-1 1-1 16,-1-2 0-16,1 2-1 0,-2 0 2 15,1 0-1-15,-1 3-2 16,1-1 0-16,-1 0 0 16,-1 1 0-16,1 0-2 0,1 0 2 0,-2 0 0 31,2 0 0-31,0 0-2 0,-1 2 2 15,1 1 0-15,2 0-1 16,-4 1 0-16,4 1 0 0,-2 1 1 16,1 0-1-16,-1 1 1 15,-1-1 0 1,-1 2-1-16,1-1 1 0,-2 0-2 16,1 0 3-16,-3 1-2 15,1 0 1-15,-1 0 0 0,-1 1 1 16,0 0 0-1,0-1 1-15,-3 1-2 16,-2 2 3-16,-3-1 1 0,-1 0-3 16,-1 3 1-16,-1-2-1 15,1-2 1-15,0 2-1 16,-1-2 0-16,2-3 0 0,0 0 1 16,2-1-1-16,-2-2 1 0,3-1-1 15,-1 0 2-15,2-1-1 16,0-1 1-16,-1 1 1 15,4-1 2-15,0 0 0 16,-1 0 1 0,2 0 2-16,0 0-2 15,1 0 0-15,0 0-1 16,0 0-1-16,0 0 0 0,0 0-2 0,0 0 0 0,1 0-2 16,3-1 0-16,1-2-1 31,2 1 0-31,1-1 0 0,1 0-1 15,-1 1 1-15,1 1 0 16,-2 1-1-16,1 0 1 16,-2 0-1-16,1 0 1 15,-1 0-1-15,-1 0 0 16,0 0 0-16,1 0 0 0,-3 3 0 16,1 0-1-16,2 1 0 15,-2 0 1-15,2 2 1 16,-3-1-1-16,1 1 0 15,0 0 2-15,-1 0-2 16,0 1 1-16,-1 0 0 0,0 0 0 16,0 0-1-16,-1 1-1 0,0 0 4 15,-1-1-1-15,0 1 0 16,0 1 0-16,0-1 0 0,0 0 0 16,-1 0 0-16,-2-1 0 31,1 1 0-31,-2-2 1 0,0 0-1 0,-1 0 1 0,1-2 0 15,-1 1-2-15,0-1 2 16,-1 1-1-16,1-2 1 31,-1 1 1-31,0 0-2 16,-1-1 2-16,0 0 0 16,-1 0 2-16,2-1 1 0,-5 1 2 15,1-1 0-15,-2-1-1 16,1 1 2-16,-1-1 0 15,0-1 1-15,1 0 2 16,1 0-7-16,-1 0-2 16,3 0 1-16,-1 0 1 15,1 0-3-15,2 0 2 0,0-2-2 16,0-1 2-16,-1 0-2 16,0-1 0-16,1 0-1 15,-2 0 0-15,3 1-1 16,-1-1 0-16,3 0 0 0,0 1-1 15,-1 1-1-15,3 1 0 16,1-1-2-16,-1 2-5 16,1 0-19-16,0 0-32 15,0 0-38-15,0 0-35 16,-4 0-104-16</inkml:trace>
  <inkml:trace contextRef="#ctx0" brushRef="#br0" timeOffset="269681.0799">14666 3645 182 0,'3'-3'44'0,"2"1"-30"0,-4-1 21 16,2 2-4-16,0-1-1 15,-1 1-3-15,-2 1-6 16,0-1 1-16,2 0 1 0,-2 1 0 31,0 0-3-31,0 0-5 16,0 0-1-16,0 0-2 15,0 0 1-15,0 0-3 16,0 0-3-16,0 0-5 0,0 0-3 16,0 2-1-16,0 4 1 15,-2 4 1-15,-4 3 1 0,-1 4 0 16,-2 3 0-16,-2 3-1 16,2 2 2-16,-5 2-1 0,3 2 0 31,0-1 0-31,1-2 0 0,1 0-1 15,1-2 3-15,2 1 1 16,-2-3 0-16,5-1-3 16,-1-2 1-16,4-1 3 15,0-2 5-15,0-2-3 0,0-3-4 16,6-2 4-16,5-3 3 16,1-1 5-16,3-3 4 15,3-1 1-15,4-1-6 16,-2 0-4-16,0 0-5 0,-1-2-1 15,-1 1-4-15,-6-2 0 16,-1 1 0-16,-3 1 0 0,-3 0 0 16,-1 1 0-16,0 0-3 15,-3 0 1-15,1 0-8 16,1 0-20-16,0 0-28 16,1 0-17-16,1 0-41 15,2 0-73-15</inkml:trace>
  <inkml:trace contextRef="#ctx0" brushRef="#br0" timeOffset="270703.5189">16248 3575 194 0,'-2'0'57'0,"0"0"-51"31,-2 0-4-31,0 1 3 15,-1 3-1-15,-3 2 6 0,0 2 3 16,-3 0 2-16,0 1-2 16,-1 2-2-16,-2 0 2 15,0 3 12-15,1-2-6 16,-2 2-2-16,2 0-2 16,2 0-3-16,-1 3 7 15,2-1-7-15,2 1-4 0,0 1 0 0,4-1-3 16,0 0-1-16,3 0-2 15,1 0 1-15,0-1 0 16,2-4-1-16,4 2 2 16,4-3 1-16,2-2 3 15,1-1 0 1,2 0 0-16,3-5-2 0,1 0 2 16,0-2 0-16,2-1 2 0,-1 0-2 15,0-1-1 1,-1-5-1-16,0-2 0 15,-2 0 1-15,-1-1-1 16,-1-2 0-16,1 0-3 0,-2-1-1 16,0-2 0-16,-3 0 0 15,-1 0 1-15,-1 0-1 16,-2 0-1-16,0 0 3 0,-3-2-4 16,2 1 1-16,-6 1 2 15,2 0 0-15,-2-1-1 16,0 1-1-16,0 2 0 15,0-1 1-15,-4 2-1 16,-4 0 2-16,-1 0-4 16,-5 3 2-16,-1 1 2 0,0 2-3 15,-5 2-3-15,1 1-2 0,0 2 2 16,2 0-2-16,-2 4-9 16,3 4-18-16,1 1-18 0,0 2-21 31,4 0-60-31,2-3-155 15</inkml:trace>
  <inkml:trace contextRef="#ctx0" brushRef="#br0" timeOffset="328131.7948">19123 1391 64 0,'2'-2'11'0,"0"0"4"16,0 1 10 0,-2-1-5-16,2 2 11 0,-2 0-9 0,0 0 4 15,0-1 1 1,0 1-7-16,0-1-6 16,0 0-7-16,0 1-2 15,0 0 0-15,0 0 6 16,-2 0 2-16,-1 0 2 0,2 0 1 15,-1 0-4 1,-1-2-1-16,-1 2-6 0,0 0 0 16,1 0-1-16,-4 0 1 15,3 0 0-15,-2 0 0 0,1 0-1 0,-3 0-4 16,2 0 1-16,-2 0-1 16,0 3 1-16,0-1 2 15,-1 1 1-15,-1-1 7 0,0 1-5 31,-1 2-1-31,0-2-1 16,0 1-1-16,-2 0 0 16,1 1-1-16,1 0-1 0,-4 0 0 15,3 0-1-15,-1 0 0 16,1 1 1-16,-2 0-1 16,2 1 0-16,-2-2 0 0,-2 1 1 0,3-1 0 15,-2 1 1-15,-1 0 2 31,3-1-1-31,0 1 1 0,-2 0-1 16,3-1 0-16,-2 1-2 16,1 0-1-16,1-1 1 15,1 3 0-15,1-2-1 16,-1 0 0-16,2 0-1 0,-1 1 2 0,3-1-1 16,-2 0 0-1,0-1 0-15,3 2 0 16,-3 0 0-16,1-1 0 15,-1 0 0-15,1 0 0 0,-2 1 0 16,1-1 1-16,-1 0-2 16,0 1 2-16,1 0-1 15,-1-1 0-15,1 2 0 16,-3-2 0-16,0 0 2 16,1 2-2-16,-2-2-2 15,1-1 4-15,0 4-2 16,-1-4 0-16,-1 3 0 0,3-2 0 0,-2 0 0 15,0 2 0-15,1-2 0 16,-1 0 0-16,1 0 0 16,1 0 1-1,-1-1-1-15,3 1 0 0,-3 0 1 0,1-1-1 32,1 1 0-32,-1 1 0 0,0-2 0 15,-1 2 0-15,-1-1 0 16,1 0 0-16,-2 1 0 15,1-1 0-15,-2 0 1 16,3-1-2-16,-2 1 1 16,3 0 1-16,-2-3-1 0,2 3 0 15,1-1 0-15,0-1 0 16,1 0 0-16,1-1 1 0,-1 1-1 16,-1 0-1-16,2 0 1 15,-1-1 0 1,1 2 1-16,-1-1-1 15,-2 0-1-15,2-1 2 0,1 2-1 16,-1-2 0-16,2 1 0 16,-1 0-1-16,2 0 1 15,0-1 1-15,-2-1-2 0,0 2 1 0,3 0 0 16,-3 0 1 0,1-1-2-16,-1 1 2 15,1 2-1-15,0-2 0 16,-1 1 1-16,2 0 0 15,-1 2 0-15,-2-3-1 16,1 2 1-16,1-1-1 0,0 0 0 16,0 0 2-16,0 0-2 15,-1-1 2-15,2 1-1 16,-2-1-1-16,1-1 1 0,1 1-2 16,0-1 3-16,2-1-3 15,1-1 1-15,-1 2 1 0,2-3 0 16,1 0-2-1,0 1 2-15,1-1-2 16,0 1 1-16,0 0-6 16,0 1-35-16,0 1-38 15,-2 0-5-15,2 0-105 16</inkml:trace>
  <inkml:trace contextRef="#ctx0" brushRef="#br0" timeOffset="329408.3876">17809 2336 75 0,'-2'2'49'16,"0"-2"-34"-16,2 0-1 16,0 0 10-16,0 0 2 0,0 0 5 15,0 0-4-15,0 0-5 16,0-2-10-16,2-2-7 0,1-1 1 15,0-3 4-15,2 2 5 16,1-2 0-16,0-1-7 16,2 1 1-16,0-1 1 15,1 1-1-15,1 1-1 16,-1 0-2-16,1 1-5 16,-2 1 0-16,1 2 2 0,-3 0-2 15,2 1 1-15,-4 1-1 16,-1 1-1-16,3 0 0 15,-2 0-2-15,-1 0 1 16,1 3 1-16,0 2-1 0,-2 0-1 16,0 2 1-16,2-1 1 15,-4 2 0 1,2 1 1-16,-2 2-1 16,1 0 2-16,-1 0-1 15,0 2 0-15,0-1-1 16,0 2 1-16,0 0 0 15,0-2 0-15,-3 2 0 0,1-2-1 16,-2 1 0-16,2 0 0 16,-3 0 0-16,1 0 1 15,-1-1 0-15,-2 2 0 16,1-2 0-16,0-1 0 16,0 1 0-16,-2 0-1 0,0-2 0 15,0 0 1-15,-2 0 1 16,0 0 0-16,-1-1 0 15,0-1-1-15,-1 0 0 16,1-2 0-16,0 0-1 0,-1-3 2 16,3-1-1-16,-1-1 0 15,4-1 1-15,2 0-1 16,-1 0 2-16,3-3-2 16,1-3 3-16,0 0-2 0,1 0-1 15,0 1 3-15,0-3-4 16,0 2 0-16,1 0 0 15,2 1 0-15,2-1 0 16,-1 0-1-16,2 1 1 0,1 0 0 16,3-1 0-16,-1 2 0 15,1 0 0-15,0 0 0 16,0 1-1-16,1 1 1 16,-2 1-1-16,1 1 0 0,-2 0 0 15,-1 0 0 1,1 0-1-16,0 2-1 15,0 3 1-15,-2 0 1 16,-1 0 0-16,1 1 0 16,0 0 1-16,-1 0 0 0,-1 0-4 15,1-1-16-15,1-2-15 16,-3 0-14-16,2-1-28 16,-1-2-31-16</inkml:trace>
  <inkml:trace contextRef="#ctx0" brushRef="#br0" timeOffset="330344.7295">18024 2296 118 0,'-1'0'52'0,"0"0"-33"0,1 0 8 16,0 0 10-16,0-1-13 15,0-1-9-15,7-1-9 0,-1-2 0 16,2-1 5-16,2 1 4 16,-1-1-2-16,3 2 1 31,1-1-1-31,-1 0-1 0,1 0-1 16,-2 2-2-16,0 2-5 0,-1-1-2 15,-2 2-1-15,0 0-3 16,-2 0 2-16,1 0-1 0,-3 3-2 15,2 2 1-15,-3 4-1 16,0 2-1-16,-2 0 1 16,-1 1 3-16,0 1 1 15,0-1-1-15,-5 1 1 16,-1-3 2 0,0 0-2-16,-1-3 0 0,1 0 3 15,2-3-2-15,-1-1-1 16,3-1 0-16,-1-2 1 15,3 0 3-15,0 0 13 16,0 0 7-16,0 0-5 16,0-1-12-16,0-1 0 0,0-3-5 15,0 2-2-15,0-1 0 16,5 1-1-16,0-1 0 0,3 1 0 16,-1 0 0-1,1 2-1-15,2-1 1 16,1 2 0-16,-2 0-1 0,2 0 1 15,-2 0 0-15,1 0 0 16,-1 5-2-16,-1-1 1 16,-1 1 1-16,-1 3-2 15,0-1 1-15,-3 1 0 0,2 3-1 16,-2 0 2 0,-3 3-1-16,0-2 1 0,0 2-1 0,0 0 1 15,-3 2 0-15,-4-2 0 16,0 0 1-16,-3-2 1 15,1 0 0-15,-2-1 4 16,-1-3 1-16,2 0 2 16,-1-1-1-1,0-2-2-15,0 0-1 0,2-2 0 16,-1-3 1-16,1 1-2 16,1 0-3-16,0-1 1 15,2 0-2-15,3 0-1 0,1 0-1 0,0 0-14 31,2 0-20-31,0 0-28 0,0 0-32 16,0 0-59-16</inkml:trace>
  <inkml:trace contextRef="#ctx0" brushRef="#br0" timeOffset="330805.7707">18413 2504 277 0,'0'0'36'0,"0"0"-16"16,0 0-3-16,1 0-11 0,-1 0-5 15,0 0 0-15,1 0 1 16,1 0 2-16,-1 3 1 16,1-3-1-16,0 1-1 15,-1 1 0-15,1-2 0 0,3 0 6 16,-3 0 7-16,2 0 0 16,0-3 1-16,0-2-5 0,1 1-4 15,-2-1 0 1,0 0-3-16,0 2-1 15,-1 0-4-15,-2 3 1 0,0-2-1 16,0 2-1-16,0 0-2 16,0 0 0-16,0 4 0 15,-2 2 2-15,1 0 2 16,-1-1-1-16,2 1-1 16,0-2-23-16,0-2-61 15,2-2-31-15,5 0-86 0</inkml:trace>
  <inkml:trace contextRef="#ctx0" brushRef="#br0" timeOffset="331548.7925">18655 2311 141 0,'0'0'81'16,"-1"1"-63"-1,-3 2 16-15,-1 3-1 16,1 0-10-16,0 2-5 16,2 0-3-16,-3 1-3 15,4 2-3-15,-1-1-4 0,0 1 3 16,2 2 0-16,0 1-4 15,0 0-1-15,0 1-1 0,0 1 2 16,2-1-1-16,2-1 0 16,2 2-1-1,0-4-1-15,1 0 1 0,-1-1 0 16,3-5 0-16,-1-1 2 16,-1-2 0-16,1-1 6 0,0-2 5 15,1 0 6-15,-1-6-8 16,0-4 0-16,1-1-8 15,1-1 0 1,-2-2 2-16,-1 0 0 0,1-3-3 16,0 3 0-16,-2-4 0 15,1 4 2-15,0-2 0 16,0 0-3-16,0 1 2 16,-1 1-3-16,0 0 5 15,1-1 4-15,-3 1-4 0,0 1-3 0,-1 1-2 0,-2-2 1 31,1 3 0-31,-2 3 2 16,0-2-1-16,0 3 2 16,0-2 3-16,-4 4 2 0,-4-1 0 15,0 0-7-15,-1 1-2 16,-2 0-2-16,-2 1 0 16,-1-1-2-16,0 3 0 0,-1 0 2 15,2 1-1 1,-1 0 0-16,3 1 1 0,-1 0-2 15,2 0 1-15,1 2-2 16,-1 2 1-16,1 2 0 16,0 1-2-16,1-1 2 15,1 2-2-15,0 0-11 16,0 2-17-16,1-2-8 16,2 3-12-16,0-2-29 0,2-1-33 0,2-4-99 15</inkml:trace>
  <inkml:trace contextRef="#ctx0" brushRef="#br0" timeOffset="360376.8779">16517 3614 102 0,'3'-6'33'0,"1"0"-24"15,-3-1 26-15,2 1 15 0,0 0-15 16,-2 0-7-16,2 3-9 16,0-1-2-16,-2 1 2 15,-1 2-3-15,0 1-3 16,0-2-3-16,0 2 2 0,0 0 1 16,0 0-4-16,0 0-3 15,-6 2-1-15,0 2 1 16,-3 3 1-16,-4 2-2 15,-2 4-2-15,-5 2 4 0,-2 4-3 16,-5 2 1-16,-2 6 3 16,-4 2 3-16,-3 4-3 15,-2 3-1 1,-1 2 2-16,2-1 1 16,1-1 1-16,6-4-3 0,2-7 2 0,8-3 1 15,4-8-4 1,7-3-5-16,1-4 0 15,5-3-2-15,0-1 1 0,2-3-2 16,1 0-3-16,0 0-2 16,0 0-22-1,0 0-14-15,0 0-46 0,0 0-76 16</inkml:trace>
  <inkml:trace contextRef="#ctx0" brushRef="#br0" timeOffset="361408.0611">17214 3569 80 0,'0'0'77'15,"0"-2"-47"-15,0 1-3 16,0-1 8-16,0 1-15 0,0 0-6 16,0-1-4-16,1 2 8 15,-1 0 5-15,0-1 1 0,0 1-3 16,0 0 4-16,0 0-2 15,0 0 1-15,0 0-8 16,0 0 0-16,0 0-3 0,0 0-1 16,0 0-1-1,0 0-1-15,0 0-4 16,0 0-3-16,0 0 0 0,0 0-1 16,0 0-3-16,0 5 1 15,0 3 1-15,0 3 1 0,0 1 1 31,0 4 6-31,-1 4-4 0,-5 2 1 16,4 5 0-16,-3 3-2 16,0 3 0-16,0 2 0 15,3 1 2-15,-3-3-2 16,4-4 1-16,1-3 2 0,0-5 9 0,0-5 1 16,0-2-10-16,0-3-4 0,0-3 0 31,0 0-2-31,1-3 1 15,-1-1-2-15,0-1 3 16,1-1-3-16,0-2 0 0,-1 1 2 16,0-1 0-16,0 0-1 15,1 0-3-15,-1 0-5 16,2 0-21-16,-2 0-24 16,1 0-20-16,-1 0-77 15</inkml:trace>
  <inkml:trace contextRef="#ctx0" brushRef="#br0" timeOffset="384565.2365">21228 1211 166 0,'0'0'4'0,"0"-2"21"16,0 2 2-16,0 0 2 0,0 0-5 16,0 0-2-16,0 0-6 15,0 0 1-15,0-1-1 0,0 1-7 32,-3 0-5-32,-2 0-2 0,0 0 1 15,-1 4 4-15,-5 2-2 16,0 2 3-16,-3 1 0 15,-1 2 1-15,-4 3-1 16,-3 0-1-16,-2 0 2 0,-3 2-3 16,-2 2 1-16,-2-1-4 15,-1 2 0 1,-1-1 1-16,1 2-1 0,-1-1 2 0,0 1-1 16,0 0 1-16,-3 2 0 15,4 0 1-15,-3 0 0 16,1 1-5-16,1-1 0 15,0-1 0 1,1-1 4-16,2 0 2 0,1-2 2 16,0-1-4-16,1 0-1 15,0-2-2-15,2-1 1 16,1 2-3-16,-4-1 2 0,4-1-2 16,2 3 0-16,-4-1 1 0,4 1-1 15,-2 0 0-15,1 0 2 16,4 0 1-16,0-3-2 0,2-1 2 15,6-3 0-15,3-3-3 32,3-3 1-32,2-2-1 15,4-1 2-15,0-1 0 0,0 0-1 16,0 0-1-16,0 0-2 16,0 0-9-16,0 0-21 15,0 0-32-15,-1 0-28 0,-2 0-69 16</inkml:trace>
  <inkml:trace contextRef="#ctx0" brushRef="#br0" timeOffset="385362.2296">20121 2237 74 0,'0'-1'216'0,"0"0"-190"16,0 1-6-16,-3 0 2 15,-1 0-15-15,-2 3-2 16,1 5-4-16,0 2 0 16,-3 2 0-16,3-1 2 15,1 4 0-15,-2 0 0 16,2-2 1-16,-1 1 2 0,3-1-1 0,0-2 1 16,-1-1-2-16,1-2 0 0,1-3 1 15,1-1 2-15,0-1 0 16,0-1 3-16,4-2 2 15,6 0 3-15,3 0 1 32,2-3-7-32,1 0-2 0,-1-2-5 15,1 1 0-15,-2 0-2 16,-2 3 0-16,-3-2 0 16,1 3 0-16,-2 0-1 0,-4 0 1 15,3 0 0-15,-3 0-1 16,0 0 1-16,-1 0-5 15,-1 0-12-15,1 0-20 16,-3 1-32-16,3-1 2 16,0 0-56-16,0 0-60 15</inkml:trace>
  <inkml:trace contextRef="#ctx0" brushRef="#br0" timeOffset="385754.829">20281 2186 207 0,'0'0'88'0,"0"-1"-79"16,0 1-1-16,0 0 1 16,0 0-6-1,0 1-3-15,0 6 3 0,0 3 15 16,0 2 0-16,0 2-4 15,0 3 3-15,0 1 3 16,0 3-2-16,-1 1-2 0,-3 0-2 16,-2 1-3-16,1 0-3 15,-1 0-3-15,-2-1-2 16,2 0-1-16,-3-2 0 16,4 0 0-16,-1-4-2 0,1-3 1 15,0 0-1-15,3-5 0 16,0-2 0-1,0-1 1-15,2-4-1 0,0-1-2 16,0 0-25-16,0 0-32 0,0 0-18 16,5-8-62-1</inkml:trace>
  <inkml:trace contextRef="#ctx0" brushRef="#br0" timeOffset="385941.416">20395 2401 92 0,'0'2'83'0,"0"-1"-82"16,0-1-2-1,0 0 1-15,2 0-13 0,1 0-36 16</inkml:trace>
  <inkml:trace contextRef="#ctx0" brushRef="#br0" timeOffset="386987.4173">20646 2178 206 0,'0'-3'68'16,"0"1"-64"-16,-8 0 10 15,-1 0 9-15,-1 0-2 0,-3 0-3 16,0 2 1-16,-3-1 4 0,-3 1 0 16,4 0-2-16,-1 0-4 31,0 0-5-31,1 0-2 15,2 1-4-15,4 1 0 0,1 0-1 16,2-1 1-16,4-1 0 16,0 1 0-16,2-1 2 15,0 0 0-15,0 0-4 0,0 0 1 16,0 0-2-16,0 0-2 16,0 2-1-16,0 0-1 15,-1360 2 1-15,2716 1 0 16,-1359 3 0-16,-4 4-1 15,-2 1 1-15,-4 4 1 0,1 1-1 16,-3 3-1-16,0 1 2 16,-3-1-1-16,2 1 0 15,2-2 0 1,0-1 1-16,5-4-1 0,2-2 0 16,1-3-1-16,4-4 1 15,1 1 0-15,1-4 1 16,0 0-1-16,3-1 1 0,3-2 4 0,-1 3 3 31,3-3 3-31,1 0-2 0,-1 0 2 16,1 0-2-16,1-3-1 15,1 1-2-15,1-3-1 16,-1 1 0-16,1 1-1 16,2-1-1-16,-1 3-3 0,1-1 0 15,-1 2 0-15,-2 0-1 16,1 0 1-16,-1 3-2 15,-1 2 2-15,-1 3-2 0,1 1 1 0,-2 0 1 16,-1 1-1-16,-3 2 1 31,2-1-2-31,-2 0 2 16,-2 0-1-16,-2 1 1 0,0-1 0 0,0 0 0 0,0-2 1 16,-6 2 0-16,-1-3 1 31,-1 1 1-31,-1-3 0 15,0 0 1-15,-2-1-1 0,1-2 1 0,1 0 0 16,-3-1 2-16,0-2 5 16,1 0-2-16,-3 0-2 15,0 0-4 1,2 0 1-16,-2 0-4 0,4 0 1 16,2 0-2-16,1 0 1 15,2-2 0 1,1 2-2-16,4 0-1 0,0 0-13 0,0 0-21 0,0 0-18 15,0-1-8-15,4 1-39 32,1-2-10-32,-1 1-104 15</inkml:trace>
  <inkml:trace contextRef="#ctx0" brushRef="#br0" timeOffset="388141.6425">20727 2488 275 0,'-6'3'12'0,"0"-1"4"15,2-1 17 1,2 1-1-16,-2-2-4 16,4 0 5-16,0 0 0 15,0 0-6-15,0 0-4 0,0 0-12 16,0 0-6-16,4-3-5 16,0 0 0-16,-1 3 0 15,-2 0 0-15,0 0-3 0,-1 0-2 16,3 4 2-16,-3 3 0 15,0 0 2 1,0 0 0-16,0-1-7 0,3-5-29 16,3-1-26-16,2-4-5 15,4-9-36-15,1-4-85 0</inkml:trace>
  <inkml:trace contextRef="#ctx0" brushRef="#br0" timeOffset="388597.0474">20970 2259 150 0,'-6'6'109'0,"-5"2"-91"16,-2 1 4-16,2 2 13 0,-4 3-8 15,2 1-6-15,2 1-1 16,3-1-7-16,2 2-3 15,2 0-4 1,4-1 1-16,0-1-2 16,2-2 0-16,6 1 3 0,1-3 0 15,3-2 0-15,1-1 2 16,1-4-1-16,1-1 3 16,-1-3-1-16,3 0-2 0,-1-3-1 15,1-4-1-15,-2-4-1 16,0 1 1-16,-4-4-1 15,0 0 1-15,-2 1 1 16,-4-3 5-16,-2 2 3 0,-3-1 2 16,0-1-3-16,-3-1-2 15,-6-2-3-15,-3 2-4 16,0 0-3-16,-1 3-1 0,2 2 0 16,2 4 0-1,2 0-2-15,1 4-2 16,1 2 0-16,4 2-17 15,0 0-47-15,1 0-58 16,0 3-215-16</inkml:trace>
  <inkml:trace contextRef="#ctx0" brushRef="#br0" timeOffset="397892.4238">17364 3575 179 0,'3'-6'52'15,"-1"0"-18"-15,0 3-1 16,2 0-7-16,-3 1-2 0,-1-1-6 16,2 2-4-16,-2 1-4 0,0 0-4 15,0 0-6 1,0 0 0-16,0 2-3 0,0 5 1 15,-8 4 4-15,-3 1 4 16,-3 4 9-16,-5 1 0 16,-2 0 0-16,-1 2 4 15,-5 0-6-15,-1 1-4 16,2 0-2-16,-3-1-2 16,4 2 5-16,2-2-2 0,1 0 2 0,4 0-7 15,3-3-3-15,1 0 1 16,5-2 0-16,1-6 0 15,4 1-1-15,1-4 1 16,3-2-3-16,0-1 2 0,2-2-2 16,7 0-25-16,4-5-38 31,5-8-41-31,5-3-91 16</inkml:trace>
  <inkml:trace contextRef="#ctx0" brushRef="#br0" timeOffset="398839.9474">17966 3532 113 0,'-13'7'28'16,"0"1"-17"-16,-1 3-1 16,1-2 15-16,1 1-4 0,-1 0 3 15,2 0-3 1,2-3-1-16,4-3 2 0,1 0-5 15,2-2-2 1,0 0 0-16,2-2 7 0,0 0 12 16,0 0 13-16,5-5-22 15,4-3-17-15,4-4-5 16,-1-2-1-16,4 0 1 16,0-2-2-16,-1 2 3 0,3 2 8 0,-5 1-4 15,-1 2-2-15,-3 1-3 16,-1 3-1-16,-3 4-2 0,-1-1 1 31,-1 2-2-31,0 0-1 16,1 4 0-16,-1 5-1 15,3 3 3-15,-2 3-1 16,-2 2 0-16,1 4 1 0,-3 0-1 16,0 3 2-16,0 1-2 0,-5 2 1 0,-6 0 0 15,1 1 2-15,-4 0-1 31,0-1-1-31,-2-2 2 16,-1-1-3-16,0-4 2 0,-1-3 0 16,3-2-1-16,-2-4 2 15,1-3-1-15,2-3 1 16,2-2 1-16,0-3-1 0,3 0-1 0,1 0 1 16,2-2 1-16,3-4-1 15,0-2 0 1,3-1-4-16,0-2 2 15,3 0 1-15,4 0-1 16,3-1 0-16,-1 3 0 16,3-1 0-16,0 2 1 15,1 1-2-15,0 3 1 16,1 0-1-16,1 3 1 0,0 1-1 16,0 0 1-16,0 0-1 0,2 1 1 15,-1 5-1-15,0 0 2 16,1 2 1-16,-2 1-1 0,3 1 2 31,-1 1-1-31,0-2-1 0,0 2 2 16,2-3 0-16,-2 1-1 15,1-1 0-15,-1-4 1 0,-2 0-2 16,1-3 1-16,-2-1 0 16,-3 0 0-16,2 0-1 15,-5 0 0-15,1-5-1 16,-3 1-1-16,-3 0-15 15,0 0-36-15,-3-1-72 0,0 1-129 16</inkml:trace>
  <inkml:trace contextRef="#ctx0" brushRef="#br0" timeOffset="420929.4721">23153 1252 158 0,'1'0'8'15,"-1"0"13"-15,0 0 3 16,0 0 11-16,0 0-8 16,0 0-7-16,0 0-3 15,0 0-7-15,1 0 2 16,-1 0-1-16,0 0-7 0,0 0-1 16,0 0-2-16,0 0 1 15,-2 3-4-15,-4 2 4 16,1-1-1-16,-5 3 4 0,-2 2-1 15,-2 2 2-15,0 0-2 16,-3 2 0-16,-2 2 3 0,2 1 1 16,-4 1 5-16,-1 1-8 15,2-1-1-15,-2 3 3 16,-1-3-1 0,2 3-1-16,-2-1 7 15,2 1-6-15,0-1 1 0,-2-2-4 0,4 3-1 16,-2-3 0-16,3 2 1 15,-2-4 1 1,2 4 2-16,2-4-3 16,-2 1 1-16,2-1 0 15,1-2 0-15,0 2 0 0,1-2 0 16,-1-1 1 0,2 1-1-16,-3-3 1 0,3 0 0 0,1 1-1 15,-2-1 2-15,1 0-2 16,0 1-1-16,0-1 0 15,-2 3 1-15,1-2-3 0,1 2 0 32,-1 0 0-32,-1 0-1 0,1-1 2 15,1 0-2-15,0 0 1 0,-3-2 1 0,2 1 3 16,1-1 0-16,1-2-3 16,1 0 1-16,0 0 0 31,2-2 0-31,3 0 0 0,-2-1-3 15,-1 0 1-15,5-2-1 16,0 1 0-16,2-1 1 16,0-1-2-16,0 0 2 15,2-1-3-15,0 0 0 16,0 1-4-16,0 0-6 0,0 1-27 16,0 1-20-16,0 0-48 15,0-1-37-15</inkml:trace>
  <inkml:trace contextRef="#ctx0" brushRef="#br0" timeOffset="422487.5784">22144 2282 50 0,'-2'0'51'0,"-1"0"-30"15,2 0-4-15,1 2-2 16,-1-1-4-16,0 0 1 0,-1 1-4 16,2-2 0-16,0 3 0 15,-1-1-2-15,1-2 1 16,0 1 6-16,0-1 6 15,0 1 6 1,0-1-1-16,0 0-1 16,0 0 1-16,0 0 0 0,0 0 3 15,0 0 5-15,0 0-4 0,0-4-17 16,0-2-8-16,3-2-1 16,3-1-2-1,2 0 1-15,0-1 0 16,1 0-1-16,2 0 0 0,0 0 0 15,1 0 0 1,0 4 0-16,-4-3 1 0,2 4 0 16,-1 0 0-16,1 1 1 15,-3 1-2-15,0 1 0 16,-1-1 1-16,-1 2 0 16,0 1-1-16,-1 0 0 15,0 0 0-15,-2 0 0 0,3 0-1 0,-1 4 1 16,-2 1-1-1,4-1 1-15,-4 3 0 16,3 0-2-16,-1 1 2 16,-2 1 0-16,0 2 0 0,1 0-1 15,-1 3 1 1,-1 0 0-16,-1 3 0 0,0-3 0 16,0 3 0-16,0 0 1 15,0 0-2-15,-3-1 2 0,-2-1-1 16,1 2 2-16,-3 0 0 0,1 0 1 15,-2 2-1-15,1-2 0 16,-3 0-1-16,0 2 0 16,0-2 1-1,-3 1-1-15,0-2-1 0,2-1 2 16,-1-1-2-16,-2-1 1 16,1-1-1-16,0-4 2 15,2 0-2-15,-2-4 2 16,4-1 2-16,0-1-2 0,-3-2 11 15,7 0 1-15,-1 0 1 16,4-3-4 0,-2-3-1-16,2-2 0 15,1-3-5-15,1 2-2 16,0-2-2-16,1 0-1 0,5 0 0 0,1-1-1 16,1 1 0-1,2 2 1-15,1-2-1 0,-1 1 0 0,3 1 1 31,-2 3-1-31,1 0 1 0,-1 1-2 16,1 0 2 0,-2 2-1-16,1 2 0 0,-3 1-1 15,0 0 0-15,1 0 0 0,-1 0 0 16,-1 6 1-16,1 0 0 16,0 0-1-16,0 1 1 15,0 0 0-15,-1 1-2 16,0 0-14-16,-1 0-13 15,1-1-10-15,-1-2-13 16,0-2-18-16,-1-1-16 16,0-2-37-16</inkml:trace>
  <inkml:trace contextRef="#ctx0" brushRef="#br0" timeOffset="422991.0276">22478 2280 222 0,'-3'-4'32'16,"-1"-1"-9"-16,2-1 15 16,1-2-9-16,-1 2-1 0,2 0-4 15,0-2-2-15,0 0-3 31,0 2-7-31,0 1-3 0,3 1-4 16,6 1-1-16,0 1-1 16,4 1-2-16,0 1 0 15,1 0-1-15,3 1 0 16,-1 5 0-16,-1 1-1 16,-2 0 2-16,0 1 0 0,-3 1-1 15,0-1 0-15,-5 3 0 16,-1 0 1-1,-2 1 1-15,-2 4 0 16,0-2 3-16,0 4 3 0,-3-1 8 16,-3 3-4-16,-2 1-2 15,-2 0-2-15,1 0 1 0,-1 2 2 0,3 0-3 16,-1-1-4-16,1-2-2 31,3-3 0-31,0-3-1 0,2-2-1 16,2-4-1-16,0-2 1 15,0-1-1-15,0-3-8 16,0-1-33-16,0-1-17 0,4 0-34 16,-1-1-42-1</inkml:trace>
  <inkml:trace contextRef="#ctx0" brushRef="#br0" timeOffset="423425.1495">22834 2518 125 0,'0'0'28'0,"0"0"17"16,0 0 13-16,0 0-12 15,0 0-14-15,0 0-3 16,0 0-5-16,0 0 1 0,0 0-8 16,0 0-6-16,0 0-7 15,-6 4-2-15,4 3 2 0,-4 2 1 16,-1-1 0 0,0 2 2-16,4 0 0 0,-1-1-2 15,-2-1-1-15,4-4 0 16,2-1 0-1,0-2 0-15,0-1 0 0,0 0 2 16,6 0 3-16,0-7-5 16,1 0-3-16,1-3 0 15,0 1-2-15,0 0-4 16,-4 1-16-16,3 0-29 0,-3 3-38 0,2-1-59 16</inkml:trace>
  <inkml:trace contextRef="#ctx0" brushRef="#br0" timeOffset="424127.6051">23034 2356 169 0,'-3'4'57'16,"-2"0"-49"-16,2 2 28 15,-2 1-7-15,2 0-11 16,-3 3 0-16,5 0 2 0,-4 1 0 16,2-1 2-16,-1 4-4 15,4-2-1-15,-2 2-5 16,2 0-4-16,0 0 2 0,0 0-5 15,0 0-1-15,2 0-1 16,2-3-1-16,4-1 0 16,-2 0-2-16,1-2 2 0,5-2-1 15,-2-2 2 1,1-1 0-16,0-3 3 16,2 0 1-16,3 0 0 15,-2-1 6-15,0-5 1 16,0-2-1-16,3-3-2 0,-3-1-5 15,0 1-2-15,0-2 2 0,-1-2 4 0,1 1 0 16,-4 0-1-16,0-2-2 31,1 1-1-31,-3-2 5 16,0 0 1-16,-3 1-3 16,1-1 0-16,-4 2 7 0,-1-2 1 15,-1 3-1-15,0-2-1 0,0 2-3 16,0 0 2-16,-1 2-5 15,-7-2-2-15,4 3-1 16,-5 2-3-16,1-2-1 16,-3 0-2-16,1 2 1 15,-3 1-1-15,-3-1 0 16,-1 1-1-16,0 0 0 16,-3 3 1-16,3 1-1 15,-1 0-1-15,0 3 2 0,2 1-2 0,1 0 1 16,2 0-3-16,0 0 3 15,0 0-2-15,2 1-12 0,-2 3-34 16,-2 0-45-16,1-2-47 31,-3-2-174-31</inkml:trace>
  <inkml:trace contextRef="#ctx0" brushRef="#br0" timeOffset="457260.9115">14063 10496 299 0,'-2'-4'18'0,"1"1"24"0,1 0-2 16,0 1-7 0,0 1-9-16,-1-1-2 0,1 2-4 15,0 0 2-15,0 0-3 16,0 0-10-16,-2 0-3 15,0 2-2-15,1 6-1 16,-1 7-1-16,1 4 5 0,-3 7 5 16,0 4-1-1,1 5-1-15,-3 6 1 0,0 2-2 16,1 3-3-16,-3 1-3 16,0 1 2-16,-1 0-2 15,1-1 1-15,-2-3-1 0,1-4 0 16,1-3 5-1,-1-5 1-15,1-4 2 0,2-5-3 16,1-7-2-16,0-4 1 16,4-3-4-16,-1-5 0 15,2-3 2-15,0-1 2 16,0-1 13-16,0-10 7 0,5-3-14 0,1-4-8 31,4-4-1-31,-1-3-3 0,2 0 1 16,3-1-2-16,0 1 3 15,1 1-2-15,3 1 0 16,1 2 1-16,-1 2-2 16,3 3 1-16,-2 3 0 0,3 3 1 15,-3 3-1-15,0 5-1 16,0 2 1-16,-1 2-1 16,-1 11 2-16,0 2-2 15,-2 5 1-15,-1 3 0 16,-1 2 1-16,-2 0 0 15,-1 1-2-15,-4 0 4 16,-4-1-2-16,-1-1-1 0,-1 0 1 16,0-2 0-16,-7 0 2 15,-5-3-3-15,-3-1 3 0,-2-3 0 16,-2-1 1 0,-5-4 1-16,0-3 0 0,1-2 0 15,-2-2-3-15,0-3 0 16,4 0-1-16,0-3 0 15,4-6-6-15,2-3-12 0,5 0-8 16,3-6-27-16,4 0-9 16,3-1-22-1,2-5-63-15</inkml:trace>
  <inkml:trace contextRef="#ctx0" brushRef="#br0" timeOffset="457878.3159">14534 10487 325 0,'0'0'48'0,"0"0"-6"16,0 0-15-16,0 0-12 16,0 4-10-16,2 1-4 15,-2 5 1-15,2 3 5 0,-2 2 5 0,0 4 7 16,0 4-2-16,0 3-1 16,0 2 0-16,0 3 6 15,-2 2-2-15,-3 4-4 16,-1 2-3-1,-3 1-1-15,0 2-6 0,-4 1-2 16,-1-2-4-16,1-2 1 16,1-5 0-1,1-5-1-15,1-4 1 0,2-8 0 16,3-7 0-16,3-3-1 16,0-4 0-16,2-1-1 0,0-2 2 15,2 0 2-15,4 0 1 16,5-3 1-16,3-2-3 15,1-1-1 1,4 0 0-16,3 0-1 0,-2 1 0 16,2 1-1-16,0 0 0 0,0 1 2 15,-1 0-1-15,-1 0-1 16,-2 1 2 0,0 0-2-16,-1 0 1 0,-3 2 0 15,0 0 0-15,-3 0-2 16,-1 0 0-16,-2 1-5 15,-2 4-18-15,-2 1-17 0,1 0-14 0,-3-1-18 16,0 0-41-16,-2-2-59 31</inkml:trace>
  <inkml:trace contextRef="#ctx0" brushRef="#br0" timeOffset="458174.2788">14907 10769 370 0,'3'-2'44'0,"-3"2"-9"0,0 0-10 0,0 4-13 31,0 7-7-31,-2 5 1 0,-2 6 3 16,-2 4 10-16,0 5-9 15,0 2-7-15,1 2-1 16,-1-1-2-16,2-1 0 0,-1-6 0 16,2-4 0-16,3-7-8 15,-2-6-13 1,2-4-12-16,0-6-23 0,0 0-30 16,0-12-16-16,5-5-79 15</inkml:trace>
  <inkml:trace contextRef="#ctx0" brushRef="#br0" timeOffset="458298.2703">14944 10728 302 0,'4'-4'41'0,"-3"0"-23"32,3 1-10-32,0 2-8 0,2 0-18 15,1 1-84-15</inkml:trace>
  <inkml:trace contextRef="#ctx0" brushRef="#br0" timeOffset="458861.1456">15292 10651 328 0,'-5'-5'42'0,"-5"3"-4"0,-3-1-5 16,-3 3-22-16,-3 0-1 16,-1 3-3-16,-2 5 0 15,0 3 2-15,2 1 2 0,3-1-5 16,1 1-2-16,7-2 4 16,1-1-3-16,6-2-1 0,2 0 1 15,0 1-2-15,4-3 4 16,5 1 0-16,5-1 3 0,0 0-4 15,1 1-3-15,2-1 2 16,1 1-1-16,1-1 2 16,-2 1-1-16,0 1 3 15,-2-1-3 1,-2 2-4-16,-1 1 0 16,0 0-1-16,-3 1 0 0,-1 0 0 15,-2 2 0-15,-1 0 1 16,-1-1-1-16,0 3 0 15,-2-2 0-15,-2 2 0 16,0 0 1-16,0-2-2 16,-8 2 2-16,-2-2 1 15,-1-1 1-15,-2-2 4 16,-2 0 3-16,1-3-1 0,-2-1-1 16,2-3-1-16,2-2-6 15,-1 0-1-15,2-3-2 16,4-5-11-16,2-1-16 0,-1-4-17 15,6-2-11-15,0-1-34 16,0-2-55-16</inkml:trace>
  <inkml:trace contextRef="#ctx0" brushRef="#br0" timeOffset="459221.3038">15467 10427 274 0,'5'-6'24'0,"-2"3"9"16,-2 1 4 0,1 2-14-16,-2 2-3 15,0 7-6-15,0 2 2 0,0 4 3 16,-2 4 1-16,1 0-3 15,-1 2 2-15,2 3-5 16,0-1-5-16,0 1-1 16,0-1-2-16,0 0 2 0,0-2 3 15,0 0-4-15,-1-1-5 16,1-3-1-16,-2-1 0 16,-1-1-1-16,1-4-1 0,0-2 1 15,2-3-3-15,-2 0-13 16,2-4-13-16,-2-2-15 15,-1 0-24-15,0 0-31 16,-1-8-50 0</inkml:trace>
  <inkml:trace contextRef="#ctx0" brushRef="#br0" timeOffset="459610.045">15310 10488 302 0,'0'-4'41'0,"-1"1"-3"16,1-1 10-16,0 0-11 15,0 1-7-15,0 0-5 16,0 2 1-16,5-2 1 15,0 2 1-15,3-1-3 16,5 0-2-16,5-1-3 0,1 1 0 16,5-2-7-16,1 1-7 15,4-1-1-15,-2 0-3 16,2-1 0-16,-2 1-1 16,-2-1-1-16,-4 0 0 0,-4 1-1 0,-2 0 2 15,-4 1-2-15,-4 2-3 16,-4 0-13-16,-1 1-27 15,-2 0-43-15,0 0-16 16,0 0-53-16</inkml:trace>
  <inkml:trace contextRef="#ctx0" brushRef="#br0" timeOffset="462733.2121">17030 10188 301 0,'-9'0'17'16,"-5"0"-14"-16,-5 0 12 16,-4 0 3-16,-5 0 0 15,-4 0 1-15,0-1-4 0,-5-1 1 16,0 0 2-1,1-1-7-15,0 0 1 16,3-1-2-16,1 1-1 16,6-2 0-16,2 1 2 15,7-1 7-15,5 0 6 16,3 0-1-16,4 1 4 0,3-1 1 16,1 2-1-16,1 1-12 15,0 1-6-15,0 0-4 16,0 0-2-16,0 1-2 0,0 0-2 15,0 0 1-15,0 0-1 16,0 3 0-16,0 4 0 16,0 3 1-16,0 3 1 15,2 2-2-15,0 5 1 16,0 1 1-16,0 5-2 16,-1 4 2-16,1 3-2 0,-2 3 2 0,0 1-1 15,0 2 0-15,0 3 0 16,0 2 1-16,-3 0 0 15,-1 2-3-15,0 1 4 16,-1 0-4 0,0 0 3-16,2-2-1 0,0-2 0 15,0-2-1-15,0-3 1 16,0-2 1-16,0-4 0 16,-1-2-1-16,0-2 0 15,-1-4 1-15,2-2-1 16,1-3 0-16,0-5 2 15,1-1-4-15,1-4 3 0,0-1-2 16,7-3 2-16,4-2-1 16,5-3 1-16,5 0 0 15,4 0 1-15,2-2-1 0,3-5-1 16,1 0-1-16,-1 0 1 16,-1 1-1-16,-6 2-4 15,-2 0-7-15,-8 3-11 0,-3-1-5 16,-6 2-23-16,-4 0-16 15,0 0-25-15,-4 0-5 16,-3-3-95 0</inkml:trace>
  <inkml:trace contextRef="#ctx0" brushRef="#br0" timeOffset="463535.7912">17196 10484 129 0,'-11'0'4'16,"0"2"5"0,1 3 27-16,-2-1-5 15,5 1 13-15,-1-2-5 0,0-1 0 16,4-2 1-16,0 0 8 16,3 0-7-16,1-2-10 15,0-5-4-15,0-2-12 16,1-1-6-1,9-3-1-15,0-2-1 0,6-1-3 16,2-2-3-16,5 2-1 16,-1 1 1-16,2 1 1 15,0 4 2-15,-2 4-1 16,-3 3-3-16,-2 3 0 0,-3 2-1 16,-3 10 1-16,-3 6-1 0,0 4 1 15,-5 5-1 1,-2 3 1-16,-1 2 0 0,0 2 0 15,-2 1 1 1,-4 1-2-16,-4 0 1 0,-3 1 1 16,-1-1-1-16,-3-3 0 15,-2-1 0-15,-3-2 0 16,-4-2 1-16,-1-3-1 16,-1-4 0-16,0-3 0 15,0-4 0-15,0-4-3 16,5-4 2-16,2-5 0 0,3-1-1 0,3-1 2 0,4-8 1 15,5-3 0-15,3-3 1 16,3 1 3-16,0-1-4 31,7-1-1-31,4 1 0 0,5 1 0 16,2 1-2-16,3 4 2 16,3 2 0-16,2 2 0 0,1 3 0 15,0 2 0 1,-4 0 0-16,-2 4-1 0,0 5 0 15,-4 1 2-15,-4 1-2 16,1 2 0-16,-2-3-7 16,-2 0-8-16,1-3 0 15,-3-2-4-15,1-2-17 16,-1-3-34-16,1 0-20 0,1-7-65 16</inkml:trace>
  <inkml:trace contextRef="#ctx0" brushRef="#br0" timeOffset="464223.3499">17633 10339 386 0,'-6'-7'10'16,"-1"-2"-1"-16,5 2 6 16,-2 0 4-1,3 0-2-15,1 1-5 16,0 1-9-16,6 1 2 0,6 0-2 16,1 2-2-16,5 2 0 15,0 0 3-15,1 0-1 0,1 9 0 16,-1 2-1-1,-3 2-2-15,-3 3 2 16,-4 1-2-16,-5 1 0 0,-4 0 0 16,0 0 0-16,-7-1 0 15,-3-4 0-15,-5-1 4 0,-2-2-2 16,1-3 3-16,0-1 0 16,2-2 1-1,2-2-2-15,2-1-2 16,5 0 0-16,1-1 1 15,3 0-1-15,1 0 5 0,2 0 6 16,9-1-12-16,3-2-1 16,2 2 0-16,3 1-1 0,2 0 2 15,1 0-1-15,-1 3 0 16,-1 5 0 0,-2 1 0-16,-3 3 0 0,-3 1 0 0,-5 4-1 15,-3 2 1-15,-2 1 0 16,-2 2 1-1,-2 1-2-15,-7-2 2 16,-4 0 0-16,-3-1 5 0,-3-3 7 16,0 0 6-16,-4-5 3 15,2-2-9-15,-3-2-3 16,2-2-4-16,1-3-1 0,2-2-1 16,0-1-3-16,5 0-2 15,0 0-1 1,5 0-8-16,1-3-12 0,4 0-13 15,4 0-9-15,0 0-24 0,2 2-47 16,8-1-72 0</inkml:trace>
  <inkml:trace contextRef="#ctx0" brushRef="#br0" timeOffset="464470.1295">18084 10764 358 0,'6'5'82'31,"-6"-3"-73"-31,0 4-7 0,-3-1-2 16,-6 1 1-1,-2 2 0-15,0 0-4 0,0 0-10 16,3-1-14-16,4-1-37 15,4-3-54-15,0-3-71 0</inkml:trace>
  <inkml:trace contextRef="#ctx0" brushRef="#br0" timeOffset="465002.3278">18527 10358 306 0,'-5'2'134'0,"-6"4"-129"16,0 7-4-16,-1 1-1 0,-4 4 0 16,-1 4 0-16,-2 4 1 0,1 3-5 15,1 2-6-15,2 2 8 16,2 0 1-16,4-1 0 0,6-3 2 15,3-4 0-15,0-4 8 32,4-5 1-32,7-4 2 15,2-4-3-15,3-5 8 0,1-3 5 16,2 0-4-16,3-7-7 16,0-6-1-16,1-4-2 15,0-2 1-15,2-3 3 16,0-1 0-16,0-3 4 0,-2-1-4 15,-2 0-7-15,-3-2-3 16,-3 0 0-16,-4 1-1 16,-6-1 5-16,-4 1 4 15,-1-2-5-15,-3 2-1 16,-9-1-1-16,-5 2 2 16,-7 3-5-16,1 2-1 0,-4 6 1 0,-1 2-3 15,-2 6 3-15,0 4-3 16,4 4 0-1,-1 0-9-15,2 9-28 16,4 6-17-16,2 2-13 0,3 4-48 16,5 0-101-1</inkml:trace>
  <inkml:trace contextRef="#ctx0" brushRef="#br0" timeOffset="465697.1247">19783 10210 171 0,'7'-1'160'0,"-2"0"-126"15,-1-1 0 1,-2 1-9-16,-1 1-11 15,-1 0-5-15,0 5-5 0,-2 7-3 16,-4 5 0 0,-3 4 2-16,-2 6 0 0,0 2 1 15,2 2 1-15,-1-2-1 16,4-2 3-16,4-3 13 16,2-5-1-16,0-4-3 0,10-3-1 0,5-4 8 31,2-2 0-31,4-2-6 0,4-1-8 15,2-3-5-15,1 0-2 16,2 0-1-16,-4 0-1 16,1-1 0-16,-2-2-1 15,-3 1 1-15,-2 0-4 16,-4-1-9-16,-1-1-9 16,-2 0-5-16,-2-1-5 0,-3-1-9 0,-2-3-22 15,2-2-24-15,-6-1-50 16</inkml:trace>
  <inkml:trace contextRef="#ctx0" brushRef="#br0" timeOffset="465986.1868">20108 10137 332 0,'0'0'69'0,"0"-1"-36"15,0 1-15-15,0 0-14 16,0 7-3-16,0 4 0 16,-5 6 0-16,-3 5 4 15,-3 8 1-15,0 3-2 0,-5 6 1 16,0 5-1-16,1 1-2 16,-1 1-2-16,1 1 1 15,4-5-1-15,0-4 1 0,6-3-1 16,1-5-1-1,2-5 2-15,2-3-2 0,0-2-27 16,-2-4-62-16,0-4-55 16</inkml:trace>
  <inkml:trace contextRef="#ctx0" brushRef="#br0" timeOffset="466456.12">19177 10748 228 0,'2'4'78'0,"2"0"-52"16,-3 1 19-16,4 4 4 15,-2 3-13-15,0 4-14 16,-2 4-11-16,-1 6-7 16,-2 7-2-1,-11 6-3-15,-9 3 1 16,-4 4-30-16,-5-1-52 15,-1-3-71-15</inkml:trace>
  <inkml:trace contextRef="#ctx0" brushRef="#br0" timeOffset="467666.0108">20541 10083 181 0,'0'-3'48'0,"0"0"2"16,0 1 1-16,0-1-8 15,0 3 3-15,0-3-10 0,-6 2-14 16,-2 1-9-16,-6 0-8 15,-2 0-5 1,-6 4 0-16,-2 3 0 0,-1 0 0 16,0 0 5-16,2-1 2 15,2 1-3-15,3-1 0 16,4-2-2-16,3 0 1 0,4-1-2 16,3-2 1-16,2 1 0 0,2-1-1 31,0-1 2-31,0 1 1 0,0 0 2 15,0-1-3-15,0 1-2 16,0 1 1-16,0 0-2 16,0 3 0-16,0 2 0 0,-2 1 1 0,-6 3-1 31,-1 2-1-31,-2 3 2 0,-1 0-1 16,0 0 0-16,1 1 1 15,0-2 7-15,3-2 2 16,2-2-6-16,1-2-2 15,3-2-2-15,2-2 2 0,0 1-1 0,0-2 2 16,4 0 0-16,3-1 2 16,3 0-1-16,4-1 1 15,2-1-1-15,0-1-2 16,7 2 0 0,-2-2-2-16,2 2 1 0,0 0-2 15,-1 2 2-15,0 1-2 16,-1 2 1-16,-4 1-1 15,0 1 0-15,-3 2 0 16,-3 2 1-16,-2 2-1 16,-3 0 1-16,-1 2-1 0,-4 1 1 0,-1 0 0 15,-1-1-1-15,-8 0 1 0,-2-2 1 32,-3-1-1-32,-3-1 0 15,-1-2 1-15,-4-2 8 16,0-1-6-16,-1-1 0 0,-1-3-1 15,1-1-2-15,2-1 0 16,0-1 0-16,4-1-2 16,1 0-5-16,5 0-13 0,5 0-9 15,2 0-17-15,4 0-34 16,2-3-47 0,9 0-140-16</inkml:trace>
  <inkml:trace contextRef="#ctx0" brushRef="#br0" timeOffset="467833.262">20701 10540 433 0,'0'4'-2'15,"0"-1"7"-15,-8 1-4 0,-2-2-7 16,0 0-18-16,0-1-25 15,1-1-64-15,3 0-82 16</inkml:trace>
  <inkml:trace contextRef="#ctx0" brushRef="#br0" timeOffset="468332.9574">20943 10235 64 0,'0'0'334'0,"-3"2"-312"31,-5 5-19-31,-1 3-2 16,0 2 1-16,-2 4 1 0,3 3-1 16,-2 3 0-16,3 1-3 15,0 0 1 1,4 0 1-16,3-3 0 0,0-3 3 15,8-3 2-15,3-3 6 0,1-2 6 16,3-3 3-16,2-3-1 16,-1-3 0-16,2 0-2 0,0-2-5 31,1-6-1-31,-1-5 0 16,-1-1-2-16,-4-2-5 0,2-3 7 0,-5-1-4 15,-2-2 1 1,-4-2 5-16,-4-2-9 0,0-2-4 0,-4-1-1 31,-8 0-5-31,-3 0 1 0,-6 2 3 0,0 4-2 0,-4 2 3 16,0 5-2-16,-1 4 0 31,0 3-1-31,2 5 0 0,2 2 0 0,1 2-7 31,4 0-14-31,4 4-15 0,2 4-10 0,5 2-19 16,2 3-36-16,4 0-36 0</inkml:trace>
  <inkml:trace contextRef="#ctx0" brushRef="#br0" timeOffset="468672.4856">21211 10612 287 0,'8'7'53'16,"1"-1"-46"0,1-1 15-16,1 1 3 0,3 2 4 15,-1 1-7-15,3 2-7 0,1 2-5 16,-1 2 0-1,4 2-4-15,-6 2-3 16,-1 3 0-16,-4 3-3 16,-3 2 0-16,-5 5 0 15,-1 3-1-15,-7 2-4 0,-6 0-35 16,-2-1-49-16,-2-3-12 0,3-5-40 16</inkml:trace>
  <inkml:trace contextRef="#ctx0" brushRef="#br0" timeOffset="469733.9396">22225 10226 150 0,'-5'-2'12'0,"0"-4"-5"16,1 0 19-16,0-1-14 15,0 0 31-15,0-1-14 0,0-1-4 16,4-2 2-16,-1-1-3 16,1-1-6-16,0-2 3 0,5 0-3 15,5-3-7 1,6 1-5-16,1 0-1 15,4 0 3-15,0 2 6 16,0 2-1-16,-2 2 1 16,1 6-2-16,-6 4-3 0,-3 1-7 15,-4 8-2-15,-3 8 1 16,-3 8-1-16,-1 7 0 16,-4 6 0-16,-7 7 0 15,-5 4-1-15,-3 3 2 0,-3-1-2 16,2-3 1-16,-1-3 2 15,1-6-3-15,0-4 1 16,-2-6 1-16,-2-6 0 16,0-2 2-16,-1-5 3 15,-4-5-3-15,2-3 1 16,0-5-1-16,0-2-5 0,2-3 2 16,1-6 0-16,4-4-1 15,5-2 1-15,4-1 0 16,5 0 0-16,4 1-3 15,2-1 1-15,11 2 1 16,3 1 2-16,6 3-2 0,4 2 1 16,3 1-1-16,3 4 1 15,2 2 0-15,1 1 0 16,0 0-1-16,-7 7 2 16,-1 2-2-16,-1 1 1 0,-7 1-1 15,-2 0 0 1,-2-2-7-16,-1 1-15 0,0-4-13 0,-3 0-26 15,1-3 4-15,1-3-32 0,1 0-32 16</inkml:trace>
  <inkml:trace contextRef="#ctx0" brushRef="#br0" timeOffset="470158.4937">22483 10024 402 0,'-3'-11'21'16,"3"1"1"-16,0-1-3 0,1 2-5 15,7 0-11-15,3 3-2 16,2 2-1-16,3 2 1 0,4 2-2 15,0 0 1-15,-1 4 1 16,2 5-2 0,2 3 2-16,-4 2-1 15,-2 1 0-15,3 2 1 0,-6 0 2 0,-1 2 3 16,-4 0-2-16,-3 1 3 16,-2 1-2-1,-4 2 1-15,0 2 0 16,-6 1 2-16,-4 2-3 15,-3 1-2-15,-4 0 1 16,0 1-3-16,0-2 0 0,1-5-2 16,1-2 1-16,3-4 0 0,5-4 0 0,2-5-13 15,4-2-21-15,1-3-35 32,0-2-44-32,1-1-73 15</inkml:trace>
  <inkml:trace contextRef="#ctx0" brushRef="#br0" timeOffset="470382.7193">22864 10407 401 0,'6'5'23'16,"-4"-1"-21"-1,-2 3-2-15,0 0-2 0,-4 1 2 16,-4-1-1-16,1 1-3 0,-1-1-4 16,0-1-26-16,3-2-25 15,1-2-52-15,4-2-57 16</inkml:trace>
  <inkml:trace contextRef="#ctx0" brushRef="#br0" timeOffset="470890.5554">23181 10138 205 0,'0'4'130'16,"-5"4"-119"-16,-6 2-7 15,-1 4 0-15,-3 3-1 31,-1 2 0-31,2 6 0 0,0 0 0 16,3 1 0-16,5 0 1 16,2 1 1-16,4-4 7 15,0-1 0-15,5-5 6 16,7-2 6-16,4-4-2 0,1-3 1 16,5-4-3-16,0-4-4 0,0 0-4 15,2-3-2 1,-1-6 1-16,-2-4-5 15,-3-2 4-15,1-2-7 16,-5-1-1-16,-2-2 0 16,-1-2 1-16,-3 0-2 0,-4-2 2 15,-3 0-1-15,-1-2 0 0,0 2-2 16,-5 1 2-16,-4 1-4 16,-4 2-1-16,-1 2 2 15,-1 2 0-15,-3 2-2 16,-2 2 2-16,1 2-1 0,1 1 0 15,-3 3-4-15,7 2-6 16,0 2-13-16,3 0-6 16,3 2-16-16,8 0-31 15,0 2-11-15,0 1-62 16</inkml:trace>
  <inkml:trace contextRef="#ctx0" brushRef="#br0" timeOffset="471975.6036">23371 9716 133 0,'-7'-3'38'0,"2"1"4"16,0 0 9-16,3 2-16 16,0-1-6-16,1 1-9 0,1 0-5 15,0 0 6-15,0 0-2 16,0 0-6-16,0 0 3 15,0 0 1-15,2 0-11 16,5 0-1-16,3 3 3 16,2 0 0-16,3 0 3 15,2 0 3-15,2-2-4 16,0 0-3-16,2-1 1 0,2 0 5 16,-1 0 3-16,0 0-5 15,1-4-2 1,-3-2-4-16,3 1-1 0,-4-1-2 15,-4-1-1-15,-3 2 0 16,-2 0 0-16,-5 1 5 16,1 2 1-16,-4 0 0 0,-2 1 2 15,0 0 0-15,0 1-6 16,0 0-1-16,0 0-2 16,0 0-1-16,-4 1 0 15,2 4-1-15,0 2 1 16,0 3 1-16,2 1-2 15,0 1 2-15,0 2 0 0,0 2 0 0,0 1-1 16,0 1 2-16,0 1-1 16,2 2 0-16,0 1 0 15,-1 0 0 1,0 3 0-16,3 2 0 16,-4 1 0-16,0 2 0 15,0 1 0-15,0 2-1 0,0-1 2 16,1 1-1-16,1-1 0 0,0 0 0 0,0-1 0 15,2-1 0-15,-3 0 0 16,4-2 0-16,-1 0 2 16,1-1-2-16,0-3 0 15,-2-1 0-15,1-3 0 16,-2-1 0 0,0-2 0-16,-1 0 0 15,-1-3 0-15,0-1 0 16,0 0 0-16,0-1 0 0,-5-2 0 15,3 0 0-15,-5-2 0 16,3 0 0-16,-4-1 0 16,0 0 0-16,-1-2 0 15,-1 2 0-15,-1-2 1 16,1 1-1-16,-4-1 1 16,-1 0-1-16,-4 0 2 0,2-1-1 15,-2 1 1-15,-1-1 3 0,1-1 0 16,0 0-1-16,1-1-2 15,2 0 0-15,0-1 0 16,3 0 1-16,0 2-2 0,-1-2-1 31,4 2 0-31,1 0 0 0,3 0-1 16,-1-1 1-16,3 2-1 16,0-1-1-16,2 2 1 15,0-2-8-15,0 3-13 16,0 0-6-16,2 0-17 15,0 1-15-15,-1 1-44 0,-1 0-65 16</inkml:trace>
  <inkml:trace contextRef="#ctx0" brushRef="#br0" timeOffset="475415.8277">7789 12077 158 0,'-17'-9'117'0,"0"-1"-93"15,-4 1 12-15,-4-4-1 0,-3 4-4 16,-3 0-13-16,-2 2-1 16,-1 0-3-16,-3 2 0 15,3 2 2-15,0 2 0 16,3 1-3-16,2 0-7 15,4 0-1-15,6 4-5 0,1 1 2 16,7 0 4-16,2 1 1 16,5-1 0-16,2 2-2 15,2 2-1-15,0 2 6 16,0 3-3-16,0 2-2 16,4 4-2-16,-3 3-1 0,-1 5-1 0,0 4 2 15,0 5-1 1,-4 3 3-16,-3 6 0 15,-2 3-1-15,-1 5-1 0,0 1 2 16,0 1-5-16,2 3 10 16,1-1-3-16,0-1 0 0,3-3-2 31,-2 1-3-31,1-4 0 0,-1-1 0 16,2-4 3-16,0-4-1 0,-2-4-3 15,3-4 1-15,-1-6-1 16,4-4 0-16,0-4 1 15,0-4 2-15,5-3 0 0,7-3-2 32,3-4 1-32,3 0 1 0,5-3-2 15,2-2 1-15,2-1-4 16,5 0 2-16,-2 0 0 16,2 0-1-16,1 0-1 15,0 0 1-15,-2 0 0 16,-3 0-2-16,0 2 1 0,-2 1-1 15,-5 1 1-15,-2 0 1 16,-3-1 1-16,-2-1-1 16,-4 1-1-16,-2 0-10 15,0-1-17-15,-3-2-11 16,1 1-17-16,-1-1-10 0,0 0-47 16,-1-6-65-16</inkml:trace>
  <inkml:trace contextRef="#ctx0" brushRef="#br0" timeOffset="476160.9377">8171 12417 184 0,'-10'0'103'0,"4"-2"-83"0,2-6 9 16,4-6 4-16,0-4-9 16,8-4-12-16,7-3-7 15,6-3-4 1,7-2 0-16,2 0 0 0,4 0 0 16,5 3 4-16,-1 4 2 15,1 7-2-15,-2 6 1 16,-3 8-6-16,-2 2 1 15,-5 17-2-15,-8 10 1 16,-3 7-1-16,-6 8-1 16,-5 6-1-16,-5 5-1 15,-3 4 4-15,-8 1-1 0,-4 0 2 16,-4-1 1-16,-2-2 0 16,-4-1 5-16,-4-5-1 15,-2-2 1-15,-1-5-5 0,-2-4 0 16,-1-6-2-16,0-6-2 15,2-4 0-15,1-6-1 16,4-5 0-16,4-5 2 16,5-6 1-16,4 0 0 15,8-4 0-15,5-6 1 16,2-6 1-16,7-1 4 0,8-3-4 16,7 0-1-16,5 0-1 15,3-1 2-15,4 2 2 0,1 2 1 16,2 1-2-16,2 4 0 15,-3 3 5 1,1 3-4-16,-4 2-2 16,-1 3-2-16,-7 1 0 0,-2 0-2 15,-4 3-16-15,-1 3-16 16,-5 0-27-16,0-4-10 16,1-2-85-16</inkml:trace>
  <inkml:trace contextRef="#ctx0" brushRef="#br0" timeOffset="476814.146">9061 12207 484 0,'0'-6'25'0,"0"-2"-22"15,0 2-1-15,-5-2 0 16,4 0-2-16,0 1-1 0,1 0-2 31,0 1 0-31,4-1 0 16,9 1 1-16,4 1 2 16,4 3 0-16,3 2 0 15,3 0 0-15,0 2-1 0,-1 9 1 16,-3 2 0-16,-2 5 1 15,-8 2-1-15,-5 4 0 0,-8 1 0 16,0 1 0-16,-13 1 0 16,-5-2 0-16,-5-3 0 15,0-2-1-15,-1-3-1 0,1-3 1 16,2-3 1-16,4-6-1 16,5 1 1-1,2-5 1-15,6-1-1 0,2 0 0 16,2 0 3-16,2-1-1 15,8-2-2-15,3 2 1 0,4 1-1 16,2 0 0-16,0 0 0 16,3 7 1-1,-2 3-2-15,-2 3 2 0,-1 2-1 16,-2 4 1-16,-3 3-1 16,0 1 1-16,-7 2-1 15,-3 1 8-15,-2-1 6 16,0 0 0-16,-6-3 10 15,-5-1 2-15,-3-2-8 16,-3-2-6-16,-4-2-3 0,-2-2-3 16,-3-1-5-16,-1-3-1 15,-2-1-1-15,2-1-6 16,-2-3-19-16,6-1-19 16,3 0-13-16,6-2-23 0,4-1-41 0,9 0-124 15</inkml:trace>
  <inkml:trace contextRef="#ctx0" brushRef="#br0" timeOffset="476987.4473">9560 12784 409 0,'5'17'81'15,"-5"-2"-76"-15,0-1-5 16,-6-1-4-16,-3-2-48 16,1-3-57-16,0-5-96 0</inkml:trace>
  <inkml:trace contextRef="#ctx0" brushRef="#br0" timeOffset="477445.6033">9937 12366 457 0,'-12'17'11'16,"-5"6"-8"-16,-2 5-3 15,0 7 0-15,1 4 1 16,0 3 0-16,4 0-3 0,5-2-12 15,6-3-7-15,3-6 12 16,0-5 9-16,14-7 4 16,3-6 8-16,6-6 2 0,2-5 3 15,4-2 9 1,1-7-4-16,1-8-4 16,2-5-3-16,-1-4-7 15,-1-3-4-15,0-2 2 0,-3-3-3 16,-5-2 0-16,-4 1-2 15,-3-1 1-15,-5 1-1 16,-7 0-1-16,-4 1 2 16,0 2-3-16,-10 4 0 15,-6 2-1-15,-4 5-1 16,-4 4 0-16,-2 4 0 16,1 7-6-16,0 3-15 15,0 1-8-15,2 5-41 0,6 7-52 0,2 2-130 16</inkml:trace>
  <inkml:trace contextRef="#ctx0" brushRef="#br0" timeOffset="478096.8554">10761 12901 276 0,'11'-7'38'0,"0"0"-12"0,0 0 12 15,-1 2 4 1,0 3-13-16,-2 2-6 0,1 0-6 16,-2 6-11-16,-1 6-2 0,-3 5-2 15,-3 5 0-15,0 4 0 16,-10 5-2-16,-8 4-1 16,-4 0-10-1,-3-1-6-15,-5-3-11 0,1-5 11 16,0-5 13-16,2-9-21 15,6-7-36-15,0-5-46 16,9-10-88-16</inkml:trace>
  <inkml:trace contextRef="#ctx0" brushRef="#br0" timeOffset="478455.8133">11460 12411 336 0,'-8'18'32'16,"-2"2"-27"-16,1 3 18 15,-1 1 0-15,2-2-4 0,4-1-14 31,1-5-4-31,3-3 1 16,1-5 7-16,11-4 10 0,6-4-4 16,8 0 1-16,5-8 7 15,7-5-12 1,2 0-7-16,1-2-3 0,-3 0-1 0,-2 2-1 16,-6 2-3-16,-5 2-7 15,-3 0-16-15,-7 2-27 16,-3 0-29-1,-5 0-20-15,-4-1-65 0</inkml:trace>
  <inkml:trace contextRef="#ctx0" brushRef="#br0" timeOffset="478713.1121">11772 12313 267 0,'-4'-3'49'0,"-2"2"-2"16,2 1-14-16,0 5-17 15,0 9 1-15,-3 6-3 16,1 9-4-16,-4 6 7 0,1 8-10 16,-3 7-4-16,-1 6-2 15,-2 6 0-15,0 1-2 16,1 2 2-16,3-6-4 16,3-8-8-16,6-9-34 15,2-10-12-15,2-13 21 0,12-9-3 16,3-10-50-16,4-1-73 15</inkml:trace>
  <inkml:trace contextRef="#ctx0" brushRef="#br0" timeOffset="479096.6399">12112 12445 118 0,'-5'0'309'0,"-8"4"-296"16,-5 5-5-16,-3 4-4 0,1 2-3 16,-2 2 1-16,3 0-2 15,4-1 0-15,3 0 1 16,8-2-1-16,4-2 1 0,0-3 5 16,11 1 10-1,5-1-2-15,3 0 2 0,4 1-7 16,0 0-2-16,2 3-3 0,-1 0-1 15,0 2 1 1,-3 3 0-16,-2 1-1 0,-3 4 2 16,-5 0-3-16,-3 2 0 15,-8 2-2 1,0-2 1-16,-5-1-1 16,-8-5-2-16,-2-4 0 0,-8-4 1 15,0-6 1-15,-3-5-3 16,-4 0-12-16,0-13-13 15,-1-7-12-15,3-8-48 16,1-6-76-16</inkml:trace>
  <inkml:trace contextRef="#ctx0" brushRef="#br0" timeOffset="479317.4676">11935 12334 459 0,'11'-6'76'0,"1"-3"-35"15,9 0-20-15,5-2-7 16,5-3-7 0,4 0-6-16,5 1-2 15,3 1-1-15,0 1-4 16,1 4-21-16,-2 4-12 0,-4 3-10 16,-3 3-27-16,-8 9-29 15,-2 5-44-15</inkml:trace>
  <inkml:trace contextRef="#ctx0" brushRef="#br0" timeOffset="479501.4939">12454 12863 431 0,'0'16'17'0,"0"-5"5"15,4-2-10-15,-3-3-11 16,1-2-1-16,-1-2-25 16,1-2-52-16,-1-1-13 0,3-9-138 31</inkml:trace>
  <inkml:trace contextRef="#ctx0" brushRef="#br0" timeOffset="479955.0005">12908 12509 392 0,'0'10'23'0,"-4"5"-18"15,-10 4 5-15,-5 6 12 0,-5 5-11 16,-2 5-6-16,-1 4-2 15,2 2-2 1,5 1-1-16,2-3-1 0,9-4 2 16,6-6-1-16,3-8 2 15,6-6 6-15,10-7 7 0,6-4 0 16,3-4 2-16,5-4 0 0,0-9 0 31,2-6-8-31,1-4-3 16,-2-4-3-16,1-3 2 15,-1-2-3-15,-3-2 4 0,-4-1-5 16,-1 0 1-16,-6-2 0 16,-4 0-1-16,-4 0-1 15,-6 1-2-15,-3 1 2 16,-3 4-2-16,-9 3-2 0,-4 3 2 16,-4 8-1-1,-2 4-3-15,-1 8 0 0,-2 3-12 16,2 2-20-16,2 8-22 0,2 5-51 0,3 5-66 31</inkml:trace>
  <inkml:trace contextRef="#ctx0" brushRef="#br0" timeOffset="480235.9141">13523 13034 368 0,'15'14'24'0,"-3"-2"-7"16,-1 3 8-16,-3 3-4 15,-3 2-14-15,-4 6-5 0,-1 3 1 16,-6 5-2-16,-12 5-2 15,-7 4-13-15,-6 4-16 0,-3-1-45 16,0-3-49-16</inkml:trace>
  <inkml:trace contextRef="#ctx0" brushRef="#br0" timeOffset="480836.2088">14135 12452 292 0,'-3'0'52'15,"3"-9"-21"-15,5-1 7 16,9-2-22-16,3 0-3 15,5-2-8-15,8 3 0 0,1 2 1 16,2 2 0-16,2 4 1 16,-3 3-1-16,-3 1-5 15,-5 12-1 1,-8 8-1-16,-6 6 0 0,-10 9-3 16,-1 4 0-16,-13 7-1 15,-4 2 1-15,-2 1 1 16,-5-3 3-16,6-3 3 0,1-4 14 15,3-5 7-15,5-7-4 16,5-5-5 0,5-5 0-16,0-5-9 0,7-4-1 15,9-6 4-15,1-2-5 16,4-1 0-16,6-1-4 16,0-8-3-16,1-2-11 15,1-3-14-15,0 0-6 16,-2-2-14-16,0-2-16 0,-1-1-2 15,-1-4-65-15</inkml:trace>
  <inkml:trace contextRef="#ctx0" brushRef="#br0" timeOffset="480985.3102">14728 12554 107 0,'-3'7'-65'0</inkml:trace>
  <inkml:trace contextRef="#ctx0" brushRef="#br0" timeOffset="481548.4243">14724 12424 326 0,'-2'-11'50'15,"2"-1"1"-15,0-3-6 16,0-1-17-16,0 1-7 16,0 1-8-16,3 1-2 0,1 3-4 15,2 4-3 1,0 2 3-16,2 2-3 16,3 2-3-16,1 0-1 0,5 1-1 0,4 4 1 15,4-1 1-15,3 0 4 16,1 0 11-16,2-2-5 15,-2-1-5 1,-1-1-3-16,1 0-1 16,-6 0-2-16,-2 1 0 0,-4 1 0 15,-5 2 0-15,-1 3 1 16,-5 3-2-16,-2 5 0 0,-3 4 0 16,-1 5 1-16,-1 4-1 15,-7 5 0 1,-5 5 2-16,-1 5-2 0,-5 4 1 15,-1 4-1 1,1-1 1-16,1-1 0 0,2-4-1 16,3-5 2-16,1-7-1 15,5-7 0-15,3-7-1 16,2-4 0-16,2-6-15 16,0-4-23-16,0-5-26 15,6 0-58-15,3-5-69 0</inkml:trace>
  <inkml:trace contextRef="#ctx0" brushRef="#br0" timeOffset="481725.0241">15239 12832 338 0,'2'18'109'0,"-2"-4"-103"16,0-1-4-16,0-1-4 15,0-4-2-15,0-3-67 16,0-5-94-16</inkml:trace>
  <inkml:trace contextRef="#ctx0" brushRef="#br0" timeOffset="482156.0846">15740 12503 364 0,'-19'19'9'0,"-3"1"-7"0,-3 5-2 16,0 4 1-16,0 3 3 31,1 1-2-31,5 0-2 0,6-2 2 0,4-3-4 0,7-5 4 16,2-7-1-16,7-5 25 31,9-7 9-31,4-4 6 16,4 0-2-16,2-8-6 0,2-7-16 15,2-2-7-15,-1-4 0 16,-3-2-1 0,2-1-1-16,-3-3-2 0,-3 1 0 15,-3-3-2-15,-3-1-1 16,-3-1 4-16,-7 1 1 15,-4-2-8-15,-2 1-1 16,-2 3-2-16,-10 3-4 0,-2 5-2 16,-3 4 0-16,-2 5 2 15,0 4-10-15,-2 5-22 16,0 2-31-16,0 0-42 0,3 0-59 0</inkml:trace>
  <inkml:trace contextRef="#ctx0" brushRef="#br0" timeOffset="482971.6896">15890 11781 269 0,'-11'-2'51'0,"3"1"-11"16,4-2 12-16,4 3-2 15,0-1-13-15,6 1-10 0,6 0-22 16,4 0-4-16,7 0-1 16,2 0 0-16,5 0 0 0,1 0 0 15,4-1 0-15,-1-2 1 16,-1 1-1-16,-2-1 1 16,-3-1 0-16,-4 1 3 15,-4 0 0-15,-6 1-1 0,-3 0-1 16,-5 0-1-16,-2 2-1 15,-4 0 0-15,0 0 0 16,0 3-1-16,-8 6-1 16,-1 5-1-16,-3 5 2 15,0 5 1-15,-1 6 0 0,0 4 0 16,3 3-1-16,2 2 0 16,3 3 2-16,4 1-1 15,1 1 0 1,0 1 0-16,0-1 1 0,6 2-1 15,2 0 3-15,2-2 4 16,0 0 2-16,1 0 1 16,0 0 1-1,0 0 1-15,-3-2-5 0,1 0-2 16,-2-1-2-16,-3-3-2 16,-2-2 1-16,-2-2-1 0,0-4-1 15,-5-2 1 1,-6-2 0-16,-3-3 4 15,-6-1 2-15,-4-3-4 0,-5 0-1 16,-6-2 2-16,-3-2 0 16,-3-1 4-16,-4-1 0 15,0-1-2-15,3 0-2 16,2-2-2-16,3-1-2 16,6 2 0-16,6-2-3 0,3 2-15 15,7 1-20-15,5 3-10 0,4 1-13 16,6 3-45-16,0 1-66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F3084-F195-2E49-BB13-80968B4D4F42}" type="datetimeFigureOut"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09F-2E93-BE4B-B399-9745D056A6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DC94-3344-2E47-9510-4B5537A55322}" type="datetime1"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A913-DDBC-7849-9D55-1208575B4945}" type="datetime1"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70A2-BEF9-104C-AB5B-F987872581CD}" type="datetime1"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3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514615"/>
            <a:ext cx="7793037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681428"/>
            <a:ext cx="7772400" cy="3429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FA721-AA3D-491A-BBB9-C52CC0D22F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33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7984-DF7C-8942-A315-E379789219E5}" type="datetime1"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59E-4F97-7148-9218-82D6534190A0}" type="datetime1"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21EF-8AED-0442-8AE1-99DDFEDC0407}" type="datetime1"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CA3B-9AA5-D041-B12F-70BD5628D969}" type="datetime1"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90E6-546F-7845-96E8-EDD5AEC85F8D}" type="datetime1"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81D6-5C30-2B40-A086-DF3FC6346182}" type="datetime1"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0B5-6425-DA4A-9182-CC3E794E94E0}" type="datetime1"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867-69DC-DD45-89F7-4CFBCA3F69B5}" type="datetime1"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8CA-019B-644D-A2EB-6250DFFBF076}" type="datetime1"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4FFF-C726-354F-BA3C-BE1859E6A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456" y="113770"/>
            <a:ext cx="7772400" cy="1225021"/>
          </a:xfrm>
        </p:spPr>
        <p:txBody>
          <a:bodyPr/>
          <a:lstStyle/>
          <a:p>
            <a:r>
              <a:rPr lang="en-US" dirty="0">
                <a:latin typeface="Times"/>
                <a:cs typeface="Times"/>
              </a:rPr>
              <a:t>Class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155" y="1084148"/>
            <a:ext cx="7447344" cy="3800368"/>
          </a:xfrm>
          <a:ln>
            <a:noFill/>
          </a:ln>
        </p:spPr>
        <p:txBody>
          <a:bodyPr>
            <a:noAutofit/>
          </a:bodyPr>
          <a:lstStyle/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function example unstring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if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if else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if </a:t>
            </a:r>
            <a:r>
              <a:rPr lang="en-US" sz="2000" dirty="0" err="1">
                <a:solidFill>
                  <a:schemeClr val="tx1"/>
                </a:solidFill>
                <a:latin typeface="Courier New"/>
                <a:cs typeface="Courier New"/>
              </a:rPr>
              <a:t>elif</a:t>
            </a: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 else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forming simple conditions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relational operators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comparing strings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Boolean expressions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nesting conditions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multiway conditions</a:t>
            </a:r>
          </a:p>
          <a:p>
            <a:pPr marL="457200"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multiway conditions(if </a:t>
            </a:r>
            <a:r>
              <a:rPr lang="en-US" sz="2000" dirty="0" err="1">
                <a:solidFill>
                  <a:schemeClr val="tx1"/>
                </a:solidFill>
                <a:latin typeface="Courier New"/>
                <a:cs typeface="Courier New"/>
              </a:rPr>
              <a:t>elif</a:t>
            </a:r>
            <a:r>
              <a:rPr lang="en-US" sz="2000" dirty="0">
                <a:solidFill>
                  <a:schemeClr val="tx1"/>
                </a:solidFill>
                <a:latin typeface="Courier New"/>
                <a:cs typeface="Courier New"/>
              </a:rPr>
              <a:t> else) vs independent ifs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C683F9D-CD6B-4089-93DD-FB3D65436FD4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Examples: Simple Conditions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Boolean conditions are of type </a:t>
            </a:r>
            <a:r>
              <a:rPr lang="en-US" altLang="en-US" sz="2800" dirty="0">
                <a:latin typeface="Courier New" panose="02070309020205020404" pitchFamily="49" charset="0"/>
              </a:rPr>
              <a:t>bool</a:t>
            </a:r>
            <a:r>
              <a:rPr lang="en-US" altLang="en-US" sz="2800" dirty="0"/>
              <a:t> and the Boolean values of true and false are represented by the literals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 and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&gt;&gt;&gt; 3 &lt; 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&gt;&gt;&gt; 3 * 4 &lt; 3 + 4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&gt;&gt;&gt; "hello" == "hello"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&gt;&gt;&gt; "goodbye" &lt; "hello"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834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F9904E-7C4A-4A1C-8717-839365775421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if &lt;condition&gt;: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&lt;statements&gt;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else: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7460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F9904E-7C4A-4A1C-8717-839365775421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Aside: Quadratic equation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ax</a:t>
            </a:r>
            <a:r>
              <a:rPr lang="en-US" altLang="en-US" sz="28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+ </a:t>
            </a:r>
            <a:r>
              <a:rPr lang="en-US" altLang="en-US" sz="2800" dirty="0" err="1">
                <a:latin typeface="Courier New" panose="02070309020205020404" pitchFamily="49" charset="0"/>
              </a:rPr>
              <a:t>bx</a:t>
            </a:r>
            <a:r>
              <a:rPr lang="en-US" altLang="en-US" sz="2800" dirty="0">
                <a:latin typeface="Courier New" panose="02070309020205020404" pitchFamily="49" charset="0"/>
              </a:rPr>
              <a:t> + c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roots=(-</a:t>
            </a:r>
            <a:r>
              <a:rPr lang="en-US" altLang="en-US" sz="2800" dirty="0" err="1">
                <a:latin typeface="Courier New" panose="02070309020205020404" pitchFamily="49" charset="0"/>
              </a:rPr>
              <a:t>b±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</a:rPr>
              <a:t>(b</a:t>
            </a:r>
            <a:r>
              <a:rPr lang="en-US" altLang="en-US" sz="2800" b="1" baseline="30000" dirty="0">
                <a:solidFill>
                  <a:srgbClr val="0070C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</a:rPr>
              <a:t>-4ac)</a:t>
            </a:r>
            <a:r>
              <a:rPr lang="en-US" altLang="en-US" sz="2800" dirty="0">
                <a:latin typeface="Courier New" panose="02070309020205020404" pitchFamily="49" charset="0"/>
              </a:rPr>
              <a:t>) / 2a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+mj-lt"/>
              </a:rPr>
              <a:t>if the sqrt exists.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b</a:t>
            </a:r>
            <a:r>
              <a:rPr lang="en-US" altLang="en-US" sz="2800" baseline="30000" dirty="0"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-4ac </a:t>
            </a:r>
            <a:r>
              <a:rPr lang="en-US" altLang="en-US" sz="2800" dirty="0"/>
              <a:t>is called the discriminant</a:t>
            </a:r>
            <a:r>
              <a:rPr lang="en-US" altLang="en-US" sz="2800" dirty="0">
                <a:latin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7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81F280-FB2C-48C4-8D2B-B5F741EFA05A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943"/>
            <a:ext cx="8229600" cy="952500"/>
          </a:xfrm>
        </p:spPr>
        <p:txBody>
          <a:bodyPr/>
          <a:lstStyle/>
          <a:p>
            <a:pPr eaLnBrk="1" hangingPunct="1"/>
            <a:r>
              <a:rPr lang="en-US" altLang="en-US"/>
              <a:t>Example: Two-Way Decisions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786" y="805707"/>
            <a:ext cx="8934214" cy="391143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discrim</a:t>
            </a:r>
            <a:r>
              <a:rPr lang="en-US" altLang="en-US" sz="2200" dirty="0">
                <a:latin typeface="Courier New" panose="02070309020205020404" pitchFamily="49" charset="0"/>
              </a:rPr>
              <a:t> = b * b - 4 * a * c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if </a:t>
            </a:r>
            <a:r>
              <a:rPr lang="en-US" altLang="en-US" sz="2200" dirty="0" err="1">
                <a:latin typeface="Courier New" panose="02070309020205020404" pitchFamily="49" charset="0"/>
              </a:rPr>
              <a:t>discrim</a:t>
            </a:r>
            <a:r>
              <a:rPr lang="en-US" altLang="en-US" sz="2200" dirty="0">
                <a:latin typeface="Courier New" panose="02070309020205020404" pitchFamily="49" charset="0"/>
              </a:rPr>
              <a:t> &lt; 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print("\</a:t>
            </a:r>
            <a:r>
              <a:rPr lang="en-US" altLang="en-US" sz="2200" dirty="0" err="1">
                <a:latin typeface="Courier New" panose="02070309020205020404" pitchFamily="49" charset="0"/>
              </a:rPr>
              <a:t>nThe</a:t>
            </a:r>
            <a:r>
              <a:rPr lang="en-US" altLang="en-US" sz="2200" dirty="0">
                <a:latin typeface="Courier New" panose="02070309020205020404" pitchFamily="49" charset="0"/>
              </a:rPr>
              <a:t> equation has no real roots!")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</a:t>
            </a:r>
            <a:r>
              <a:rPr lang="en-US" altLang="en-US" sz="2200" dirty="0" err="1">
                <a:latin typeface="Courier New" panose="02070309020205020404" pitchFamily="49" charset="0"/>
              </a:rPr>
              <a:t>discRoot</a:t>
            </a:r>
            <a:r>
              <a:rPr lang="en-US" altLang="en-US" sz="2200" dirty="0">
                <a:latin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</a:rPr>
              <a:t>math.sqrt</a:t>
            </a:r>
            <a:r>
              <a:rPr lang="en-US" altLang="en-US" sz="2200" dirty="0">
                <a:latin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root1 = (-b + </a:t>
            </a:r>
            <a:r>
              <a:rPr lang="en-US" altLang="en-US" sz="2200" dirty="0" err="1">
                <a:latin typeface="Courier New" panose="02070309020205020404" pitchFamily="49" charset="0"/>
              </a:rPr>
              <a:t>discRoot</a:t>
            </a:r>
            <a:r>
              <a:rPr lang="en-US" altLang="en-US" sz="2200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root2 = (-b - </a:t>
            </a:r>
            <a:r>
              <a:rPr lang="en-US" altLang="en-US" sz="2200" dirty="0" err="1">
                <a:latin typeface="Courier New" panose="02070309020205020404" pitchFamily="49" charset="0"/>
              </a:rPr>
              <a:t>discRoot</a:t>
            </a:r>
            <a:r>
              <a:rPr lang="en-US" altLang="en-US" sz="2200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print ("\</a:t>
            </a:r>
            <a:r>
              <a:rPr lang="en-US" altLang="en-US" sz="2200" dirty="0" err="1">
                <a:latin typeface="Courier New" panose="02070309020205020404" pitchFamily="49" charset="0"/>
              </a:rPr>
              <a:t>nThe</a:t>
            </a:r>
            <a:r>
              <a:rPr lang="en-US" altLang="en-US" sz="2200" dirty="0">
                <a:latin typeface="Courier New" panose="02070309020205020404" pitchFamily="49" charset="0"/>
              </a:rPr>
              <a:t> solutions are:", root1, root2 )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293A756-8EFD-42DB-97E3-26EDEBC18A27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15" y="63930"/>
            <a:ext cx="5233316" cy="7277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315" y="791688"/>
            <a:ext cx="9016685" cy="4313448"/>
          </a:xfrm>
        </p:spPr>
        <p:txBody>
          <a:bodyPr/>
          <a:lstStyle/>
          <a:p>
            <a:pPr eaLnBrk="1" hangingPunct="1"/>
            <a:r>
              <a:rPr lang="en-US" altLang="en-US" sz="2200" b="1">
                <a:latin typeface="Courier New" panose="02070309020205020404" pitchFamily="49" charset="0"/>
              </a:rPr>
              <a:t>Check the value of discrim</a:t>
            </a:r>
            <a:br>
              <a:rPr lang="en-US" altLang="en-US" sz="2200" b="1">
                <a:latin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</a:rPr>
              <a:t>  when &lt; 0: handle the case of no roots</a:t>
            </a:r>
            <a:br>
              <a:rPr lang="en-US" altLang="en-US" sz="2200" b="1">
                <a:latin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</a:rPr>
              <a:t>  when = 0: handle the case of a double root</a:t>
            </a:r>
            <a:br>
              <a:rPr lang="en-US" altLang="en-US" sz="2200" b="1">
                <a:latin typeface="Courier New" panose="02070309020205020404" pitchFamily="49" charset="0"/>
              </a:rPr>
            </a:br>
            <a:r>
              <a:rPr lang="en-US" altLang="en-US" sz="2200" b="1">
                <a:latin typeface="Courier New" panose="02070309020205020404" pitchFamily="49" charset="0"/>
              </a:rPr>
              <a:t>  when &gt; 0: handle the case of two distinct 	roots</a:t>
            </a:r>
          </a:p>
          <a:p>
            <a:pPr eaLnBrk="1" hangingPunct="1"/>
            <a:r>
              <a:rPr lang="en-US" altLang="en-US"/>
              <a:t>We can do this with two if-else statements, one inside the other.</a:t>
            </a:r>
          </a:p>
          <a:p>
            <a:pPr eaLnBrk="1" hangingPunct="1"/>
            <a:r>
              <a:rPr lang="en-US" altLang="en-US"/>
              <a:t>Putting one compound statement inside of another is called </a:t>
            </a:r>
            <a:r>
              <a:rPr lang="en-US" altLang="en-US" i="1"/>
              <a:t>nesting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1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4124453-3FDC-4919-9A95-AC7D1DC1EDCC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 discrim &lt; 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print("Equation has no real roots")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else: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if discrim == 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root = -b / (2 * 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print("There is a double root at", root)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# Do stuff for two roots</a:t>
            </a:r>
          </a:p>
        </p:txBody>
      </p:sp>
    </p:spTree>
    <p:extLst>
      <p:ext uri="{BB962C8B-B14F-4D97-AF65-F5344CB8AC3E}">
        <p14:creationId xmlns:p14="http://schemas.microsoft.com/office/powerpoint/2010/main" val="26271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9A52373-3F33-45BD-8FD9-11304BCD3759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Imagine if we needed to make a five-way decision using nesting. The </a:t>
            </a:r>
            <a:r>
              <a:rPr lang="en-US" altLang="en-US">
                <a:latin typeface="Courier New" panose="02070309020205020404" pitchFamily="49" charset="0"/>
              </a:rPr>
              <a:t>if-else</a:t>
            </a:r>
            <a:r>
              <a:rPr lang="en-US" altLang="en-US"/>
              <a:t> statements would be nested four levels deep!</a:t>
            </a:r>
          </a:p>
          <a:p>
            <a:pPr eaLnBrk="1" hangingPunct="1"/>
            <a:r>
              <a:rPr lang="en-US" altLang="en-US"/>
              <a:t>There is a construct in Python that achieves this, combining an </a:t>
            </a:r>
            <a:r>
              <a:rPr lang="en-US" altLang="en-US">
                <a:latin typeface="Courier New" panose="02070309020205020404" pitchFamily="49" charset="0"/>
              </a:rPr>
              <a:t>else</a:t>
            </a:r>
            <a:r>
              <a:rPr lang="en-US" altLang="en-US"/>
              <a:t> followed immediately by 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into a single </a:t>
            </a:r>
            <a:r>
              <a:rPr lang="en-US" altLang="en-US">
                <a:latin typeface="Courier New" panose="02070309020205020404" pitchFamily="49" charset="0"/>
              </a:rPr>
              <a:t>elif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38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858D75F-1C49-4473-94C1-8A6B9AFF53DF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if &lt;condition1&gt;: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&lt;case1 statements&gt;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elif &lt;condition2&gt;: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&lt;case2 statements&gt;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elif &lt;condition3&gt;: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&lt;case3 statements&gt;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…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else: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&lt;default statements&gt;</a:t>
            </a:r>
          </a:p>
        </p:txBody>
      </p:sp>
    </p:spTree>
    <p:extLst>
      <p:ext uri="{BB962C8B-B14F-4D97-AF65-F5344CB8AC3E}">
        <p14:creationId xmlns:p14="http://schemas.microsoft.com/office/powerpoint/2010/main" val="43120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6E87B6F-AD12-468E-B472-13CCF553360A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This form sets off any number of mutually exclusive code blocks.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Python evaluates each condition in turn looking for the first one that is true. If a true condition is found, the statements indented under that condition are executed, and control passes to the next statement after the entire </a:t>
            </a:r>
            <a:r>
              <a:rPr lang="en-US" altLang="en-US" sz="2800" dirty="0">
                <a:latin typeface="Courier New" panose="02070309020205020404" pitchFamily="49" charset="0"/>
              </a:rPr>
              <a:t>if-</a:t>
            </a:r>
            <a:r>
              <a:rPr lang="en-US" altLang="en-US" sz="2800" dirty="0" err="1">
                <a:latin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ourier New" panose="02070309020205020404" pitchFamily="49" charset="0"/>
              </a:rPr>
              <a:t>-else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If none are true, the statements under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/>
              <a:t> are performed.</a:t>
            </a:r>
          </a:p>
        </p:txBody>
      </p:sp>
    </p:spTree>
    <p:extLst>
      <p:ext uri="{BB962C8B-B14F-4D97-AF65-F5344CB8AC3E}">
        <p14:creationId xmlns:p14="http://schemas.microsoft.com/office/powerpoint/2010/main" val="100082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CCCE2A1-3CC9-47EC-8F47-DB4BD3769522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else</a:t>
            </a:r>
            <a:r>
              <a:rPr lang="en-US" altLang="en-US"/>
              <a:t> is optional. If there is no </a:t>
            </a:r>
            <a:r>
              <a:rPr lang="en-US" altLang="en-US">
                <a:latin typeface="Courier New" panose="02070309020205020404" pitchFamily="49" charset="0"/>
              </a:rPr>
              <a:t>else</a:t>
            </a:r>
            <a:r>
              <a:rPr lang="en-US" altLang="en-US"/>
              <a:t>, it’s possible no indented block would be executed.</a:t>
            </a:r>
          </a:p>
        </p:txBody>
      </p:sp>
    </p:spTree>
    <p:extLst>
      <p:ext uri="{BB962C8B-B14F-4D97-AF65-F5344CB8AC3E}">
        <p14:creationId xmlns:p14="http://schemas.microsoft.com/office/powerpoint/2010/main" val="273688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BF21-813A-DD44-BB77-06F45E6A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5"/>
            <a:ext cx="4797706" cy="5813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34EE-5FE2-964D-A630-C56FC6E3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27" y="810228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def unstring(</a:t>
            </a:r>
            <a:r>
              <a:rPr lang="en-US" sz="2000" dirty="0" err="1">
                <a:latin typeface="Courier" pitchFamily="2" charset="0"/>
              </a:rPr>
              <a:t>listOfnums</a:t>
            </a:r>
            <a:r>
              <a:rPr lang="en-US" sz="20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n=</a:t>
            </a:r>
            <a:r>
              <a:rPr lang="en-US" sz="2000" dirty="0" err="1">
                <a:latin typeface="Courier" pitchFamily="2" charset="0"/>
              </a:rPr>
              <a:t>len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listOfnums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for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in range(n):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 </a:t>
            </a:r>
            <a:r>
              <a:rPr lang="en-US" sz="2000" dirty="0" err="1">
                <a:latin typeface="Courier" pitchFamily="2" charset="0"/>
              </a:rPr>
              <a:t>listOfnums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]=float(</a:t>
            </a:r>
            <a:r>
              <a:rPr lang="en-US" sz="2000" dirty="0" err="1">
                <a:latin typeface="Courier" pitchFamily="2" charset="0"/>
              </a:rPr>
              <a:t>listOfnums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].strip())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return </a:t>
            </a:r>
            <a:r>
              <a:rPr lang="en-US" sz="2000" dirty="0" err="1">
                <a:latin typeface="Courier" pitchFamily="2" charset="0"/>
              </a:rPr>
              <a:t>listOfnums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aList</a:t>
            </a:r>
            <a:r>
              <a:rPr lang="en-US" sz="2000" dirty="0">
                <a:latin typeface="Courier" pitchFamily="2" charset="0"/>
              </a:rPr>
              <a:t>=['23', '  45',  '27\n']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bList</a:t>
            </a:r>
            <a:r>
              <a:rPr lang="en-US" sz="2000" dirty="0">
                <a:latin typeface="Courier" pitchFamily="2" charset="0"/>
              </a:rPr>
              <a:t>=unstring(</a:t>
            </a:r>
            <a:r>
              <a:rPr lang="en-US" sz="2000" dirty="0" err="1">
                <a:latin typeface="Courier" pitchFamily="2" charset="0"/>
              </a:rPr>
              <a:t>aList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print(</a:t>
            </a:r>
            <a:r>
              <a:rPr lang="en-US" sz="2000" dirty="0" err="1">
                <a:latin typeface="Courier" pitchFamily="2" charset="0"/>
              </a:rPr>
              <a:t>bList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6ACC-B6F8-A04D-845D-9ADB09B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2240" y="154440"/>
              <a:ext cx="8345880" cy="4677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040" y="145080"/>
                <a:ext cx="8364240" cy="46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3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7ED221D-8598-449F-A613-CDFC5FFA2A9F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Multi-Way Decisions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20" y="989610"/>
            <a:ext cx="8692418" cy="402689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800" b="1" dirty="0">
                <a:latin typeface="Courier New" panose="02070309020205020404" pitchFamily="49" charset="0"/>
              </a:rPr>
              <a:t> = b * b - 4 * a * c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if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800" b="1" dirty="0">
                <a:latin typeface="Courier New" panose="02070309020205020404" pitchFamily="49" charset="0"/>
              </a:rPr>
              <a:t> &lt; 0: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print("\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nThe</a:t>
            </a:r>
            <a:r>
              <a:rPr lang="en-US" altLang="en-US" sz="1800" b="1" dirty="0">
                <a:latin typeface="Courier New" panose="02070309020205020404" pitchFamily="49" charset="0"/>
              </a:rPr>
              <a:t> equation has no real roots!")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800" b="1" dirty="0">
                <a:latin typeface="Courier New" panose="02070309020205020404" pitchFamily="49" charset="0"/>
              </a:rPr>
              <a:t> == 0: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root = -b / (2 * a)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print("\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nThere</a:t>
            </a:r>
            <a:r>
              <a:rPr lang="en-US" altLang="en-US" sz="1800" b="1" dirty="0">
                <a:latin typeface="Courier New" panose="02070309020205020404" pitchFamily="49" charset="0"/>
              </a:rPr>
              <a:t> is a double root at", root)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800" b="1" dirty="0">
                <a:latin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root1 = (-b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8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root2 = (-b -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8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print("\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nThe</a:t>
            </a:r>
            <a:r>
              <a:rPr lang="en-US" altLang="en-US" sz="1800" b="1" dirty="0">
                <a:latin typeface="Courier New" panose="02070309020205020404" pitchFamily="49" charset="0"/>
              </a:rPr>
              <a:t> solutions are:", root1, root2 )</a:t>
            </a:r>
          </a:p>
        </p:txBody>
      </p:sp>
    </p:spTree>
    <p:extLst>
      <p:ext uri="{BB962C8B-B14F-4D97-AF65-F5344CB8AC3E}">
        <p14:creationId xmlns:p14="http://schemas.microsoft.com/office/powerpoint/2010/main" val="326858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21</a:t>
            </a:fld>
            <a:endParaRPr lang="uk-U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EEC6E-566F-DE4B-B359-4C41CB7B5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14" y="0"/>
            <a:ext cx="6290171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5FDE0-DC86-9744-B376-8679663C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661" y="55595"/>
            <a:ext cx="5150734" cy="9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8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4FFF-C726-354F-BA3C-BE1859E6A3FF}" type="slidenum">
              <a:rPr lang="uk-UA"/>
              <a:t>22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8558A-3BAA-A745-B0E8-131D4995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09" y="0"/>
            <a:ext cx="5681382" cy="571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6E9FFC-47A8-8043-9CF2-4D7632675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648" y="80680"/>
            <a:ext cx="4363656" cy="7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8415FC-DB85-44C7-8E60-5D777F603939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/>
              <a:t>if</a:t>
            </a:r>
            <a:r>
              <a:rPr lang="en-US" altLang="en-US"/>
              <a:t> 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78000"/>
            <a:ext cx="9144000" cy="3429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2400" b="1" dirty="0">
                <a:latin typeface="Courier New" panose="02070309020205020404" pitchFamily="49" charset="0"/>
              </a:rPr>
              <a:t> &gt;= 90: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print("It's really hot out there, be careful!")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2400" b="1" dirty="0">
                <a:latin typeface="Courier New" panose="02070309020205020404" pitchFamily="49" charset="0"/>
              </a:rPr>
              <a:t> &lt;= 30: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print("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Brrrrr</a:t>
            </a:r>
            <a:r>
              <a:rPr lang="en-US" altLang="en-US" sz="2400" b="1" dirty="0">
                <a:latin typeface="Courier New" panose="02070309020205020404" pitchFamily="49" charset="0"/>
              </a:rPr>
              <a:t>. Be sure to dress warmly")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ED9C30B-556D-44D1-9E2A-4C2CDD5A4DCF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if &lt;condition&gt;: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  &lt;body&gt;</a:t>
            </a:r>
          </a:p>
          <a:p>
            <a:pPr eaLnBrk="1" hangingPunct="1"/>
            <a:r>
              <a:rPr lang="en-US" altLang="en-US" dirty="0"/>
              <a:t>The body is a sequence of one or more statements indented under the </a:t>
            </a: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heading.</a:t>
            </a:r>
          </a:p>
        </p:txBody>
      </p:sp>
    </p:spTree>
    <p:extLst>
      <p:ext uri="{BB962C8B-B14F-4D97-AF65-F5344CB8AC3E}">
        <p14:creationId xmlns:p14="http://schemas.microsoft.com/office/powerpoint/2010/main" val="2270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8EB5255-6F68-4603-BD98-96EBAC8DB4AA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comparison: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&lt;expr&gt; &lt;relop&gt; &lt;expr&gt;</a:t>
            </a:r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&lt;relop&gt;</a:t>
            </a:r>
            <a:r>
              <a:rPr lang="en-US" altLang="en-US"/>
              <a:t> is short for </a:t>
            </a:r>
            <a:r>
              <a:rPr lang="en-US" altLang="en-US" i="1"/>
              <a:t>relational operator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78EAA5D-56E0-463A-90AE-EDF2CCCE7698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graphicFrame>
        <p:nvGraphicFramePr>
          <p:cNvPr id="25664" name="Group 6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91720203"/>
              </p:ext>
            </p:extLst>
          </p:nvPr>
        </p:nvGraphicFramePr>
        <p:xfrm>
          <a:off x="533400" y="1778000"/>
          <a:ext cx="8269288" cy="34290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Mathematics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Less than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≤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Less than or equal to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Equal to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≥</a:t>
                      </a:r>
                      <a:endParaRPr kumimoji="0" 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Greater than or equal to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Greater than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0" 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≠</a:t>
                      </a:r>
                      <a:endParaRPr kumimoji="0" 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Not equal to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86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367A62B-4007-461A-976E-F2F32CDD16A7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Notice the use of 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  <a:r>
              <a:rPr lang="en-US" altLang="en-US"/>
              <a:t> for equality. Since Python uses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to indicate assignment, a different symbol is required for the concept of equality.</a:t>
            </a:r>
          </a:p>
          <a:p>
            <a:pPr eaLnBrk="1" hangingPunct="1"/>
            <a:r>
              <a:rPr lang="en-US" altLang="en-US" b="1"/>
              <a:t>A common mistake is using </a:t>
            </a:r>
            <a:r>
              <a:rPr lang="en-US" altLang="en-US" b="1">
                <a:latin typeface="Courier New" panose="02070309020205020404" pitchFamily="49" charset="0"/>
              </a:rPr>
              <a:t>=</a:t>
            </a:r>
            <a:r>
              <a:rPr lang="en-US" altLang="en-US" b="1"/>
              <a:t> in conditions!</a:t>
            </a:r>
          </a:p>
        </p:txBody>
      </p:sp>
    </p:spTree>
    <p:extLst>
      <p:ext uri="{BB962C8B-B14F-4D97-AF65-F5344CB8AC3E}">
        <p14:creationId xmlns:p14="http://schemas.microsoft.com/office/powerpoint/2010/main" val="40004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5618B8A-1EF7-44FC-972D-770F82B3C847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Conditions may compare either numbers or strings.</a:t>
            </a:r>
          </a:p>
          <a:p>
            <a:pPr eaLnBrk="1" hangingPunct="1"/>
            <a:r>
              <a:rPr lang="en-US" altLang="en-US" dirty="0"/>
              <a:t>When comparing strings, the ordering is </a:t>
            </a:r>
            <a:r>
              <a:rPr lang="en-US" altLang="en-US" b="1" i="1" dirty="0" err="1"/>
              <a:t>lexigraphic</a:t>
            </a:r>
            <a:r>
              <a:rPr lang="en-US" altLang="en-US" dirty="0"/>
              <a:t>, meaning that the strings are sorted based on the underlying </a:t>
            </a:r>
            <a:r>
              <a:rPr lang="en-US" altLang="en-US" b="1" dirty="0"/>
              <a:t>Unicode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All upper-case Latin letters come before lower-case letters: (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 err="1"/>
              <a:t>Bbbb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 comes before 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 err="1"/>
              <a:t>aaaa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53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9EF02F6-9E26-492C-9580-348B701BB2AC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When a Boolean expression is evaluated, it produces either a value of </a:t>
            </a:r>
            <a:r>
              <a:rPr lang="en-US" altLang="en-US" sz="2800" i="1"/>
              <a:t>True</a:t>
            </a:r>
            <a:r>
              <a:rPr lang="en-US" altLang="en-US" sz="2800"/>
              <a:t> (meaning the condition holds), or it produces </a:t>
            </a:r>
            <a:r>
              <a:rPr lang="en-US" altLang="en-US" sz="2800" i="1"/>
              <a:t>False</a:t>
            </a:r>
            <a:r>
              <a:rPr lang="en-US" altLang="en-US" sz="2800"/>
              <a:t> (it does not hold).</a:t>
            </a:r>
          </a:p>
          <a:p>
            <a:pPr eaLnBrk="1" hangingPunct="1"/>
            <a:r>
              <a:rPr lang="en-US" altLang="en-US" sz="2800"/>
              <a:t>(Some computer languages use 1 and 0 to represent </a:t>
            </a:r>
            <a:r>
              <a:rPr lang="en-US" altLang="en-US" sz="2800">
                <a:latin typeface="Times New Roman" panose="02020603050405020304" pitchFamily="18" charset="0"/>
              </a:rPr>
              <a:t>True</a:t>
            </a:r>
            <a:r>
              <a:rPr lang="en-US" altLang="en-US" sz="2800"/>
              <a:t> and </a:t>
            </a:r>
            <a:r>
              <a:rPr lang="en-US" altLang="en-US" sz="2800">
                <a:latin typeface="Times New Roman" panose="02020603050405020304" pitchFamily="18" charset="0"/>
              </a:rPr>
              <a:t>False</a:t>
            </a:r>
            <a:r>
              <a:rPr lang="en-US" altLang="en-US" sz="280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3524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Widescreen.potx</Template>
  <TotalTime>2020</TotalTime>
  <Words>900</Words>
  <Application>Microsoft Office PowerPoint</Application>
  <PresentationFormat>On-screen Show (16:10)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Symbol</vt:lpstr>
      <vt:lpstr>Tahoma</vt:lpstr>
      <vt:lpstr>Times</vt:lpstr>
      <vt:lpstr>Times New Roman</vt:lpstr>
      <vt:lpstr>Wingdings</vt:lpstr>
      <vt:lpstr>Widescreen</vt:lpstr>
      <vt:lpstr>Class 13</vt:lpstr>
      <vt:lpstr>What is the output?</vt:lpstr>
      <vt:lpstr>if example: Temperature Warnings</vt:lpstr>
      <vt:lpstr>if</vt:lpstr>
      <vt:lpstr>Forming Simple Conditions</vt:lpstr>
      <vt:lpstr>Forming Simple Conditions</vt:lpstr>
      <vt:lpstr>Forming Simple Conditions</vt:lpstr>
      <vt:lpstr>Forming Simple Conditions</vt:lpstr>
      <vt:lpstr>Boolean Expression</vt:lpstr>
      <vt:lpstr>Examples: Simple Conditions</vt:lpstr>
      <vt:lpstr>Two-Way Decisions</vt:lpstr>
      <vt:lpstr>Aside: Quadratic equation</vt:lpstr>
      <vt:lpstr>Example: Two-Way Decisions</vt:lpstr>
      <vt:lpstr>Multi-Way Decisions</vt:lpstr>
      <vt:lpstr>Multi-Way Decisions</vt:lpstr>
      <vt:lpstr>Multi-Way Decisions</vt:lpstr>
      <vt:lpstr>Multi-Way Decisions</vt:lpstr>
      <vt:lpstr>Multi-Way Decisions</vt:lpstr>
      <vt:lpstr>Multi-Way Decisions</vt:lpstr>
      <vt:lpstr>Example: Multi-Way Decisions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Baruch</dc:creator>
  <cp:lastModifiedBy>Marjory J Baruch</cp:lastModifiedBy>
  <cp:revision>35</cp:revision>
  <dcterms:created xsi:type="dcterms:W3CDTF">2018-09-09T18:15:19Z</dcterms:created>
  <dcterms:modified xsi:type="dcterms:W3CDTF">2019-03-06T17:36:41Z</dcterms:modified>
</cp:coreProperties>
</file>