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23"/>
  </p:normalViewPr>
  <p:slideViewPr>
    <p:cSldViewPr snapToGrid="0" snapToObjects="1">
      <p:cViewPr varScale="1">
        <p:scale>
          <a:sx n="128" d="100"/>
          <a:sy n="128" d="100"/>
        </p:scale>
        <p:origin x="113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6:49:59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17665 5168 72 0,'0'0'-5'16,"0"-3"-6"-16,0-2 7 16,0 0-12-16,0 1-5 15,0 0 6-15,0 0 19 16,0 1 7-16,0-2 4 0,0 2 6 16,0 0-2-1,-2 0-17-15,1 0-12 0,-1 0-25 0</inkml:trace>
  <inkml:trace contextRef="#ctx0" brushRef="#br0" timeOffset="410.273">17650 5098 56 0,'0'-5'38'16,"-3"1"1"-16,1-1 6 15,1-1 12-15,0 1-9 0,-1 0-10 16,-1 2-18-16,2 0-13 16,0 0 1-16,0 2 5 15,1 1 3-15,0 0-5 16,-2 0-3-16,2 0-3 15,-2 0-2-15,2 4 7 0,0 1-3 16,0-2-5-16,0 0 1 0,0-3-1 16,0 0-1-16,0 0 0 15,0 0 1-15,0 0 4 16,0-1 5-16,0-4-6 16,0 0-3-16,-1 1 0 15,-2 2 2-15,-2 0 14 0,-1 2-3 16,0 0-15-16,-4 5-2 15,1 4 0 1,1 2 2-16,1 0-2 16,3 2 4-16,2-4-5 0,2-2 2 15,0-3-2-15,0-2-2 16,2-2 5-16,1 0 2 16,0 0 4-16,0 0 1 15,-3-1 0-15,0-2-2 16,0 2-2-16,0 0-5 0,0 1-11 15,-6 0-24-15,1 0-25 16,1 4-37-16,0 0-175 16</inkml:trace>
  <inkml:trace contextRef="#ctx0" brushRef="#br0" timeOffset="995.2119">17400 13689 415 0,'11'0'-41'15,"-3"-9"11"-15,3-5-70 0</inkml:trace>
  <inkml:trace contextRef="#ctx0" brushRef="#br0" timeOffset="1549.3631">17428 13431 204 0,'0'12'61'0,"0"-1"-69"15,3-3 8-15,4-2-1 16,2 0-6-16,3-3-1 16,3-3 20-16,2 0 4 0,-1-6-1 31,2-3 2-31,0 1-1 0,-3-1 2 16,-4 2 2-16,-5 0 0 15,0 4-5-15,-6 1-4 0,0 2 0 16,-1 3 16-16,-9 8-7 15,-2 5-17 1,-2 2-3-16,0 2 0 0,0 0 4 0,6-3-6 16,3-4 3-16,2-4-2 15,3-4-3 1,0-3-1-16,8-2 1 0,2-2 23 0,0-7 2 16,1-2-10-16,-3 0-6 15,-2 0 0-15,-5 0-4 16,-1 5 1-1,-7 4-10-15,-10 2-49 0,-3 7-18 16,-2 7-30 0,0 2-61-16</inkml:trace>
  <inkml:trace contextRef="#ctx0" brushRef="#br0" timeOffset="2515.9937">24073 13503 10 0,'7'-4'274'0,"-1"-1"-255"16,2 1 12-16,-2 0-7 31,0 2-9-31,-3 0 5 0,-1 1 10 16,-1 0-4-16,-1 1-3 15,0 0-10-15,0 0-6 16,0 5-4-16,-1 1 3 0,-4 2 1 16,0 1-3-16,1-1-1 15,1-1-1-15,1-3-1 16,2 0 0-16,0-2-2 16,0-1-1-16,8-1 6 0,-1 0 4 15,3-1-1-15,-1-5-1 16,-1-2 1-16,0 0 2 0,-5-1-3 31,-3 2-2-31,0 1 0 0,0 1 0 16,0 1 0-16,-6 1 6 0,-1 3-5 15,1 0-5-15,0 0-5 16,0 0 3-16,4 6-1 0,2-1-6 16,11 1-21-16,10-3-9 15,11-2 14-15,12-1-9 0,6-4-37 31,6-11-50-31</inkml:trace>
  <inkml:trace contextRef="#ctx0" brushRef="#br0" timeOffset="3692.0614">24069 5025 169 0,'3'2'19'0,"0"1"-18"15,2-3 2-15,3 1 0 16,1-1 3-16,3 0 13 16,0 0 7-16,1-3-3 15,4-3 5-15,-3-2-4 16,-1 2 4-16,-2-2 1 0,-5 2-14 15,-3 1-4-15,-3 2 4 16,0-1-5 0,-9 4 0-16,-7 0-11 0,-2 0-5 15,-3 4 4-15,-1 1 1 16,2 3 1-16,1-2 0 0,5 0 1 16,5-3-1-16,4 0 1 15,5-3-2 1,3 0-11-16,10 0 12 15,1 0 0-15,6-4 1 0,-1 0-4 16,-2-1 1-16,-4 1-10 16,-4 3-24-16,-9-2-25 15,0 3-106-15</inkml:trace>
  <inkml:trace contextRef="#ctx0" brushRef="#br0" timeOffset="10077.6339">17641 5104 231 0,'0'-9'43'0,"0"1"3"16,0 0 6-16,0 2-6 15,0-2-7-15,0 4-7 16,-2-1 0-16,0 0-4 0,0 2-7 15,-2 2-14-15,0 1-5 16,-3 0-3 0,0 0-3-16,-1 6 0 0,-4 3 3 15,2 2 0-15,-1 2 1 0,1-3 0 16,4 0-1 0,1-3-1-16,3-1 2 0,2-4-1 15,0 1 0 1,0-2-1-16,1-1 2 0,7 0 2 15,2 0 1-15,1 0 1 16,1-1-1-16,-1-3 0 16,-2 1-4-16,-2-1 3 15,-3 3-1-15,-2-2 2 16,-2 1 0-16,0 1 0 16,-5-1-4-16,-3 2-1 0,-3-1-1 15,-2 1 0-15,0 0 1 16,-2 1 0-16,0 6 3 15,1 1-4-15,0 0 2 0,3 2 0 16,1 2-1-16,3 0 1 16,1-1-1-16,4 0 1 0,2-1-2 31,0-3-1-31,0-2 3 0,8-2 0 16,1-3 1-16,2 0 0 15,0-3 4-15,1-5-2 0,-2-1 1 0,-1-2-1 16,-4 0 3-16,1 2 0 15,-3 0-4-15,-3 1 1 16,2 4-3-16,-2 1 0 0,0 3 1 16,-8 0-6-16,-3 7 0 31,-5 4 3-31,-2 4 2 16,0 2 1-16,3-1-2 0,2-1 4 15,3-3-5-15,6-4 0 16,4-3-4-16,2-4-1 15,8-1 9-15,5-1 0 0,0-8 0 16,1 1 0-16,0-3-1 16,-2 0 1-16,-5 4 0 15,-1 0 0-15,-4 3 2 16,-2 0 0-16,-2 3 0 0,-2 1-1 16,-8 0-3-16,-5 0-3 15,-3 8-1-15,-2 2 6 16,-4 3-1-16,4 1 0 0,3 0 0 15,3-2-1-15,5 1 1 16,7-2-4-16,2-2-1 16,11-3 1-1,7-4 3-15,7-2 1 16,3 0-1-16,1-4 0 0,0-5 2 0,-2-2-2 16,-5-1 3-16,-5 2 0 15,-6-2 0-15,-6 0 1 16,-5 1 0-16,0 2 0 0,-8-1-4 15,-7 3 1-15,-4 3 0 16,0 3 1-16,-5 1-3 16,-1 0 3-16,2 8-3 15,1 2 1 1,2 2 1-16,5 1-1 16,4 0 0-16,5-2-2 15,6-1 1-15,0-2-2 16,11-3 3-16,7-3 3 0,3-2-1 0,6 0 3 15,1-9-2-15,0-5-1 0,-2 1 2 32,-2-1 1-32,-5 0 3 15,-5 1-1-15,-3 1 1 0,-6 3 0 16,-3 1-4-16,-2 0 0 16,0 5-2-16,-12 3 1 0,-3 0-5 15,-4 6 0-15,-4 7 0 16,-4 5 3-16,3 1 0 15,1 0 1-15,9-1-1 0,3-3-2 16,9-3-2-16,2-5-1 16,11-2 2-16,8-5 6 15,6 0 0-15,3-6 1 16,0-5-2 0,-1 0 3-16,-5 0-3 15,-4 0 5-15,-5 2 2 16,-6 0 2-16,-6 1 0 0,-1-1-3 15,-4 4-7-15,-12 2 0 16,-3 3-3-16,-5 0 2 16,-4 4-3-16,0 6 2 15,0 2 0-15,2 1 2 0,5-3-2 16,6-2 0-16,8 0 0 16,6-3-2-16,1-5-6 0,15 0 4 15,4 0 9-15,8-7 0 16,2-3-2-16,0-1-1 15,-3 0-1-15,-6 1 2 16,-7 3-2-16,-11 0 4 0,-2 3 3 16,-17 4-21-16,-8 0-71 15,-6 0-93 1</inkml:trace>
  <inkml:trace contextRef="#ctx0" brushRef="#br0" timeOffset="18142.8895">14055 5101 128 0,'2'-5'126'0,"-2"1"-80"0,0 1-5 15,0 0 2-15,0-1-1 16,0 1-13 0,0 1-7-16,0 0 0 0,0 0-1 15,0 0-2-15,-2 1-5 16,2 1 2-16,-2 0-5 0,-2 0-8 16,-2 3-2-16,-3 8-3 15,-2 4 2-15,-5 5 0 16,-1 4 1-16,-2 2-1 0,-1 7 1 15,1 1 0 1,0 3 3-16,4 2 5 16,-1-3-4-16,5-1-2 15,6-5-1-15,3-5-2 0,2-5 0 16,1-5-1-16,7-4 2 16,2-3-2-1,1-3 2-15,0-2-2 0,1-3-16 0,0 0-32 16,1 0-35-16,-1-7-105 15</inkml:trace>
  <inkml:trace contextRef="#ctx0" brushRef="#br0" timeOffset="18616.7439">14190 5185 304 0,'-12'9'21'15,"-4"0"-22"1,0 7 19-16,-1 1 13 0,3 6 12 16,0 2-14-16,1 0-8 0,4 4-5 15,2-2-7-15,5 0-5 16,2-2-3-16,0-3 3 15,8-1-5-15,3-5 3 32,5-2 0-32,3-5 1 0,4-3 2 15,2-2 1-15,0-4 2 16,3 0 0-16,-4-8 0 16,0-2 0-16,-3-3 2 15,-3-4-1-15,-3-2-1 0,-3-2 4 16,-5-1-4-16,-1-4-3 15,-4 1-4-15,-2-2 0 16,0 2-1-16,-6 2-1 16,-7 4-2-16,-2 4-2 0,-3 5-3 15,-3 6 1-15,-1 2 2 16,2 2-7-16,-1 4-11 16,4 5-27-16,5 3-46 0,1 1-50 15</inkml:trace>
  <inkml:trace contextRef="#ctx0" brushRef="#br0" timeOffset="18982.3987">14469 5377 255 0,'2'0'56'16,"3"0"-50"-16,1 5 37 16,3 1 1-16,5 2-7 15,1 3 0-15,3 1-9 0,1 2-2 16,4 1-1-16,-2 4-15 15,2-2-1-15,0 4 0 16,-2 0-6-16,-4-1-3 0,-3 0 1 16,-3 0-1-1,-5-3-1-15,-6-1-2 16,0-1-20-16,-6-5-26 16,-5 0-24-16,-5-3-54 0</inkml:trace>
  <inkml:trace contextRef="#ctx0" brushRef="#br0" timeOffset="19530.982">15130 5127 154 0,'-7'-2'207'0,"0"1"-204"0,-2 1 24 15,0 0 5-15,-2 5 1 0,0 6-10 32,-2 3-3-32,1 3-3 0,0 4-4 15,0 4-7-15,3 2-4 16,0 1 3-16,4 1-4 15,2 0 0-15,0-3 0 16,3 0-2-16,0-3 2 16,1-4-1-16,7-4 0 0,0-2 1 0,3-3-1 15,4-4 2 1,1-3 1-16,3-3 9 0,1 0 5 16,2-7-7-16,0-5 2 15,0-3-3-15,-1-1 0 16,-1-3 0-16,-3-2-5 15,0-2 2-15,-2 0-2 0,-3-2-2 16,-1 1 0-16,-5 0-1 16,-2 2 0-1,-2 2 0-15,-2 2 0 0,-2 4 0 16,-6 3 0-16,-4 1 0 0,-2 3-4 16,-2 1-3-16,1 3-9 15,-2 1-3-15,3 2-12 0,-1 0-14 31,5 0-14-31,2 0-47 16,5 3-69-16</inkml:trace>
  <inkml:trace contextRef="#ctx0" brushRef="#br0" timeOffset="20088.2956">15465 4924 262 0,'-4'-1'56'15,"-2"-2"-3"-15,4 1 32 16,0 1-27-16,1 0-3 16,1 1-14-1,0 0-21-15,0 0-5 16,1 0-9-16,7 0-4 0,3 2 6 16,5 3 4-1,1 2-5-15,3 1 3 0,2 2 0 16,1 2-2-16,0 2-2 15,0 3 3-15,-1 1-4 16,0 6-4-16,-3 2 0 0,-3 5 0 16,-4 6-1-16,-3 5 1 15,-4 6 2-15,-3 3-2 16,-2 2-1-16,0-3 2 16,0 0-4-16,-1-4 2 0,-1-8 0 15,0-3 2-15,-1-9-4 16,0-2 5-1,-4-3-3-15,0-5 3 0,-1-4-1 16,0-1 0-16,-2-2-1 16,1-2-3-16,-1-1-19 15,2-2-20-15,-2-1-42 16,3-1-49-16,5-2-143 16</inkml:trace>
  <inkml:trace contextRef="#ctx0" brushRef="#br0" timeOffset="32935.3204">17633 13469 169 0,'-3'0'-32'0,"0"-4"25"16,0-1 9-16,3 0 3 15,0-1 0-15,-2 1 5 0,2 0 5 16,0 1 13-16,-2-2-3 0,0 2-17 0,-5-1-18 16,0-1-69-16</inkml:trace>
  <inkml:trace contextRef="#ctx0" brushRef="#br0" timeOffset="34627.4792">17574 13404 124 0,'0'2'24'0,"0"0"7"15,0-1 21-15,0 1 4 16,-4-1-9 0,2 0-1-16,-4 0-10 15,0 1-7-15,-3 0-6 16,-1 3-14-16,-2 0-2 0,0 3 1 0,-1 1 4 15,1 0-5 1,-1 1 1-16,2 1-1 16,2-1-1-16,2-3 0 15,3-1-3-15,2-1-3 0,2-1-1 16,0-2 0 0,8 0 0-16,5-2 2 15,-1 0 2-15,5 0-1 0,1-1-1 16,-1-4 0-16,1-1-1 15,-3-2 0-15,-1 0 2 16,-2-1 1-16,-2-2 8 0,0-1 5 16,-3 0-2-16,0-2-7 15,-3 1-1-15,0 1 0 16,-2 0 0-16,-2 2-3 16,0 4-1-16,0-1-1 0,-5 4 5 15,-2 1-5-15,-3 2-2 16,-5 0-1-16,2 7-2 15,-5 4 3-15,3 3-1 16,-2 2 3-16,0 0-3 16,3 1 1-16,3-1 0 0,3-2 0 15,3-1 0-15,4-3-2 16,1-2 1-16,0-3 0 0,1-2-1 16,8-2 4-16,1-1 2 15,3 0 0-15,2-1 0 16,0-4-2-1,0-1-2-15,-1 0 3 16,-2 0-3-16,-3 1 1 16,-2 0 2-16,-1-1-2 0,-4 2 1 15,0 0 0-15,-2-1 0 16,0 2-4-16,-4 0 1 0,-3 0-10 16,-5 3 5-1,-1 0 2-15,-4 0 1 16,0 5 3-16,-1 3 0 0,1 2 1 0,0 2 0 15,3 0-1-15,3-1 1 16,3-1-1-16,3-2-1 16,2 0 0-16,3-3-2 15,0-2 1-15,4-2 1 0,4-1 5 16,3 0 0-16,0 0 0 16,3-5 0-1,-2-2-1-15,0-1 0 16,-1 0 0-16,-4-1 3 15,-1 3-2-15,-4 0 2 16,0 1 1-16,-2 2-2 0,0 0 0 0,-4 3-3 0,-6 0-2 16,-1 1-3-16,0 6 2 31,-2 4 0-31,1 1 1 16,-1 0 0-16,3-2 1 0,4-2-1 15,4-2 0-15,2-2-3 16,0-3 1-16,6-1 1 15,6 0 7-15,1-4 3 0,1-3-1 16,-1-2-1-16,0-1-2 16,-3 2 2-16,-3-1 0 15,-2 3 5-15,-5 1-2 16,0 2-3-16,-6 1-3 16,-8 2-3-16,-3 0-1 0,-5 6-2 15,-3 5 3-15,-1 3-2 16,-1 3 2-16,-2 1 0 15,6 0 0-15,1-2 0 16,5-1-2-16,6-4 2 16,6-2-3-16,5-4-2 15,3-2 0-15,13-3 5 16,4 0 2-16,6-4 3 0,0-5-4 16,1-2 0-16,-1-1 0 15,-2 0-1-15,-5 1 2 0,-4 1-1 16,-6 1 2-16,-2 0 1 15,-4-1 3-15,-3 1-1 16,0 0-3-16,-3 1-5 0,-7 2 0 16,-1 3-5-16,-2 3 1 15,-3 0 2 1,-1 6 1-16,0 6 0 16,4 2 2-16,0 1-1 15,2 1 0-15,4-2-1 16,5-2 1-16,2-2-3 15,2-4 1-15,10-4-1 0,3-2 5 16,3-1 3-16,4-7 2 16,-2-5 1-16,0-1-1 15,-1-1 0-15,-5-2-1 0,-1 2-1 16,-4 0-2-16,-4 2 0 16,-2 2-1-16,-3 3-6 15,0 1-18-15,-8 6-28 16,-3 1-49-16,-6 0-121 15</inkml:trace>
  <inkml:trace contextRef="#ctx0" brushRef="#br0" timeOffset="35765.3771">14300 13296 127 0,'0'0'119'0,"0"-1"-87"16,-2-1 28-16,2 2-14 0,-2 0-15 0,0 0-5 15,-1 0-5-15,1 0-6 0,-3 0-4 16,2 3 1-16,-3 5 3 15,0 1 0-15,-3 3-5 16,1 2 0-16,-2 5 1 16,-1 2-1-16,-3 3-2 15,1 4 2-15,-2 1 2 0,-2 5 1 16,0 1 0-16,-1 1-3 16,3 1 0-16,0 1-2 15,3 1 3-15,2-1-1 16,3 0 0-16,5 0-2 15,2-5-1-15,0 1 3 16,3-6-5-16,9-3-1 0,1-3-3 31,3-5 0-31,2-5 0 0,2-3 2 16,0-3-2 0,-1-2 0-16,-1-3 0 0,0 0-1 0,-5-1-7 15,-1 0-33-15,-5 0-55 16,-5 0-74-1</inkml:trace>
  <inkml:trace contextRef="#ctx0" brushRef="#br0" timeOffset="49016.4083">14553 13486 311 0,'0'0'30'0,"0"0"11"0,0 0 13 15,-3 0-28-15,0 0-17 16,0 0 2-16,-2 0-3 16,0 0-1-16,1 5 0 15,-1 5-2 1,-1 3-1-16,0 4 1 16,0 3 5-16,-2 5-8 0,1 3 0 0,1 3-1 15,1 1 0-15,2 2 0 16,1-2 0-1,2-1 0-15,2-4-1 16,9-6 0-16,3-4 0 16,5-8-1-16,-1-2 1 15,6-7 3-15,1 0 9 16,2-10 4-16,1-5-2 0,0-4-6 16,2-4-2-16,-2-3 0 0,-3-1-1 15,-1-3-1-15,-3 1 1 16,-5 0 3-16,-5 0-1 15,-6 1 0-15,-4 1-1 0,-1 1-1 16,-3 1-2 0,-8 4-1-16,-3 3-1 0,-4 6 0 15,-4 4-3-15,0 6 0 0,-2 2-2 16,-2 0 0 0,2 11-6-16,4 2-7 15,-2 4-13-15,8 1-18 16,2 1-21-16,6 1-70 15,4-3-132-15</inkml:trace>
  <inkml:trace contextRef="#ctx0" brushRef="#br0" timeOffset="49319.9895">15212 13759 351 0,'0'8'9'0,"0"-1"4"16,-2 3 27-16,-1 6-11 0,-3 2-9 16,0 5-8-16,-2 4 5 0,-3 3-7 15,-1 1-8-15,-3 0-3 31,1-2 2-31,-1-3-2 16,1-7-6-16,1-4-9 16,2-9-13-16,3-6-35 0,0-6-29 15,5-15-186-15</inkml:trace>
  <inkml:trace contextRef="#ctx0" brushRef="#br0" timeOffset="49724.2231">15486 13261 347 0,'0'14'46'0,"-6"2"-46"16,-5 4 21-16,-3 5 17 0,1 4-20 15,-3 0-6-15,4 1-6 0,1 0-1 16,3-5 5-16,5-3 2 16,1-4-1-16,2-5-4 15,0-4 3-15,6-3-3 16,3-4 2 0,5-2 1-16,-1 0 0 15,6-1 1-15,2-6-5 0,1 1-3 16,2 0-1-16,-2 1-3 15,2 3 0-15,-2 2 0 16,0 0-2-16,-5 3-9 16,1 3-10-16,-1 1-2 15,-5-1 2-15,-1 0-2 16,-1-2-5-16,-3-2-13 0,-1-2-10 16,0 0-19-16,-4-1-25 0,2-9-105 15</inkml:trace>
  <inkml:trace contextRef="#ctx0" brushRef="#br0" timeOffset="50031.92">15804 13332 346 0,'0'6'28'0,"0"2"-20"15,0 4 60-15,-8 7-25 16,-2 5-23 0,-2 4-7-16,-1 5-1 0,0 4-2 15,0 2-6-15,-1 0-5 0,3 1 2 16,3-3-3-16,0-3-1 16,5-3-5-16,3-8-3 15,0-3-2-15,0-7-7 16,2-5-18-1,5-5-31-15,1-3-43 0,2-5-93 16</inkml:trace>
  <inkml:trace contextRef="#ctx0" brushRef="#br0" timeOffset="50467.8093">15991 13415 356 0,'-12'9'47'16,"-1"4"-45"-16,-2 4 7 16,-1 3 15-16,1 4-10 0,2 4-9 15,0 2-4-15,5-1 0 16,4 0-2-16,2-4 0 0,2-3-3 31,0-4 1-31,10-6 3 16,4-5 0-16,3-5 2 15,2-2 11-15,1 0 0 16,2-10-7-16,1-3 1 0,0-4 1 16,2-2-2-16,-5-1-1 15,2-1-1-15,-5-1 0 16,0 0 3-16,-5-3 3 16,-2 0 6-16,-4 2 1 0,-4 2-3 15,-2 2-1-15,0 2 0 16,-10 7 0-16,-2 1-7 15,-5 5-8-15,-5 1-1 0,2 3-3 16,-5 0-6 0,0 7-10-16,1 6-14 0,2 3-6 15,3 2-28-15,5 2-38 16,5-2-95-16</inkml:trace>
  <inkml:trace contextRef="#ctx0" brushRef="#br0" timeOffset="50967.3458">16494 13375 158 0,'-12'6'167'0,"-4"3"-148"15,3 2 31-15,1 4-7 0,1 4-12 16,1 3-12 0,1 3-6-16,2 2-5 15,2 2-5-15,2-1-3 16,3-1 0-16,0-3 0 15,2-2-1-15,6-3 0 16,2-4 0-16,2-5-1 0,0-3-1 16,3-4-1-16,0-3-2 15,-1 0 8-15,1-8-2 0,-1-6 1 16,0-1 3-16,0-2 0 16,-3-3 2-16,1 1 1 15,-4-2 7-15,0-2 0 16,-1 0 3-16,-3-2-4 15,-2 1-3-15,-1 0-3 16,-1 4-5-16,0 2-2 0,-7 5 0 16,-3 6-7-16,-3 3-4 15,-2 4-14-15,-3 0-5 16,1 5-9-16,3 2-49 0,4 0-50 16</inkml:trace>
  <inkml:trace contextRef="#ctx0" brushRef="#br0" timeOffset="51406.0427">16525 13097 144 0,'-9'0'171'0,"6"0"-156"16,3 0 29-16,0 0-5 16,0 0-23-16,7 3-2 15,4 5 21-15,5 3-6 0,3 0-8 16,2 3 4 0,4 2 3-16,6 1-6 15,3 1 0-15,1 3 0 0,2 1 1 16,0 3-8-16,-4 3-3 15,-1 0-3-15,-3 4-3 16,-5 3-3-16,-4 4 0 16,-4 2-2-16,-5 1-1 15,-5 3 0-15,-6-1-1 0,0 2 1 16,-6-4-4-16,-8-2-6 16,0-3 1-16,-2-4 7 15,-1-5 2-15,1-3-2 0,0-5-3 16,1 0-10-1,2-6-31-15,0-1-39 16,6-6-75-16</inkml:trace>
  <inkml:trace contextRef="#ctx0" brushRef="#br0" timeOffset="58396.6733">24078 13506 107 0,'8'-7'-4'0,"0"-1"4"15,-2 0-1-15,1 0 1 16,0-1 5-16,0 0 27 0,0 2 12 15,-1-2 0-15,-1 3 7 0,-2-1-3 16,-1 1-2-16,-1 1 12 16,-1 0-14-16,0 2-10 31,0 1-10-31,-5 1-9 0,-3 1-5 16,-1 0-5-16,0 1-1 15,-2 6-2-15,0 3-1 16,2 3-1-16,-1 0-1 15,4 0 0-15,4 1-1 0,2-1-1 0,0-2-1 16,7-2 2-16,4-3-1 16,0-3 3-16,1-3 0 15,1 0 3-15,-1 0-1 16,-1-8 1-16,0-1 1 0,-3-2 2 16,-3 1 9-16,-1-1 1 15,-2 0-4 1,-2 2-2-1,0 0 0-15,0 3-4 0,0 0-1 16,-2 3 0-16,-2 1 0 16,-4 2-3-16,3 0-4 15,-6 4-4-15,1 6 1 16,-1 2 1-16,1 2 3 0,2 3-2 16,0-1 2-16,5-1-1 15,0-2 0-15,3-2-2 16,0-4-1-16,6-2 1 0,3-4 1 15,1-1 1-15,-1 0 2 16,0-2 2-16,1-6 1 16,1-1-1-16,-6-2 1 15,1 0 1-15,0 1 0 16,-1-1-1-16,-4 3 0 0,1 0-2 16,-2 1 1-1,2 3 3-15,-2 1-3 16,0 3 1-16,-4 0-5 0,-2 0-2 15,0 9-6-15,-3 2 5 16,1 3 3-16,0 2 2 16,3-1-2-16,2-2 0 15,2-1 0-15,1-3-3 16,0-5 0-16,4-3 2 0,4-1-1 16,1 0 3-16,-2-5 4 0,4-3 1 15,-4-2 2-15,-1 0 0 16,0 0 2-16,-4 0 0 15,0 2-2-15,-2 2-2 0,0 2-1 16,0 1 0-16,0 2-1 16,0 1 0-1,-2 0 1-15,-2 2-4 16,-2 7-4-16,-4 2 1 0,1 3 2 16,-1 0 0-16,0 0 0 15,3-1-8-15,4-4-11 16,0-2-25-16,1-4-36 15,2-3-61-15</inkml:trace>
  <inkml:trace contextRef="#ctx0" brushRef="#br0" timeOffset="62735.6396">23561 13764 232 0,'-9'3'17'0,"1"-3"9"0,0 0 16 16,5 1-23-16,-3-1 8 16,3 0-2-16,1 0-2 15,1 0-2-15,-1 0-4 0,-1 0 5 16,3 0-1-1,0 0-5-15,0 0-2 16,0 0 3-16,0 0-3 16,0 0-8-16,8 0-8 15,2-1 3-15,2-2 2 0,1-2-3 16,3 1 1-16,1 0 1 16,0 1-1-16,-2 0-1 15,-1 3-1-15,-3 0 1 16,-3 0-1-16,-4 3-1 0,-4 7 2 15,0 4 0-15,0 3 0 16,-11 4-4-16,-3 3-3 16,-4 0 4-16,1 0 2 15,-4-2 2-15,4-4 0 0,0-3 1 16,1-5 0 0,7-2 2-16,1-3 1 0,5-4-2 15,1-1-1-15,2 0 3 16,0 0-4-16,8-3-4 15,3-3 1-15,4-3 2 16,0 1-1-16,1 0 2 0,1 2-1 0,-3 1 0 0,-1 2-1 16,-2 3-1-16,-1 0 1 31,-2 3 2-31,-4 4-1 16,1 3 2-16,-1 1 1 0,-4 5-3 15,0 2 2-15,0 2-1 16,0 0-1-16,-5 2 2 15,-1-1 0-15,-4-2 0 16,-2-2 1-16,3-2 1 16,-4-2-1-16,0-3 4 15,1-3-5-15,0-3-4 0,-1-3-4 16,-1-1-6-16,3 0-14 16,1-6-15-16,4-5-24 15,1-3-14-15,5-3-150 16</inkml:trace>
  <inkml:trace contextRef="#ctx0" brushRef="#br0" timeOffset="63176.8082">23849 13832 379 0,'-12'9'44'0,"-5"1"-36"15,0 2 17-15,1 4-19 16,2 3 4-16,1 4-1 0,4 2-2 16,1 1-4-16,4 2-3 15,4-2-1-15,0-2 1 16,8-3-1-16,4-5 5 0,2-7 5 16,3-3-7-1,2-6 2-15,1 0 2 16,-2-11 3-16,0-5 1 0,0-6 3 0,0-3 9 15,-3-3-4-15,0-2-6 16,-1-1-6-16,-3-1 3 16,-3 3 8-16,-6 2 0 0,-2 2-6 31,0 5 0-31,-5 2-5 16,-8 6-4-16,0 4-2 15,-4 4-3-15,-2 4-6 16,-2 0 1-16,-2 5-11 0,3 5-12 15,-1 4-15-15,4 2-5 16,0 1-15-16,9 1-39 16,4-2-85-16</inkml:trace>
  <inkml:trace contextRef="#ctx0" brushRef="#br0" timeOffset="63597.307">24097 13764 497 0,'-9'0'17'0,"-1"0"-15"0,-1 2 8 16,0 6-11-16,1 5 2 16,1 6-4-16,-1 4 3 15,0 2-1 1,4 4 0-16,3 1 1 15,1-3 0-15,2-1 0 0,0-6 0 16,3-5-1-16,5-5 1 16,3-5 2-1,3-5 2-15,-2 0 3 0,4-10 6 16,0-4-2-16,2-3-3 16,-2-3 1-16,-2-2-7 15,1 1 1-15,-1-1 2 16,-7 0 8-16,-1 3 2 15,-6 0 4-15,0 2-2 0,-4 3-5 16,-10 2-11-16,0 3-7 16,-5 3-3-16,3 4-10 15,-5 2-19-15,3 3-23 0,2 6-38 16,2 4-73 0</inkml:trace>
  <inkml:trace contextRef="#ctx0" brushRef="#br0" timeOffset="63904.7751">24486 14073 305 0,'0'3'18'0,"-7"-1"15"15,2 0 2-15,-3-1 0 32,3 3 1-32,0 2-11 15,3 2-10-15,-3 6 1 0,0 2-4 16,1 5-2-16,1 2 1 16,-5 4-4-16,0 1-6 15,-3-2-2-15,-4 0-4 16,1-3-22-16,-4-4-3 15,4-7-17-15,-4-7-39 16,5-5-79-16</inkml:trace>
  <inkml:trace contextRef="#ctx0" brushRef="#br0" timeOffset="64259.9709">24529 13777 358 0,'0'1'39'16,"0"4"-37"-16,0 5 20 16,0 3 1-16,-4 1-12 15,3 5-8-15,0 0-2 0,-1 0-1 31,2-2 1-31,0-3-1 0,0-3 9 16,4-3 14 0,6-5-4-16,-1-3 3 0,2 0-3 0,5-1-6 15,-2-5-7-15,1-2-4 16,0 1-2-16,0 0 0 16,-4 1-4-16,0 1-6 15,-2 0-16-15,-1 2-18 16,-3-1-44-16,0-1-52 15</inkml:trace>
  <inkml:trace contextRef="#ctx0" brushRef="#br0" timeOffset="64508.658">24684 13742 405 0,'0'0'42'0,"0"0"-30"0,0 2 7 15,0 6-12-15,0 2 8 16,-2 5-3-16,-1 7-4 0,-2 5-3 16,-1 6-5-16,-2 5 0 31,-1 5 3-31,0 3-5 16,1 1 1-16,-2-3-7 0,4-6-16 0,3-7-39 15,1-8 18-15,2-9-5 16,0-8-25-16,7-6-37 15</inkml:trace>
  <inkml:trace contextRef="#ctx0" brushRef="#br0" timeOffset="65282.9871">24805 13860 425 0,'-8'0'4'15,"1"0"10"-15,-1 3 8 16,2 6-17 0,1 4-4-16,-2 4 0 15,3 5 0-15,4 0-2 0,0 2 1 16,0-1 0-16,0-2 4 16,8-3 6-16,3-5 1 15,0-6-6-15,4-3-1 16,0-4 2-16,2-3 3 15,-1-7 4-15,-1-5 0 0,0-3 1 16,-4-2-6-16,-1 0-3 16,-3-3-2-16,-3 1-2 15,-4-1 2-15,0 3-1 16,-4 1 1-16,-3 2-2 16,-5 5 0-16,3 1-1 0,-1 3 1 15,1 4-2 1,4 1 0-16,2 2 1 15,3 0 1-15,0-2-1 0,3 0 1 16,6 1 0-16,2-3 3 16,4-1-1-16,0-1 0 15,2 0 0-15,-3 1 0 16,-1 0 0-16,-2 1 0 0,-6 1 3 16,1 1-3-16,-3 2-2 15,-3 1 0-15,0 0 1 16,0 6-2-16,0 4-1 15,0 4 1-15,0 3 0 16,-1 3 0-16,1 0-1 0,0 1 1 16,0 0 0-16,0-2-1 15,0-2 1-15,4-3-1 16,2-2 0-16,0-4 0 16,1-2 0-16,1-4 1 15,1-2 0-15,2 0 0 16,0-3-1-16,3-8-1 15,0 1 0-15,0-2 0 16,0-2 1-16,0 1 1 0,-3-2 1 0,-1-2 0 16,-6 2 3-16,0-4 3 15,-4 3 0 1,0-2-4-16,-8 1 0 0,-6 1-2 16,-3 0 0-16,-1 2-6 15,-2 4-7-15,3-2-12 16,-2 4-17-16,7-1-14 15,1 2-37-15,5 1-28 16,6-3-59-16</inkml:trace>
  <inkml:trace contextRef="#ctx0" brushRef="#br0" timeOffset="65708.0835">25047 13378 334 0,'-9'-2'35'0,"1"0"-2"0,3 1 22 16,5 1-22-16,0 0-6 16,0 0-9-16,2 3-10 15,7 5 10-15,5 3 0 16,1 3 2-16,8 5 2 0,2 3-3 15,0 2 1-15,3 3-7 16,0 2-5-16,-3 2-5 16,-2 3-2-16,-6 0 0 15,-2 5 0-15,-6 3 1 16,-5 5-3-16,-4 3 2 16,-4 4 0-16,-10 4-1 0,-4 0-3 15,-6 2-4-15,-2-5 1 16,-2-5 3-16,-3-6 4 15,2-8-1-15,4-7 1 16,2-7-8-16,3-6 2 0,5-3-2 16,4-5-16-1,1-5-34-15,5-3-26 0,3 0-39 16,2-7-133-16</inkml:trace>
  <inkml:trace contextRef="#ctx0" brushRef="#br0" timeOffset="66400.076">23387 13576 305 0,'-1'2'37'0,"-2"-1"13"16,-4 1-10-16,-1 2-20 0,-2 4 2 16,-7 2-1-1,-2 3-9-15,-3 6-4 16,-4 5-3-16,-4 6 6 0,-1 6 7 15,-2 5 0-15,0 7-4 16,5 4 0-16,1 5-6 16,10 1-3-16,3 2-5 15,7-5 0-15,7-2-2 16,5-8 2-16,13-6-2 16,5-7 0-16,7-8-6 15,3-5-5-15,5-7-7 0,0-6-21 16,5-6-29-16,-3-1-32 15,0-14-134-15</inkml:trace>
  <inkml:trace contextRef="#ctx0" brushRef="#br0" timeOffset="67868.1087">23987 4937 118 0,'-6'6'192'0,"-2"0"-179"15,0 3 5 1,2 2 2-16,3 2-8 15,1 1-4-15,2 1-2 0,0 1-5 16,10-3-1-16,2-3 1 16,4-3-2-16,1-6 5 15,7-1 0-15,-3-2-1 16,1-7 1-16,-1-5-3 16,-3 0 2-16,-2 1-1 0,-6-1 3 0,-4 0 7 15,-4 3 10-15,-2 1 0 16,-2 0 3-1,-9 3-8-15,-4 2-7 16,-1 4 2-16,-5 1 1 16,1 3 1-16,1 6-9 0,1 5-3 15,0 1-3-15,5 4 1 16,7-2-2-16,1 2 1 16,5-4-2-16,0-2-1 15,8-1 0-15,5-5 1 16,6-6-1-16,-2-1 3 0,2 0 1 0,-2-8 1 15,1-3 0 1,-3-1 0-16,-3 1 1 16,-4 0 1-16,-3-1 5 15,-5 1 0-15,0 1 4 0,-6 1 1 16,-7 1-9-16,-4 4 0 16,0 1-3-16,-4 3 2 15,1 0-1-15,-1 6-1 0,4 3-1 16,2 4 0-1,3 0-2-15,6 1 2 0,5-1-2 16,1-2-1-16,5-1 0 16,7-5 0-16,7-3 1 15,3-2 0-15,2-2-1 16,-1-7-7-16,-1-2-14 16,-4 0-16-16,-4 0-32 15,-7 0-51-15</inkml:trace>
  <inkml:trace contextRef="#ctx0" brushRef="#br0" timeOffset="72157.3314">23052 4001 188 0,'-6'1'16'16,"3"-1"40"-16,2 0-6 0,-2 0-21 16,-2 0-2-1,4 0 17-15,-5 0-11 0,4 0-5 16,-2-2-3-16,1-1-4 15,2 0-2-15,-1 0-3 16,2-3-1-16,0 1-6 16,0-4-5-16,8-2-5 0,3 0 0 15,1-3 0-15,4 2 0 16,-1 1-2-16,-2 3 4 0,-2 2-1 0,-1 2-2 31,-2 3 1-31,-2 1-1 16,0 0 0-16,-3 8 1 0,-1 4 0 15,-2 4 2-15,0 4-1 16,-4 6 0-16,-6-1 0 16,-3 1 0-16,-1 1-1 0,-1-4 1 15,2-1-1-15,2-6 2 16,1-3-1-16,4-4 1 16,1-4-1-16,3-3 1 0,2-1-2 31,0-1-2-31,0-1 1 0,7-6-3 15,-1 0 2-15,6-4 2 16,-1 2 0-16,3 1 1 16,-2 2 0-16,1 1-1 15,-4 3 0-15,0 2-1 0,1 0 1 0,-2 2-1 16,-1 7 2 0,-1 4 0-16,0 1 0 15,-4 3 0-15,2 3 0 16,-4 2 1-16,0-1-1 0,0 2 1 15,-6-4-1-15,-4 0 2 16,-5-2 1-16,-1-3-1 16,-4 0 2-16,-2-2 0 15,-2 1-3-15,-3-4 0 0,0 0 0 16,-2-4 1 0,-2 1-3-16,5-3 0 0,0-3-12 0,6 0-10 15,1 0-12-15,9-8-17 16,7-1-26-1,3-5-48-15,7-3-59 0</inkml:trace>
  <inkml:trace contextRef="#ctx0" brushRef="#br0" timeOffset="72649.5951">23291 3983 224 0,'1'-5'20'0,"-1"2"-17"0,0-1 19 15,0 3-7-15,0 0 12 16,0 1-7-16,0 0-10 16,0 0-3-16,-1 6 4 15,-5 2 1-15,3 4 8 16,-7 4-7-16,4 3-5 0,-1 2 0 15,-1 4 1 1,5 0 0-16,-3 1-2 16,4-1-2-16,2-3-3 0,0-5-2 15,4-2 1-15,3-5-1 16,3-4 2-16,1-5 0 16,2-1 9-16,2-1 5 15,2-9 0-15,1-4-2 16,1-4-6-16,1-2-4 0,-5-2 0 15,0 2 1-15,-3-3-2 16,-4 1 3-16,-5 0 2 0,-3 2-3 16,0 0-1-16,-7 1-2 15,-5 4-1-15,-5 2 0 16,0 5 0-16,-3 3-2 16,1 5-2-1,1 0-4-15,3 5 0 0,2 5-5 0,4 1-14 16,1 1-22-1,6 1-25-15,2-2-38 0,0-2-80 0</inkml:trace>
  <inkml:trace contextRef="#ctx0" brushRef="#br0" timeOffset="73048.4779">23505 3946 324 0,'-9'7'6'16,"-1"5"-4"-16,1 3 5 15,0 3-3-15,-1 4 6 16,2 5-2 0,2 2-3-16,3 0 8 0,3 1-6 15,0-4-5-15,0-2-2 16,3-6-3-16,5-5-5 15,3-6 9-15,1-5 3 16,0-2 11-16,1-3 11 16,0-8 3-16,1-3-5 15,-1-6-7-15,-1-2-1 0,-3 0-2 16,-3-2-2-16,-4 0-2 16,-2 1 3-16,0 3 1 0,-4 1-6 15,-7 4-5-15,-5 4-2 16,1 5-1-16,-3 6-5 15,0 0-16-15,0 6-9 0,1 6-11 16,2 4-40 0,3 1-52-16</inkml:trace>
  <inkml:trace contextRef="#ctx0" brushRef="#br0" timeOffset="73297.7797">23753 4191 312 0,'13'8'74'15,"-1"2"-71"-15,-2 1 53 16,-1 3-22-16,-2 2-20 16,-1 4 6-16,-6 0-10 0,0 3-5 15,0 2-3-15,-9 0-1 16,-2 0-1-1,-3-2-2-15,-3-3-13 0,-1-4-17 16,-2-4-24 0,0-4-29-16,1-4-78 0</inkml:trace>
  <inkml:trace contextRef="#ctx0" brushRef="#br0" timeOffset="73806.2283">23923 4020 206 0,'1'0'55'0,"1"0"-51"16,-2 0 21-16,0 9-10 16,0 4 7-16,-3 2 6 0,-4 4-6 15,3 4-2-15,-2 1-8 16,1 2-5-16,0-4 2 16,4-2-5-16,1-3-2 15,0-6-3-15,0-2 0 16,6-7 2-16,2-2 5 0,3 0 23 15,2-11-3 1,2-3-9-16,3-5-7 0,-1 0 0 0,0-2-2 16,-2-1 1-1,-3 2 1-15,-3 1 5 16,-5 1 4-16,-2-1 1 16,-2 4-6-16,0 1-2 0,-7 1 1 0,-3 4 0 15,-6 4-10-15,0 2-3 0,-1 3-4 31,0 0-5-31,-2 2-15 16,3 6-18-16,4 1-24 16,2 2-43-16,4-1-81 0</inkml:trace>
  <inkml:trace contextRef="#ctx0" brushRef="#br0" timeOffset="74281.3327">24144 3734 235 0,'0'0'85'0,"0"0"-64"16,0 0 1-1,3 3-4-15,7 1 24 0,5 2-3 0,1 3-14 16,5 1 1-16,3 3-1 15,2 2-2 1,2 4-5-16,-1 4-1 16,-4 5-8-16,-4 6-6 0,-7 4-1 0,-6 7-1 15,-6 4 1-15,-14 3-2 32,-7 1 0-32,-9-3-18 0,-5-1-13 15,-1-4 3-15,-3-3 9 16,-3-7 1-16,2-3-14 15,-1-3-24-15,5-6-36 16,-1-7-87-16</inkml:trace>
  <inkml:trace contextRef="#ctx0" brushRef="#br0" timeOffset="74837.4548">22890 3680 313 0,'-25'10'-12'16,"-3"1"14"-16,-3 6-2 16,-1 0 1-1,-1 4 4-15,-1 0 5 16,0 2 6-16,-3 0 5 0,0 2 7 16,5 2-3-16,0 2-1 15,3 2-2-15,6 5-8 16,8 5-1-16,5 4-5 15,10 4-3-15,5 3-1 16,17 2-4-16,9 1 0 0,11-2-2 0,6-2 4 16,11-3-2-16,0-5-31 15,5-9-57-15,-5-9-94 0</inkml:trace>
  <inkml:trace contextRef="#ctx0" brushRef="#br0" timeOffset="78233.2645">5816 6149 21 0,'0'9'330'15,"0"2"-346"-15,0 2 8 0,0 4 12 16,0 2 19-16,0 6-6 15,-3 4-4-15,1 6 6 16,-1 6 0-16,0 4-10 16,-1 6-2-16,-1 3-4 0,3 0 0 15,-1-1-3-15,0-3 0 16,1-8 1-16,0-5 0 16,0-12-1-16,2-8 0 15,-4-5 2-15,1-9 0 16,-2-3 36-16,0-8 5 0,-1-10-30 15,0-6 1-15,-1-10-14 16,3-4-1 0,-2-7 2-16,0-3-1 0,2-3 0 15,3 1 0-15,-4-3 3 16,2 2-1-16,1 2-1 0,2 2 2 16,0 6 0-16,0 3 2 15,2 6 5-15,6 4 2 16,1 4-6-16,-1 5 1 15,3 2 0-15,-2 5-5 0,2 3 1 16,2 2-2-16,0 6-1 0,1 1-1 16,4 1 0-16,0 12 0 15,-1 2 1-15,1 7 1 16,-2 3 0-16,-2 3-2 16,-3 2 2-1,-1 2 0-15,-4-2 1 16,-5 0 0-16,-1-2 0 15,-1-3-2-15,-14-3 4 16,-1-2 2-16,-5-3-1 0,-5-2-3 0,-4-4-1 16,0-2-1-16,-3-2-3 15,0-4-11 1,5-3-17-16,4 0-22 16,6-5-10-16,7-4-46 15,8-5-69-15</inkml:trace>
  <inkml:trace contextRef="#ctx0" brushRef="#br0" timeOffset="78511.7754">6196 6013 377 0,'-8'14'8'0,"-1"4"-7"0,-1 4 1 16,1 6 22-16,1 0 4 16,5 5-15-16,1 1-1 15,2 3-10 1,0-1-1-16,2-2-1 16,4-5-1-16,0-4-22 0,2-8-25 15,0-9-5-15,-2-8-59 16,-1 0-55-16</inkml:trace>
  <inkml:trace contextRef="#ctx0" brushRef="#br0" timeOffset="78668.3731">6080 5825 259 0,'0'0'-31'16,"0"0"-35"-16,3 2 39 16</inkml:trace>
  <inkml:trace contextRef="#ctx0" brushRef="#br0" timeOffset="79078.0893">6329 6143 285 0,'3'6'4'16,"-3"-6"2"-16,2 0 27 16,1 0 19-1,3-12-6-15,2-2-32 0,3-3 8 16,3-3-1-16,3 0-7 15,-1 1-4-15,-1 2-4 16,0 4-1-16,-1 5-2 16,-3 5-1-16,-2 3-3 0,1 4 0 15,-2 11 1-15,2 5 0 16,1 6 1 0,-2 5 2-16,7 3 0 0,-4 3-3 15,3 0 0-15,-2-3 0 0,4-3 0 16,-2-5 0-16,1-7 1 15,-2-5-1-15,-1-6 1 16,-2-4 0-16,-3-3-2 0,-1-1-3 16,-1-1-36-16,-2-8-64 15,-3-3-154 1</inkml:trace>
  <inkml:trace contextRef="#ctx0" brushRef="#br0" timeOffset="79344.1576">6639 6007 363 0,'-5'6'3'0,"0"3"6"0,-3 2 27 15,1 7 3-15,-5 6-2 16,-1 5-28-16,-1 7-4 15,-3 4-1-15,-1 1-7 16,-1-1 5-16,2 0-3 16,2-6 0-1,1-6-6-15,3-7-10 0,3-5-14 0,1-5-10 16,5-6-37 0,2-3-98-16</inkml:trace>
  <inkml:trace contextRef="#ctx0" brushRef="#br0" timeOffset="80188.5755">6861 6102 297 0,'-17'9'22'0,"1"1"10"0,1 2-1 16,-3 0 2 0,9 0-3-16,1-1-8 0,6 0-1 15,2-4-5-15,2-2-10 16,9-2-3-16,3-3 3 16,5 0 4-16,1 0-6 0,4-7-2 15,3-3 0-15,0-2-1 16,0-2-1-16,1-1 2 15,-3 0-2-15,-2-2 1 16,-2 1-1-16,-5-1 2 16,-5 1-3-16,-2 0 2 0,-4 1-2 0,-5 1 1 15,0 3 0-15,-3 3-2 16,-6 0 1 0,-3 5-1-16,0 2 1 0,-2 1-2 15,-2 7 3-15,0 6-1 16,0 7 0-1,1 2 0-15,1 4 1 16,0 4-1-16,3 1 1 0,5 3 1 0,4 0-1 16,2-2-1-16,3-2 1 15,10-4 0-15,6-6-1 16,2-6 2-16,6-6 1 16,2-6 0-1,2-2 4-15,0-10 10 0,1-5-1 16,0-8-3-16,-1-1-2 15,-4-5 2-15,-2-2 0 0,-5-1 0 16,-1-1-7-16,-3-2-3 16,-6-2 0-1,0 0-2-15,-2-3 2 0,-3 1 0 16,-4 1-2-16,-1 4-1 16,0 7 2-16,-1 5 1 15,-4 7-1-15,-3 7-1 0,-1 8 0 16,0 0-4-16,-1 7-1 15,-1 9 2-15,0 6 2 16,1 7-1-16,3 7 0 16,2 3 0-16,4 3 1 15,1-2 1-15,0 1-2 16,9-5 2-16,2-5 0 16,5-6 1-16,1-3 6 0,3-6-4 15,2-2 3-15,1-4 4 0,2-3-2 16,-1-3-1-16,1-1-5 15,0 0 0 1,0-1-2-16,-1-2-11 0,-3 3-46 16,0-2-40-1,-4 2-80-15</inkml:trace>
  <inkml:trace contextRef="#ctx0" brushRef="#br0" timeOffset="82934.1403">8745 6078 364 0,'0'0'21'16,"0"0"-21"-16,0 0 27 0,0-6-7 15,-3-2 0-15,-1-3-12 16,-3 0-4-16,1-1 11 16,-2 2-2-16,-2-2-8 15,0 3 5-15,1 2 4 16,-4 3-4-16,0 4-8 16,-1 0-2-16,-1 4-1 0,-1 9-1 15,1 5 1-15,-3 4 0 16,4 5 1-16,2 5-2 0,2 4 1 15,6 0-1 1,3 0 1-16,1-4-1 16,7-3 1-16,6-8 1 0,5-7-1 15,3-8 1-15,5-6 3 16,1-3 8-16,2-12-1 16,2-6-7-16,-1-3-1 15,-3-3 1-15,0-2 3 0,-6 2 3 16,-4 2-1-16,-4 2-5 15,-2 6 2-15,-6 3 1 0,-3 4 6 16,-2 4-6 0,0 4 0-16,0 2-1 0,-6 0-5 15,0 7-4-15,0 7 0 16,1 3 0 0,3 3 2-16,2 3-1 0,0 2 2 15,1-2 0-15,7-1-1 0,4-4-1 16,0-3-2-16,1-6 3 15,2-3 2-15,-1-2 1 16,3-4-1 0,-3 0 1-16,0 0 2 0,0-8-1 15,0-3 0-15,-1-1 0 0,-1-1-1 0,-3-2 1 16,-1 0 0-16,-2 0 1 16,-3 0 0-16,1 0 0 15,-4 0-1-15,0-1 0 16,0 1 1-16,-2 1 2 15,-3-1-3 1,-3 3 1-16,-1 2-1 16,-2 1 5-16,-3 4-6 15,-4 2-2-15,-1 1-1 16,-3 2 0-16,0 0-1 0,-1 3 1 16,4 2 2-16,1 1-3 15,6-1 2-15,3-2 1 16,5 0 0-16,3-2 1 15,1-1-3-15,0 0 4 16,5 0-2-16,5 0 4 0,4-3 4 16,3-2-4-16,2-1-1 15,2-1 0-15,0 2-2 0,2-4 1 16,0 0-1 0,1 1 0-16,-1-2 0 0,1 1-2 15,-3 1 3-15,0 1-2 16,-4 2 1-16,-1 0-1 15,-3 4-1-15,-2 1-1 16,-1 0 1-16,-4 6-2 16,0 2 1-16,-2 3 1 0,-1 2-3 15,-3 1 0-15,0-1 1 16,0 1 1-16,0-2 3 0,0 1-1 16,2-2 0-1,-2 1 0-15,2 0 0 0,3 0 0 0,0 1 0 31,3 0 3-31,1-1 0 0,2-1-2 16,1-1 1-16,3-2 1 16,0-1-2-16,3-3 1 15,-3 0 0-15,2-3-1 16,-1-1 2-16,-1 0-2 16,-2 0 2-16,-1-6-2 0,-3-2 4 15,-1-1-1-15,-5-4 2 16,0-2 0-16,-3-1 0 15,0-3-5-15,0-2 1 16,-4-2-1-16,-2 2-1 0,-1 0 1 16,-6 4 0-16,1 1 4 15,-6 5-4-15,-2 4-1 16,-2 2-1-16,0 2-1 16,0 3 1-16,2 0 1 15,2 0-2-15,5 6 1 16,2-1 0-16,6-1-1 0,3 1-1 15,2 0-3-15,0 1 1 16,10-3 3-16,2-1 4 16,5-1-1-16,1-1 2 0,4 0 0 15,1-3 0-15,1-6-3 0,0 4 1 16,3-3 1-16,-3 3-3 16,1 1 2-16,-4 1 1 15,-2 3 1-15,-1 0-3 16,-6 0-1-1,-1 9 0-15,-2 4 0 0,-3 2 1 0,0 4 0 32,-5-1 1-32,1 3 0 0,1-1-1 15,0 1 0-15,-1-4 0 16,2-1 0-16,2-1 0 16,1-4 0-16,1 0 1 15,1-3-1-15,3-4 2 16,-1 0-1-16,2-3 2 15,1-1 2-15,0 0 4 0,1 0 1 16,2-4-2-16,3-4-1 16,-3-1-3-16,4-2-1 15,2-2 1-15,2-1 0 0,1-3 0 16,1-3-2-16,1 0 0 0,2-2-2 16,-1 0 2-16,0 2-2 15,-3 2-2-15,-3 7 3 0,-4 2-1 31,-6 4 0-31,-2 3 0 16,-4 2-1-16,-3 5-1 0,-1 3 0 16,-2 4 2-16,2 2 0 15,-2 0 1-15,0-3-1 16,-1-2 1-16,0-2-1 16,0-3 0-16,0-1 2 15,0-3-1-15,0 0 6 0,0 0 0 0,0 0 1 16,0-5-3-16,0-2-2 0,0 2-1 15,0-4-2-15,0 1 1 16,0 0-1-16,0 2 0 31,-2 0 0-31,-1 1 0 0,1 2-1 16,-4 3 1 0,-1 0-4-16,-3 0-3 0,-2 5 2 15,-3 6 1-15,-1 4 2 16,0 4 1-16,-1 2 0 15,1 3 0-15,2 2-1 16,2 1 0-16,4-3 1 16,3 1-2-16,2-3-4 0,3-7-1 15,0-3 3-15,5-5-1 0,3-5 4 16,2-2 2-16,3 0 1 16,0-8 1-1,3-5 2-15,-1-2 0 0,1-4-2 16,1-1 3-16,-3-3-1 15,1 0 4-15,0-2-4 16,-2-3-1-16,-1-2-2 16,-1-1 0-16,-3-3-1 0,-1 0 3 15,-4 2-3-15,-1 2 1 0,-2 4 0 16,0 6 0-16,-1 6 0 16,-4 4-1-16,-1 4 1 15,-4 6-2-15,1 0-1 16,-1 5-1-16,-1 7 0 15,1 5-2 1,1 8 1-16,2 3 3 0,4 5-2 16,-1 4 1-16,4-1 1 15,0 0 0-15,5-1 1 16,5-4 1-16,2-4 0 16,-1-3-1-16,5-2 1 0,-2-5-1 15,1-4 0-15,0-3 0 16,2-4 1-16,-2-3 2 0,3-3 0 15,-3 0 7-15,4-7-1 16,1-6-1 0,0-2 1-16,1-5 0 15,4-1-2-15,2-5-4 0,0-2-3 16,4 1 2-16,-1 0-2 16,2 3-2-16,-3 3 1 15,-2 5-2-15,-2 5 2 16,-4 4 0-16,-4 2-1 0,-3 5 1 15,-4 0-1 1,-3 1-1-16,-3 9 0 0,-3 4 2 16,-1 3 1-16,0 4 1 15,-7-2 1-15,-3 1-1 0,-3-1 0 16,0-3 2-16,-4-3 0 16,0 0 0-16,-3-1 0 15,0-2 2-15,0-1-3 16,1-3 0-16,-5-1-2 15,4-2 0-15,-1-2-10 16,4-1-20-16,3 0-28 16,6-4-26-16,7-6-24 0,1 0-63 15</inkml:trace>
  <inkml:trace contextRef="#ctx0" brushRef="#br0" timeOffset="83078.6687">10977 6142 504 0,'14'15'4'15,"-6"-1"1"-15,-3 2-7 16,-3-4-129-16</inkml:trace>
  <inkml:trace contextRef="#ctx0" brushRef="#br0" timeOffset="92916.2035">18475 4309 213 0,'-12'-5'51'0,"-4"2"-28"16,1 0 21-1,1-2-18-15,-1 3-12 0,0-1-3 16,-1 0 3-16,5 0 4 15,1 0-1-15,3 2-5 16,1-1 3-16,2 1 4 0,4-1-3 16,0 2-1-1,0-2-11-15,7-1 0 16,5 2-1-16,4-5 1 0,4 2 2 16,5 0-2-16,3-1 0 0,4 0 1 15,2-1-2-15,1 0 0 16,3 1 1-16,1-1 0 15,2 2-1-15,2-1-3 16,-1 0 2-16,2 1-2 0,1 1 0 16,2 1 0-16,0 0 0 15,3 1 0-15,0-1 0 0,0 1 2 16,2 1 1-16,2 0 1 31,1 0 2-31,0 0-1 16,3 0 0-16,-2 0-1 0,1 0 2 0,1 0-4 15,-1 0 0-15,0 1-1 0,1-1 0 32,0 0 1-32,0 0 1 0,-1 0-3 15,2 0 1-15,2 0 1 16,-2 0-1-16,1-3 2 16,-1-1 0-16,3 2 2 15,-1-3-2-15,0 1-1 16,4 1-1-16,0-2-1 15,1 2 2-15,0-3-1 16,0 1-1-16,-3 2 1 16,-1-3 0-16,-3 3-2 0,-4 0 2 0,-3 1-1 15,-7-1 0 1,-2 3-1-16,-9-2 0 16,-5 1 0-16,-6 1 1 0,-5 0-2 15,-4 0-4-15,-4 0-10 16,-7 0-15-16,3 0-11 15,-5 0-9-15,-1-3-29 16,0-1-2-16,-4-3-132 16</inkml:trace>
  <inkml:trace contextRef="#ctx0" brushRef="#br0" timeOffset="93291.6061">20973 3938 396 0,'0'-2'-5'16,"6"1"0"-16,5 0 12 16,5 1 2-16,3 0 3 15,4 0 7-15,4 1 1 16,4 5-3 0,2 0-1-16,-1 2-2 15,3 1 1-15,-2 1-2 0,-3-1-8 16,-4 4 2-16,-3-1-3 0,-6 2-3 15,-5 3-1 1,-6 1 0-16,-6 3 1 16,-3 3 1-16,-15 4 1 15,-6 2-1-15,-9 1-3 0,-6-2 2 16,-2 1 3-16,-2-4 1 0,0-6-6 16,5-1 5-16,4-4-4 15,6-5 3-15,2-4-2 16,5-5-1-1,6-1-30-15,-1-7-44 16,3-6-44-16,-1-7-119 0</inkml:trace>
  <inkml:trace contextRef="#ctx0" brushRef="#br0" timeOffset="93940.9931">19742 3867 223 0,'1'0'88'0,"-1"0"-74"16,0 0 26-16,0-3-3 15,1-2-10-15,3-4-8 0,0-1-3 16,5-3 2 0,1-2-4-16,3-2-1 0,3-2-1 15,4 1 2-15,0-1-3 16,0 2 1-16,-1 3 0 16,-3 3-4-16,-2 4-4 15,-5 2-2-15,-1 4-1 0,0 1-3 16,-4 3-5-16,3 7 5 15,-1 4 1-15,-1 4 2 16,3 1 2-16,0 2 2 16,2 2-1-16,1-2-2 0,3-2 2 0,0-3 0 31,4-2 4-31,-3-3 0 16,1-3 0-16,0-4-1 0,0-1 1 15,-1-1-3-15,-3-2 0 16,2 0-3-16,-1 0-1 0,-2 0-1 0,-1 0 0 15,2-3-1-15,-1 1-15 16,-2-2-34-16,2-1-23 16,0-1-45-1,-2-3-88-15</inkml:trace>
  <inkml:trace contextRef="#ctx0" brushRef="#br0" timeOffset="94237.7843">20236 3570 325 0,'-7'-4'5'0,"-1"1"-5"16,1 3 15-1,-3 0 3-15,1 4-1 16,-2 7 5-16,-3 6 5 0,0 5 6 15,-5 6-14-15,-1 7 0 16,-7 6-3-16,-1 7 2 0,-3 6-9 16,-3 3-7-16,1 1-2 15,3 0 3 1,5-4-4-16,1-5 1 16,7-5 0-16,4-6-5 0,3-4-23 15,0-4-55-15,1-4-92 16</inkml:trace>
  <inkml:trace contextRef="#ctx0" brushRef="#br0" timeOffset="95752.0763">16796 6217 369 0,'0'0'2'0,"-2"0"-5"31,-2 8-2-31,0 5 3 0,0 5 4 16,1 2-2-16,1 5 1 15,2 2 0-15,0 2 4 16,0-1-2-16,0 0 1 15,5-6-3-15,4-3-1 16,1-6 1-16,2-5 1 0,2-7 5 16,1-1 2-16,2-9 13 15,2-8 2-15,2-6-5 0,-1-5-11 16,2-5-2-16,-3-1-3 16,0-1 4-1,-3 1-1-15,-4 1-2 16,-3 2 5-16,-3 5-4 0,-2 4 2 15,-2 3 4-15,-2 6-6 16,0 4-2-16,0 5-1 0,0 1 6 16,0 3 5-16,0 0-11 15,0 7-8 1,0 6 0-16,0 4 5 0,0 7-1 16,0 3 2-16,6 5 1 15,3 3-3-15,1 1 2 16,1 2 0-16,0 1-1 15,1 0 2-15,-1-1 0 0,3 1-1 0,-3-2 1 16,0 1-1-16,1-1 0 16,-2-3 0-16,-2-2 0 15,-2-2-1 1,-3-4-1-16,0-2-4 0,-3-3-3 16,0-5-3-16,-2-3 5 15,-7-1 3 1,-4-6-1-16,0-3-4 0,-5-3-2 15,-3 0 10-15,0-3 2 16,0-8 3-16,0-2 4 16,4-3 8-16,1-3-5 0,7-3-8 15,5 1-1-15,4-1-2 16,2-2 0-16,10 0-2 16,4 0-2-16,4 0 3 0,1-1-18 15,1 1-58-15,0 0-45 16,-2-1-112-16</inkml:trace>
  <inkml:trace contextRef="#ctx0" brushRef="#br0" timeOffset="98171.7542">17219 5457 181 0,'0'-7'103'0,"-1"1"-61"0,1 0 1 16,0 4 2-16,0-1-10 16,0 3-20-16,0 0-12 0,0 0-3 15,0 5-4-15,1 4 7 16,3 5 5 0,1 3-1-16,1 4 0 15,0 4-4-15,0 4 1 0,0 4 3 16,0 4 0-1,-2 3-1-15,-1 3-1 0,0 3 3 16,-3 4-2-16,0 3 4 16,0 1-4-16,0 3 0 15,-3 2-1-15,-3 1 1 0,0 4 1 16,1-1-2-16,3 2 0 16,-1 2 5-16,2 2-8 15,1-2 5-15,0 1-4 0,0-2 1 16,4-1 2-16,2-1 2 15,-4 3-4 1,2-4 1-16,-3 3-2 16,0 0 0-16,-1-1-1 0,0 2-2 15,0-3 3-15,0 1-2 16,0-2-1-16,-1 1 2 0,0-2-2 16,-1 0 0-16,-1 0 1 15,2 2 2-15,1-1 0 16,-2 0 3-16,2-2-3 15,-2 3-2-15,0 1 0 16,-2 0 3-16,1 4-3 0,-2 2 1 0,0 3-1 31,-1 0 1-31,0 2-3 16,-1-1 1-16,3 0 0 0,-2-1 2 0,-2 0-1 16,2-1 0-1,-1-1-3-15,1 1 5 0,-2 1-1 0,0-2-1 16,0 0 1-16,-1-2 0 15,1-1-2-15,-1 1 2 32,1-2 0-32,-1 0 1 0,0-1 2 15,2-1-2-15,-2 0 2 16,0-3-1-16,1 0-2 16,-2-1 0-16,2 1 0 15,-3-1-1-15,4 0 0 0,-3 0 3 16,2 0-5-16,1 0 4 15,1-1-3-15,0 0 2 16,2-1-4-16,2 0 4 0,1 0-4 16,1 0 4-16,0-1-2 15,0 1 0 1,0-1 0-16,1-1 0 0,3-2 0 16,2-1 0-16,-2-2 0 15,0-1 0-15,2-1 0 16,-2-1 0-16,1-1 0 15,-1-1 0-15,0 0 0 0,0 1 0 0,0-2 0 16,-1 0 0 0,3 0 0-16,-3-1 0 15,0-2 0-15,1 1 1 0,-1-4-1 0,1-2 0 16,0 0 0-16,0-2 0 31,0-2-1-31,2 0 1 0,-4 0 0 16,2-2 1-16,-1-2-1 15,0-1-1-15,-2-4 1 16,1 0 1-16,0-5-1 16,0 0 0-16,-2-4-1 15,0-1 1-15,1-3 0 16,0-3 0-16,-1-1 0 0,0-2-3 16,0-3 0-16,0-1-2 0,0-1-1 15,0-2 0 1,0 0 0-16,1 0 0 0,-1 0 3 15,1-3 3 1,1-7 1-16,-1-4 0 0,1-4-2 0,4-7 2 16,0-4-1-16,4-4 0 15,1-4 0-15,1-3 0 0,3 0 0 16,2 0 1-16,-2 2-1 31,2 3-1-31,-3 2 2 0,0 5-2 16,-1 2 2-16,-2 4 1 15,0 1-4-15,0 2 4 16,-2 3-2-16,-1 1 0 16,0 2 0-16,-1 3 0 0,-2 0 0 15,1 3 0-15,-2 1 0 16,-2 2 0-16,2 1 0 0,-2 0 0 16,-2 1 0-16,1 2 0 15,-1 0 0-15,0 0-2 16,0 0 2-16,0 0-1 15,0 0 1-15,-1 8 0 16,-6 2 3-16,-2 5-3 0,-2 4 0 16,-2 4 1-1,-4 3 1-15,-1 3-2 16,-3 2-1-16,0 2 2 0,-2 1-2 16,2 0 0-16,-2 1 2 15,4 0 0-15,2-2-2 16,3-1 1-16,1-1 1 15,3-3 0-15,2 0-1 16,1-3-2-16,5-1 3 16,-2 0-1-16,4-3-2 0,0-1 3 15,0-1-3-15,0-3 3 16,0-4-2-16,0-1 2 16,0-3-1-16,0-4 1 15,0-1-1-15,-1-2 2 0,1-1 0 16,0 0 1-1,-2 0 0-15,1 0 1 0,-3-4-2 16,-1 0 1-16,-1-3 0 16,0 0 0-16,-3-1 0 15,-1 0 0-15,-1 0-2 16,-1-1 0-16,-2 0 1 0,0-1-1 16,-2 1 2-16,2-2 1 15,-3 0-2-15,0-1 0 16,-4-2 0-16,2 1 0 15,-5-1 0-15,2 0-1 0,-1 2 0 16,0-2-1-16,0 2 2 0,0 0-1 0,2 1 0 16,-2 1 0-16,2 0-1 15,2 0 1-15,2 2-2 32,3 1 2-32,1 1-1 15,5-1 0-15,-1 1 0 0,5 2-1 16,-1 1 1-16,4 2-3 15,-1-1 0-15,2 2-4 16,0 0-26-16,3 0-55 16,3 0-36-16,-3 0-100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24:41.68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3213 5096 346 0,'8'-3'73'0,"-2"-1"-66"0,-3 2-2 16,3-1 5 0,-3 3-5-16,-3 0-3 0,1 0-2 15,-1 0 0-15,0 0 0 16,0 0-1-16,0 1 0 16,0 4 1-16,0 1 0 15,0 2 1-15,0-2-1 16,1 2 3-16,8-2 10 15,4 2 13-15,6-3-2 0,7 1-3 16,8-2-5-16,8-3 3 16,6-1-6-16,7 0-6 15,5-2-2-15,3-4-1 0,4-4 2 16,1 1 3-16,0 0-1 16,-1 1-2-1,-2-1-5-15,-4 1 0 0,-3 2-1 16,-4 1 1-16,-9 2-2 15,-6 3 1-15,-5 0-1 16,-9 0 0-16,-4 3-5 0,-7 3-8 0,-5 1-3 16,-1 2-1-16,-4 2-10 31,-4-1-13-31,0 0-42 0,0-4-80 16</inkml:trace>
  <inkml:trace contextRef="#ctx0" brushRef="#br0" timeOffset="23037.0945">19206 9169 283 0,'0'-9'51'0,"0"1"-29"0,0 0 23 16,0 2-2-16,0 2-8 16,-4 1-19-16,0 1-2 0,0 2 0 15,-2 0-6-15,-1 1-6 31,1 6-2-31,-2 2 0 16,0 2 1-16,1 0-1 0,3 0 0 16,0 0 0-16,2-3 1 15,2-1 0 1,0-2 1-16,2-2 3 0,6-3 11 16,4 0 6-16,0 0-8 0,1-3-8 15,0-4-3 1,-1-1-1-16,-3 1-2 15,-2 1 2-15,-1 1 0 0,-6 2 1 16,0 1 0-16,0 2-1 0,-8 0 1 16,-3 2-3-16,-3 6-2 15,1 1 2-15,-1 2 1 0,3-2-2 16,0 1 2-16,5-3-2 16,6-2 1-16,0-2-3 15,4-3 3-15,8 0 2 16,2-1 1-16,4-5 1 0,1-3-2 15,-1-1 0-15,-5 2 0 16,-1 1 2-16,-9 2 4 16,-3 3 2-16,0 2 1 15,-8 0 5-15,-5 5-16 16,0 3 0 0,-4 1-2-16,5 2 0 15,4-2-6-15,8 0-41 16,2-6-35-16,12-3-70 0</inkml:trace>
  <inkml:trace contextRef="#ctx0" brushRef="#br0" timeOffset="24971.0903">19393 8724 192 0,'2'-4'21'0,"0"1"4"16,-2 0 25-16,0 0-8 15,0 2-9-15,-5-2-11 16,-3 1-9-1,-1 0-4-15,-2-1-3 0,2 3 2 16,-4-1 3-16,1 0 2 16,1 1-3-16,-2 0-3 15,-1 0 1-15,-2 0 4 16,1 0-3-16,-1 0 2 0,-2 0-2 16,-4 2 1-16,1 1-1 0,-4 1-2 31,0 0 0-31,0 2-1 0,-5 1 3 15,4 0-4-15,-4 2 2 16,0 2 2-16,0 0 0 0,-1 3-3 16,1 2 0-16,-1 0 0 15,2 2 3 1,2 1-1-16,0 2-4 0,2 2 0 16,2 2-2-16,2 4 0 15,2 2 1-15,4 2-1 16,1 2 1-16,3 2-2 15,3-1 0-15,5-1-1 16,1-3 0-16,2 0 0 16,0-2 0-16,5-1 1 0,3-2 0 15,3 3 2-15,3-3 1 16,0 3 6-16,4-2 1 16,3 1-3-16,2 1-4 0,4-5-1 0,2 2 1 15,5-3 1-15,0-3 1 16,7-2 0-1,1-4 1-15,0-2 0 16,8-3-3-16,0-3 5 16,1-3-4-16,1-2-1 15,-1-2-3-15,0 0 2 0,-2 0-1 16,-3-3 0-16,-5-3-1 16,-3 0 1-16,-8-1-2 15,-5 1 2-15,-7 0-4 0,-5 0 3 16,-3 2-2-16,-7 1 1 15,0 0-4-15,-3-1-1 16,0 0-14-16,0 1-18 16,0-1-24-16,0-1-22 15,0-1-38-15,0-3-145 0</inkml:trace>
  <inkml:trace contextRef="#ctx0" brushRef="#br0" timeOffset="25956.2265">16940 9556 318 0,'8'-16'26'16,"1"-2"-1"-16,0-2 13 15,1-4-14-15,0-2-3 16,1-5-1-16,1-2 0 16,1-5 4-16,0-3-2 15,1-4-9-15,0-4-1 0,1-2 1 16,-3-5-3-16,2-2 1 15,-1-1-4-15,-1-1-4 16,-1 2 0-16,1 2-1 16,1 4 1-16,-1 4-2 15,1 5 8-15,3 6-7 0,-3 5-1 16,1 7 3-16,-1 7-2 16,0 6 0-16,-3 8-3 0,-1 4-1 15,0 8 0-15,-1 11 0 16,-2 10 3-16,1 10 0 15,-1 9 2-15,-1 8-1 16,2 7 1 0,-1 9-1-16,0 0-2 0,2 0 8 15,0-1 3-15,2-7 4 16,-3-5-6-16,0-5-5 0,1-9-1 0,-2-5-3 31,-1-4 0-31,-2-6 2 16,0-4-2-16,-3-5-5 15,0-4-21-15,-4-5-29 0,-6-3-19 16,-3-5-35-16,-2-4-117 0</inkml:trace>
  <inkml:trace contextRef="#ctx0" brushRef="#br0" timeOffset="26135.9672">17035 9310 497 0,'16'-9'12'16,"5"-1"-11"-16,10-2 7 16,7-2 8-16,5 0-9 15,1-1-6 1,5 0-3-16,0 0-31 0,0 0-71 16,-1-3-94-1</inkml:trace>
  <inkml:trace contextRef="#ctx0" brushRef="#br0" timeOffset="27120.3488">17836 8990 424 0,'-12'22'5'0,"-1"4"-2"0,-2 5 1 0,0 3 18 31,0 4 9-31,-2 2-15 16,3 0-12-16,1-1 1 0,2-2-2 16,4-4-3-16,2-6 1 0,2-7-1 15,3-6 0 1,0-8 0-16,0-6 0 16,0 0 1-16,0-15 9 15,0-3-7-15,0-9-3 0,0-2 1 16,-2-5-1-16,-3-4 0 15,3-3 1-15,-3-6-2 16,3-1 2-16,-1-3-1 0,1-2 0 16,-1 2 1-16,2 3 7 15,1 6 4 1,0 4 0-16,3 4-1 0,3 6-1 16,5 2-1-16,3 4-3 15,4 2-2-15,3 3 2 0,2 3 1 16,3 5 0-16,2 3-5 15,-3 5-2 1,-3 1-1-16,1 7 0 0,-5 7 1 16,-1 4-2-16,-4 5 0 15,-5 3 2-15,-2 3 0 0,-5 0 0 16,-1 2 4-16,-1-1 0 0,-9-1 1 31,-1-2-1-31,-3-2 1 0,1-2-2 16,0-4 2-16,0-3-2 15,2-1 1-15,2-5-4 16,1-2 1-16,1-4 0 16,3 0 1-16,-1-2 0 15,0-2 2-15,0 0 0 0,1 0-2 16,-1 0 1-16,0 0 1 16,-1-4-1-16,0 1 2 0,-1 0-1 0,1 0-2 15,0 0-1-15,1 0 1 16,1 1 1-16,2 1 5 15,0-1 1-15,2-1 3 16,2 2-2-16,6-2-8 0,6 1-2 31,4-1-1-31,5 2 1 16,4 0-1-16,4 1 0 16,-1 0 2-16,3 0-4 15,-2 2 2-15,-2 2 1 0,-1 3 0 16,-2 1-2-16,-3 2 0 15,-3 3 2-15,-3 0-2 0,-1 2 0 16,-3 1 2-16,-2 1 0 16,-2 1-1-16,-4 0 0 15,-2 0 0-15,-3 1 0 16,0 0 1-16,-1 0-3 16,-6-2 4-16,-4 0-2 0,-3-1 0 15,0-1 1-15,-3-1-1 0,0-3 3 16,-2-1 1-16,0-3 1 15,-1-1 1 1,-3-1 2-16,-1-2-2 16,0-3-3-16,-1 0-1 0,-2 0-4 0,0-4-17 31,2-3-26-31,3-3-45 16,4-3-17-16,6 0-84 0</inkml:trace>
  <inkml:trace contextRef="#ctx0" brushRef="#br0" timeOffset="28344.2979">20167 8824 97 0,'-7'-8'28'0,"-1"0"-3"15,0 2 10 1,-2 1-5-16,2 1 0 16,-1 1-5-16,0 2-2 15,-1 1 4-15,3 0 7 16,0 0-2-16,2 5 2 16,1 3-5-16,0 3-8 0,1 4 2 15,1 6-3-15,1 1-4 16,1 6-2-16,0 7-1 0,0 5 0 0,0 6-4 15,3 4-3-15,-1 3 0 32,-1 0-2-32,1 1-2 15,-2-5-1-15,0-6 0 0,0-6 0 16,0-8-1-16,0-8 0 16,0-8 0-16,0-7 1 15,0-6 3-15,0-4 13 16,0-11 8-16,-5-7-22 0,-1-6-2 15,-2-7-1-15,0-3 0 16,-1-5-1-16,0-4 1 16,-2-1 0-16,1-4-2 0,0 0-1 15,2 0-1-15,-1 3 3 16,1 3 1-16,0 5 0 16,2 6 1-1,2 8-1-15,1 4 4 0,3 5 1 0,0 5 1 16,0 3 2-1,2 4-2-15,5 3-4 16,5 3-3-16,1 0-1 0,6 7 1 0,1 6-1 31,4 5 2-31,-1 4-1 0,4 4 2 16,1 2-1-16,2 0 1 0,-2 4-1 0,0-1 1 16,0 2 3-16,-1 1 0 15,-4 0 3-15,0 2-3 31,-8 1-2-31,-1-1-1 0,-5 0-1 16,0-1 0-16,-6-1 0 16,-3-1 1-16,0-3-1 15,0-2-1-15,-2-5 1 16,-6-2 1-16,-1-4 2 0,-5-3-1 16,-2-4 6-16,-3-2-4 15,-3-3 0-15,0-1-3 0,-3-3 2 16,0-1-4-1,3 0-1-15,-1-4-11 16,2-3-18-16,4-4-25 16,5 0-16-16,4-3-13 0,8-1-54 0,2-3-90 15</inkml:trace>
  <inkml:trace contextRef="#ctx0" brushRef="#br0" timeOffset="29510.303">21079 8744 85 0,'-6'-2'35'16,"-2"-2"-25"0,1 0 10-16,1 1 7 15,0-1 1-15,2 1 3 0,1-1 3 16,1 1 2 0,0-1-4-16,1 1-2 15,1 2-1-15,0-2 3 16,0 2-9-16,0 0-8 0,0 0-1 15,0 1-3-15,0 0-1 16,0 0-2-16,0 0-2 16,0 0 1-16,0 0 4 0,-1 0 2 15,1 0 1-15,0 0-2 16,-4 0 1-16,0-1 0 16,-5 1-4-16,-1-1-5 15,-7 1-5-15,-7 0 1 0,-3 0 0 16,-2 0 1-1,-6 0 1-15,-2 0 3 16,1 0-2-16,-2 0-1 16,2 0 3-16,1-1-5 0,3 0 5 0,4-1-1 15,6 1 2-15,5 0-1 16,4-1 4 0,4 1 2-16,6 1 0 15,3 0-3-15,0 0 0 0,0 0-2 16,0 0-4-16,1 0-3 15,4 0 0-15,0 0-2 16,1 4 2-16,-3 3-2 16,2 1 2-16,-2 5 1 15,0 0 0-15,0 6-1 0,-1 3 1 0,-1 4 1 16,0 5-1 0,1 2 1-16,-2 5 0 0,2 2 0 0,-2 5 0 15,0 0 0-15,0 1-1 16,0-2 1-16,-3 0-2 15,1-4 2-15,-1-3 0 16,3-4-2 0,0-5 2-16,0-5-1 15,0-4-1-15,6-5 1 16,2-4 0-16,3-5 2 0,6-3 6 16,0-2 1-16,4 0-4 15,2-8 0-15,2 0-4 16,-3-3 0-16,2 1 0 0,-2 1-2 15,-4 1 1-15,-2 1 0 16,-5 2-1 0,0 1-2-16,-5 1-4 0,0-1-9 15,-2 2-9-15,-2-1-15 16,0 0-5-16,-2-1-21 0,0-1-47 16,-1-2-53-16</inkml:trace>
  <inkml:trace contextRef="#ctx0" brushRef="#br0" timeOffset="29698.7631">20487 9119 517 0,'0'-6'44'0,"13"-2"-38"15,11-3-1-15,5-1-4 16,9 0 1-16,3-1 0 0,2 2-2 15,0 2-2 1,-2 2-45-16,-6-1-56 16,-8 1-104-16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25:50.2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16110 7345 1023 0,'4'15'0'0,"0"-10"0"16,-2-2 0-16,1-2 0 16,2 0 0-16,-4 0 0 15,-1-1 0-15,0 0 0 16,0 0 0-16,1 0 0 0,-1 0 0 16,0 0 0-16,0 0 0 15,0 1 0-15,0-1 0 0,0 2 0 16,0 1 0-1,0-1 0-15,0 1 0 16,0 0 0-16,0 0 0 16,0-1 0-16,0-1 0 0,0 1 0 15,0-2 0-15,0 0 0 0,0 0 0 16,0 0 0 0,0 0 0-16,0 1 0 0,0-1 0 15,0 0 0-15,0 0 0 16,0 2 0-16,-1-2 0 15,1 0 0-15,0 0 0 16,0 0 0-16,0 0 0 16,0 0 0-16,-1 1 0 0,1 1 0 15,-2 4 0 1,-1 0 0-16,2 2 0 16,-1 2 0-16,0-1 0 0,2 0 0 15,0-1 0-15,0-2 0 16,0-1 0-16,0-2-3 15,0-3-5-15,2 0 3 0,2 0 1 0,1-3 4 32,-2-5 0-32,2-1-3 0,-3-5-1 15,0 3-1-15,-1-2-3 16,-1 1 2-16,0 1-1 16,0 3-1-16,-2-1 1 0,-3 4-1 15,-1-1 1-15,-1 2 0 0,0 2 2 16,2 2 1-16,-2 0-6 15,1 0 1 1,0 0 4-16,0 6 1 16,1 3 1-16,3 2 1 15,-2 0 0-15,4 2 0 16,0-3 0-16,0 0-2 16,4-4-2-16,2-1 1 0,1-5 3 0,3 0 1 15,-2 0 1-15,1-8 1 0,-2-2 0 16,-1 0 0-16,0-1-1 15,-4-1 2-15,0 2-2 16,-2 2 0-16,0 2-1 16,0 1-1-1,0 3-2-15,0 2-1 16,-2 0-5-16,-2 4 2 0,-2 7 3 16,0 0 3-16,1 3 0 15,1 0 1-15,0-5-2 16,4 2-7-1,-2-6 1-15,2-2 4 0,0-3 4 16,0 0 1-16,2-2 4 16,2-6 0-16,2-2-2 15,-3-1 0-15,2 0-1 16,-3 2 1-16,0 2-1 0,0 1-1 16,-2 3 0-16,0 3 0 15,0 0-2-15,0 0-4 16,0 4 0-16,-4 6 4 15,2-1 2-15,-3 2 0 0,4-2 0 16,-1-3-1-16,2 1-2 16,0-4-8-16,0 0-14 15,8-2-11-15,-3-1-20 16,2 0-29-16,-1 0-37 0,-3 0-70 0</inkml:trace>
  <inkml:trace contextRef="#ctx0" brushRef="#br0" timeOffset="18332.1503">7332 6193 88 0,'-3'0'-1'0,"2"0"5"0,-1 0 21 0,0 0 7 0,2 0-10 16,-2 0 0-16,2 0 2 15,0 0 2-15,0 0-4 16,0 0 4-16,0 0-7 16,0 0-9-1,0 4 1-15,0 1-1 16,0 3-2-16,-2 0-2 0,0 0-3 15,0 0 0-15,1 0 0 16,-1-3-2-16,1 0 3 16,1-3-2-16,0-1 3 0,0-1 9 15,0 0 12-15,0-3-10 16,4-2-10-16,-1-4-4 16,2-1-2-16,0 3 1 15,-3-1-1-15,1 2 0 16,-3 0 1-16,0 4-1 0,0 0 1 15,0 2-1-15,-5 0 1 16,0 0-1-16,-1 2 0 16,-1 3 0-16,1 1 0 15,-2 1 2-15,2 0 0 16,0-1 0-16,5-1 0 0,-1-1 3 16,2-2-5-16,0-2 1 15,0 0 2-15,6 0-1 16,1-3 0-16,3-4 0 15,-2 0-2-15,1-2 1 16,-2 0-1-16,-1 2 0 0,0 0 1 16,-2 2-1-16,-2 0 1 15,0 3-1-15,-2 2 1 0,0 0-2 32,0 0 1-32,-2 0-1 15,-2 5 0-15,-3 3 1 16,1 0 1-16,0 0 0 0,1 0 2 15,2-2 3-15,1-2-2 16,2-3-2-16,0-1-1 16,4 0 1-16,6-1 0 0,-1-7-2 15,3-1 1-15,1-2-1 0,1-1 0 16,-5 2 0 0,-1 2-1-16,-4 3 2 15,2 0-2-15,-6 5 1 16,0 0-1-16,0 0-4 15,0 4-5-15,-4 3-15 0,-2 2-38 16,0 0-68-16</inkml:trace>
  <inkml:trace contextRef="#ctx0" brushRef="#br0" timeOffset="21603.1352">15022 7074 59 0,'0'-7'8'0,"0"1"11"15,0 0 4-15,0 0 0 16,2 0-10-16,1 2 5 0,0-2 0 16,-1 1 2-16,1 1 0 15,-2 1 4-15,0 0 4 0,0 1-2 31,0 2 2-31,-1 0-10 16,1 0-6-16,-1 0-3 16,0 0 1-16,1 3 2 0,-1 5 21 15,2 5-12-15,2 3-4 16,0 3-4-16,-1 5 0 0,2 4-5 16,-1 3-5-1,-1 5-2-15,-1 3 2 0,-2 0 0 0,0 3 1 16,0-3-1-16,0 1 0 15,-3-3 1-15,-2 0 1 16,2-1-1-16,0-2 1 16,2-3-3-16,-1-5 4 0,0-1-4 31,2-1 0-31,0-4-2 0,0 0 0 16,0-3 1-16,0 0-1 15,0-1-1-15,0-3 1 16,0 0 1-16,0-4-2 15,0-2-2-15,0-3-11 16,0-4-11-16,0 0-23 16,4-2-9-16,0-10-7 0,0-3-81 0</inkml:trace>
  <inkml:trace contextRef="#ctx0" brushRef="#br0" timeOffset="22175.8487">15318 7063 122 0,'2'-2'35'0,"-1"1"-14"15,-1 1 27-15,0 0 1 16,0 0-13-16,2 0-19 16,-2 0-7-16,0 0-2 15,0 0-4-15,2 6 18 0,-2 1-5 0,0 2 0 16,2 1-2-16,-2 0-5 0,0 2 0 31,0 0 1-31,0 1 4 0,1 1 1 16,-1 1-8-16,0 1 2 15,0 1-2-15,0 3 0 16,0 3 3-16,0 2-7 16,0 0 3-16,0 2 5 0,0 1-4 15,0 2-3-15,0-1-2 0,0-2-1 16,0 2-2-16,0-1 2 31,1-3 0-31,3-2-2 0,-3 0 2 16,0-4-1-16,2 0 0 15,-2-4-1-15,0-1 0 16,-1-2 0-16,2-2 0 16,-2-1 0-16,0-3 0 15,0 0-5-15,0-2-15 0,0-3-9 0,0-1-6 16,0 0-16-1,-3-3-39-15,-2-4-53 16</inkml:trace>
  <inkml:trace contextRef="#ctx0" brushRef="#br0" timeOffset="22507.4396">15089 7495 298 0,'0'0'33'0,"2"0"-9"32,5 0-1-32,5-5 23 0,6-2-4 15,1-1-15-15,6-1-7 16,-1 1-2-16,3-1-5 0,-1 1-4 0,-2 0-3 15,-1 3-4-15,-4 1-1 32,-3 0-1-32,-3 2-1 0,-3 1 1 15,-1 1-9-15,-2 0-24 16,-2 1-35-16,-2 5-53 16,0-1-102-16</inkml:trace>
  <inkml:trace contextRef="#ctx0" brushRef="#br0" timeOffset="23433.9794">15645 7532 222 0,'-4'0'31'0,"2"0"0"15,0 0 30-15,2 0-16 16,0 0-5 0,0 0-10-16,0 0-9 15,0 0-9-15,0 0-6 16,6 0-3-16,3 0 5 0,3 0 2 16,3-3 0-1,1 0-4-15,5-1-3 16,-2-1-1-16,0 0-1 0,0 0 0 15,-4 1-2-15,1-2 2 16,-6 1-1-16,-1 0 0 16,-2-1 1-16,-3 1 0 15,-2 1-1-15,0-2 1 0,-2 0 1 16,0 0-2-16,0 1 1 16,-2 0-1-16,-3-1 0 0,-2 1-1 15,0 2 0 1,-2 0-1-16,-2 3 0 0,-3 0-1 0,-1 0 0 15,-3 3 2-15,-2 3 0 32,0 4 0-32,-1 2 1 0,2-1-1 15,1 1 1-15,3 1 1 16,0 0-1-16,4 1 0 0,3 0 0 0,4 0 0 16,-1 1 1-16,5-2 0 15,0 1 0-15,0 0 0 16,5-1 0-1,1-1 0-15,1-1 0 16,3-3 0-16,-1-1-1 16,1-3 3-16,1-1 3 0,0-2 1 15,3-1-4-15,-2 0-1 16,3-1-1 0,0-5-1-16,3-1-1 0,-1-2-9 15,2-1-9-15,-1-2-14 16,2 0-30-16,-1-2-31 0,-1-1-67 15</inkml:trace>
  <inkml:trace contextRef="#ctx0" brushRef="#br0" timeOffset="24112.6697">16045 7006 150 0,'-2'-5'12'0,"0"1"24"16,0 0 9-16,-1 1-1 15,1 0-6-15,0 1-12 16,0 1 5-16,0 0-1 0,2 0-4 16,-2 1-8-16,0 0-6 15,2 3-6-15,-2 6 3 16,0 4 3-16,0 4 2 16,0 3-3-16,1 5-3 0,-1 4-4 15,2 3 0-15,0 5-2 16,0 2-1-16,0 2 3 0,0-2 1 31,0-1-1-31,0-3-3 0,0-3 2 16,3-3-1-16,-1 0 2 15,2-3 0-15,0-1-1 0,-2-1-3 16,2-2 2-16,-1-1-3 16,1-2 2-1,0-3-1-15,-2-2 0 0,0-4 0 16,-1-3 0-16,0-1 1 15,1-3-2-15,-2-2 2 16,2-1 0-16,-2 0 1 16,0 0-4-16,1-5-10 0,1 0-16 15,1-3-20-15,-3 1-40 16,1-3-59-16</inkml:trace>
  <inkml:trace contextRef="#ctx0" brushRef="#br0" timeOffset="24848.0651">16404 7013 148 0,'-3'0'24'0,"1"0"-1"15,1 0 14-15,-1 0-11 16,2 3-8-16,0-1-7 15,0 3 2-15,0 0 4 16,0 2 1-16,0 1-3 0,0 3 4 16,1 1 3-1,1 3-1-15,-2 3 4 0,0 2-4 16,0 4-5 0,0 3 0-16,0 2 1 0,0 2-3 15,0 2-2-15,0 0-3 16,0 0-5-16,0-2-2 15,0-1 2-15,-1-4-1 16,1-1-1-16,0-3 0 0,0 1 3 0,0-4 3 31,-1 1-1-31,0-4-1 0,0 2 3 0,0-3-3 16,-1-1-1-16,0-1-3 0,1-4-1 31,1-2-1-31,0-3 1 16,-1-1-1-16,1-2 0 15,0-1 1-15,0 0-2 16,0-2-6-16,0-5-14 0,1-1-17 16,4-3-20-16,-3 1-54 15,3-3-85-15</inkml:trace>
  <inkml:trace contextRef="#ctx0" brushRef="#br0" timeOffset="25689.9721">16741 7335 80 0,'0'2'25'0,"0"-2"10"0,-1 1 25 31,1-1 0-31,-1 0-10 0,0 1-14 16,-2 0-13-16,-2 2-5 15,0 0 1-15,-2 3-1 16,-1 1-1-16,-2 3 2 16,3 3-2-16,-3 1-5 0,4 3-2 0,1 1-5 15,2 1-2-15,3 1 0 16,0-1-2-16,0-3 0 0,8-3-1 15,2-2 1-15,3-5 1 16,2-2 0 0,0-4 0-16,3 0 1 15,0-1 3-15,2-6-1 16,-1-5 0-16,0-1-2 0,3-1-1 16,-3-2 1-16,0 1-2 15,-2 0 0-15,-1 0-1 16,-4 2 1-16,-1 2 0 0,-4-2-1 15,-3 3 2-15,-3 2-1 16,-1-2 4 0,-3 1 3-16,-6 3-3 15,-5-3-3-15,-5 2 0 0,-2-1 1 0,-2 1 0 16,0 1 1-16,-1-2-1 16,0 2 1-1,5-3-4-15,1 4 0 16,6-2 0-16,1 2-10 0,6 0-36 15,5-4-74-15,0 0-272 0</inkml:trace>
  <inkml:trace contextRef="#ctx0" brushRef="#br0" timeOffset="36251.1551">1731 10823 209 0,'3'27'4'0,"2"3"-6"16,0 3 5-16,1 1 10 0,0-2 11 16,-2-4-7-16,0-3-10 15,2-9 10 1,-3-3 1-16,-1-6 2 0,-1-4 9 15,-1-3 8-15,0 0 25 16,0-9-16-16,-1-7-30 16,-3-6-6-16,3-5-4 15,-1-3-1-15,2-4-1 0,0 0-1 16,0-1-3-16,5 2 0 0,5 4-1 16,-1 3 1-16,2 6-2 15,1 5 1-15,0 6 3 0,0 4 3 31,-1 5-1-31,0 0-4 16,4 9 1-16,-2 5-1 16,2 5 2-16,0 4-1 0,0 1-1 0,2 1 2 0,-3-1-2 31,-1-3 1-31,1-2 0 16,-3-5 2-16,-1-4 4 15,-6-3 3-15,1-3 3 0,-2-3-3 0,-3-1 11 16,0-1 19-16,0-8-4 15,0-3-26-15,0-4-7 16,0-4-1-16,0 0 0 0,0-4 1 31,1 2-2-31,5-1-1 0,-2 4-1 16,2 2 0-16,-3 5 1 16,2 3 1-16,1 3 0 0,-1 2-1 0,2 3 0 15,0 1-1-15,5 0-1 16,-2 5 2-16,4 4-1 15,0 5 0-15,2 2 0 0,3 3 2 32,-2 0-2-32,2 1 3 15,0-2 1-15,1-1 1 16,1-3 5-16,2-2 5 16,2-2-2-16,0-5-1 15,0-1-1-15,1-4-1 0,3 0-2 16,-1-1 2-16,0-7-2 0,-2-3-3 15,-2-2-2 1,-4 1 0-16,-2-4 1 16,-6 1 1-16,-3-1 1 15,-3-2-1-15,-6 2-2 0,0 1-2 16,0 2-1-16,-6 1 0 16,-2 5-1-16,2 3 0 0,-1 3-2 0,1 1-1 15,0 0 0-15,2 8 1 31,-1 3-1-31,3 2 1 0,2 3 2 16,0-1 1-16,5 0 0 16,3-2 0-16,2-2 0 0,0-4 1 15,1-3 1-15,2-3 2 16,0-1 2-16,1-2 7 16,3-8 2-16,-2-4-3 15,4-2-5-15,0-1-2 16,1-1-4-16,1 1 2 0,0 1-3 15,0 4 1-15,-3 2-1 16,5 6-2-16,-5 4-2 16,4 0-1-1,-1 8 2-15,-6 5 3 0,4 4-2 0,-7 2 2 16,3 1 1-16,-4-3 0 0,-1 0 0 31,0-4-1-31,-6-3 1 0,3-4 0 16,-4-2 0-16,2-4 2 15,-3 0 0-15,2-7 7 16,1-5-3-16,3-3-4 16,-1-4-1-16,3-1 1 0,1-1-2 15,0 2 0-15,2 2 0 16,-2 3 0-16,2 1-2 16,-1 5 1-16,0 4-2 15,-3 4 0-15,-1 0-2 16,0 6 1-16,-1 7 1 15,3 2 1-15,-1 6 1 16,1 1 1-16,-1 3-1 0,2-2 1 16,-2-1 0-16,2-3 0 15,0-3 0-15,-3-6 1 16,0-4-1-16,0-2 1 0,-4-4 1 16,-1 0 4-1,4-8 4-15,-2-5-4 0,1-3-2 16,1-2 4-16,1-3 3 15,2-1-2-15,1-1-4 16,1 1-2-16,-1 0-1 0,2 2-4 16,-3 4 1-16,1 3 1 0,-4 5-1 31,-2 3-1-31,0 5-2 0,0 0-2 16,-2 3 1-16,4 8 1 15,-2 4 3-15,3 3-1 16,-2 1 1-16,5 4 1 15,1-1-1-15,2-1-7 16,0-2-16-16,2-1-8 0,4-5-12 16,-1-4-2-16,0-6-14 15,1-3-15-15,3 0 5 16,1-12-32-16,0-4-21 16,-2-4-98-16</inkml:trace>
  <inkml:trace contextRef="#ctx0" brushRef="#br0" timeOffset="37509.0004">3784 10564 318 0,'-12'0'27'15,"-1"6"-2"-15,-1 5 18 16,2 3-15-16,-1 3-4 16,1 3 3-16,2 2-1 15,2 3-12-15,5-1-7 16,2-2-4-16,1-1-2 0,3-5 0 15,4-3 1-15,5-5 5 16,-3-3 9-16,1-2 7 0,0-3 0 16,1 0-3-16,-1-3 0 15,-3-4 0-15,-2-4-7 16,2-3-5-16,-6-1 2 16,-1-1 3-16,0-3-2 15,0-2-5-15,-1 0-3 16,-9 1-4-16,2 0-1 15,1 2 0-15,-3 3-2 16,3 5 0-16,1 2 2 16,3 3 0-16,0 2 0 0,3 2-1 15,0 0 0-15,0 0-2 16,4-1-3-16,4-1 6 16,5-1 2-16,2 1 0 15,2-2 1-15,1 0-1 0,-1 1 1 16,2 1 2-16,-2 2 6 15,-1 1 0-15,-2 0-2 16,-3 4-4-16,0 4-2 16,-1 4-1-16,-3 3 1 15,1 3-1-15,2 2 1 16,-1 0-1-16,2 0 0 0,3-1 1 16,-3-1-1-16,5-1 2 0,1-3 0 15,0-1 1-15,1-2 0 16,3-1 0-1,-2-2 2-15,2-3 0 16,2 0-2-16,-3-4-1 16,2-1 1-16,0 0-2 0,-4-1 0 15,1-8 0-15,-3-3 1 16,1-2-1-16,-3-3-1 16,-1-3 2-16,0-3-1 15,-4-1-1-15,0 3-1 0,-1-1 0 16,-3 3 0-16,-3 4 2 15,-1 6-1-15,2 3 0 16,-3 4 0-16,0 2 0 16,0 1-5-16,-4 9-4 0,-2 6 5 15,2 3 3-15,-1 4 0 16,3-1 0 0,2 2 0-16,0-4 0 0,0-3-1 15,7-5 1-15,3-5 1 16,2-3 0-16,1-4 2 15,5 0 2-15,-1-7 1 16,2-5 0-16,3 0 1 0,-2-3-4 0,2-2 4 16,-3-1-1-16,-1 1 0 15,0 0-1 1,-4-1 1-16,-1 2-3 16,-2 2 0-16,-6 2 1 15,1 4-1-15,-5 2 3 16,0 3 1-16,0 1 0 15,-1 2-4-15,0 0-4 0,0 0-4 16,3 4-3-16,0 5 4 16,1 1 5-16,4 4-1 15,2 4 1-15,4 2-1 16,0 0 0-16,2 4 2 16,1 0-1-16,0 3 0 0,0 2 0 15,-2 1 0-15,-1 2 0 16,-2 1-1-16,-3 1 2 15,1 0-2-15,-7-1 1 16,-3-1 1-16,0-5-2 0,0-3 0 16,-3-7 1-16,-8-3 1 15,-2-6 0-15,-1-4 2 16,-2-3 1-16,1-1-1 16,-4-4 2-16,5-8 1 0,3-4 0 15,3-4 2 1,6-2 0-16,2-3-4 0,2 0-4 0,12-1 0 15,2 1-2-15,8 2 2 16,2 1-2-16,3 1-2 16,3 1 0-16,-2 4-9 15,1-1-7-15,-3 4-14 16,-2 1-24-16,-4 5-40 0,-5 1-33 16,-5 3-101-16</inkml:trace>
  <inkml:trace contextRef="#ctx0" brushRef="#br0" timeOffset="50646.1436">2070 11890 241 0,'2'0'15'0,"1"0"-13"16,-3 0 46-16,0-2 15 15,0 0-12-15,0 0-15 0,0 0-6 16,0 2-1-1,-1-1-4-15,-1 1-4 0,2 0-11 16,0 0-6-16,0 1-3 16,0 7-1-16,0 1 3 15,0 5 10-15,0 4-2 16,5 5 1-16,1 6-3 0,0 4-2 0,0 5 0 16,2 3 0-16,-3 3-1 15,1-1-4-15,-2 0 1 31,0-2 1-31,-1-5-3 0,2-3 0 16,-2-4 0-16,-1-4-1 16,0-4 1-16,-1-5 0 15,0-3 0-15,1-4-1 16,-2-4 0-16,2-3 1 16,-2-1 3-16,0-1 3 0,0 0-1 0,0-1 3 15,0-7-8 1,-2-4-4-16,-1-2 0 0,0-2 0 15,-2-6 2-15,2-2-1 16,0-2 0 0,-2-5-1-16,2-2 0 0,1-1 0 15,-3-2 1-15,1 1 2 16,0 0 0-16,2 0 0 0,-3 1 0 0,5 1 0 16,-2 0 0-16,2 1-1 15,0 1 1-15,0 0 1 16,8 0-1-16,-2 2-3 15,6 1 4 1,1 1-2-16,2 1 0 0,1 3 2 16,2 1-2-16,-2 3 2 15,0 1-2-15,-1 4 2 16,-5 3-1 0,0 3 0-16,-2 3 0 0,-2 4-1 15,2 1 0-15,-3 2-2 16,3 8 2-16,-1 5-1 15,2 3 2-15,-2 4 0 0,-2 3-2 16,0 1 6-16,-3 2-4 16,0-1 1-16,-2-1-2 15,0-2 4-15,0-3-1 16,0-3 4-16,-6-1-1 0,1-3 1 16,-4-3 0-1,-2 0 1-15,-3-3 2 0,-2-1-5 16,-3-2-1-16,-1 0 0 15,-3-2-2-15,-1-1 0 16,-2-1-1-16,2-1 0 16,-1 0-3-16,3-2-7 0,2-3-11 15,4 1-6-15,5-1-10 16,5 1-18-16,4 2-16 16,2-1-39-16,0-1-80 15</inkml:trace>
  <inkml:trace contextRef="#ctx0" brushRef="#br0" timeOffset="57034.3961">4644 11185 241 0,'-5'1'38'16,"0"4"-18"-1,2 2 8-15,-2 3-1 16,2 3 3-16,3 2-3 0,-2 4-2 16,2 3-3-1,0 4-6-15,5 3-5 16,2 3-1-16,0 2 3 0,1 3-6 0,0 3-3 0,-3 1-1 16,2-2-2-16,-2-1-2 15,1-6 2-15,-2-6-1 16,-2-6 2-16,2-8-2 31,-1-4-2-31,-1-7 4 0,-2-1 1 16,0-6 17-16,0-9-7 15,-8-6-12-15,1-5 0 16,-1-5-1-16,-1-4 0 0,1-1 0 0,2 0-1 31,-2 0 0-31,2-1 1 0,1 3 0 16,1 2 0-16,0 0 1 15,1 3 2-15,1 4 4 16,2 1 2-16,0 3-3 0,1 0 4 16,8 3-5-16,2 1-1 15,4 2-1-15,3 3-2 16,4 1 0-16,1 4 1 16,-1 4-2-16,2 3 0 15,-1 0 0-15,-6 8-2 16,1 7 1-16,-3 3-1 0,-5 4 1 15,-3 1 1-15,-5 3 0 16,-2 1 2-16,-5-2-2 0,-5 0 2 16,-7-4 0-16,-1 0 0 15,1-3 0-15,-5-2-1 0,4-3-5 16,2-2-12-16,3-3-16 31,4-2-9-31,4-2-22 0,5-2-51 16,0-2-110-16</inkml:trace>
  <inkml:trace contextRef="#ctx0" brushRef="#br0" timeOffset="57426.6107">4949 11441 439 0,'0'0'38'0,"0"1"-22"16,0 3-4-16,0 3-12 15,-2 3 0-15,0 4 0 0,1 4 0 16,1 3 0-16,0 1 0 16,1 0-1-16,10-1 1 15,2-4 0-15,2-4 0 32,2-6 1-32,2-4 1 15,0-3 0-15,2-6 5 0,-4-7 9 16,-1-5 0-16,-4-3-3 15,1-2-4-15,-9-1-5 16,-2 0 1-16,-2 0 0 0,-3 0 1 16,-8 3 4-16,-5 1-3 15,-3 4-5-15,-4 4-5 16,-3 2-1-16,1 7 0 16,-1 3 0-16,2 0-2 0,5 5-15 15,-2 4-11 1,7 2-6-16,6-1-21 0,5-1-36 15,3-3-69-15</inkml:trace>
  <inkml:trace contextRef="#ctx0" brushRef="#br0" timeOffset="57888.4925">5174 11343 319 0,'0'5'29'15,"0"0"-28"-15,0 4 13 16,0 2 15-16,0 3-8 16,0 1-14-16,1 4 3 0,3 0 1 15,-1-1-8-15,1-1-2 16,2 0 0-16,0-5-1 16,-4-3 1-16,2-3 0 0,-2-4 1 15,0-2 1-15,-2 0 28 0,0-2 5 16,0-6-25-16,0-4-7 15,0-1 2-15,0-1 5 16,0-1 3-16,0 1-6 16,0 0-2-1,3 1-3-15,3 2 0 16,0 2-2-16,1 4 2 16,1 2 1-16,2 2-4 0,-1 1-2 15,1 0 0-15,-2 3 2 16,2 4-2-16,-2 2 2 15,1 1-1-15,-1 1 0 0,0 0 2 16,0-2-1 0,1 1 0-16,-3-3-1 0,1-1-8 15,-1-3-15-15,1-2-10 16,1-1-19-16,1 0-38 16,0-7-3-16,3-4-98 15</inkml:trace>
  <inkml:trace contextRef="#ctx0" brushRef="#br0" timeOffset="58235.2026">5543 11080 321 0,'0'-9'45'0,"-1"2"-27"15,0 2 25-15,0 2-4 0,-2 3-4 31,0 0-19-31,3 4-15 0,0 7 1 16,0 5 1-16,0 5 7 16,1 4 4-16,5 3-4 15,-2 1-6-15,2 1-4 16,-1 0 0-16,-2-3 0 0,3-2 1 16,-3-3-1-16,2-3 0 15,-2-3 0 1,0-2 1-16,1-4-1 0,-3-1-1 0,2-3-2 15,-3-2-12-15,0-1-3 16,0-1-7 0,0 0-9-16,0-2-21 0,0 0-11 15,0 0-23-15,0 0-77 0</inkml:trace>
  <inkml:trace contextRef="#ctx0" brushRef="#br0" timeOffset="58785.8265">5146 11469 215 0,'4'8'23'0,"0"1"-14"15,-3 4 23-15,1 1-12 16,1 4-3-16,-2 1-5 16,1 1-7-16,-1-1-2 0,1-1-1 0,0-1-2 15,-1-4 0-15,1-4 0 16,-2 1-4-16,0-4-13 16,0-3-10-1,0-3-22-15,0 0-37 16,0-2-69-16</inkml:trace>
  <inkml:trace contextRef="#ctx0" brushRef="#br0" timeOffset="59429.2007">5286 11227 255 0,'-3'-1'49'16,"2"-1"-33"-16,1 1 14 15,-2 1-3-15,2 0-8 16,0 0-12-16,0 0-5 0,0 0-2 16,0 0 1-16,0 1 0 15,0 2-1 1,2 0 1-16,-1-1-2 16,-1-1 2-16,1 1-1 0,0-2 0 15,0 0 1-15,-1 1 0 16,0-1 0-16,0 0-1 0,0 0 0 0,0 0 0 15,0 0 1-15,0 0 0 32,0 1-1-32,0-1 2 0,0 0 5 15,0 1 4-15,0-1 0 16,0 0-3-16,2 0 3 16,2 0-5-16,2 0 2 15,1 0 8-15,6-2-3 0,4-4-6 16,1 0-1-16,5 0 0 15,4-3-1-15,0 1 1 0,5-2-1 0,-1 1-2 16,-2 0 0-16,2 1 1 16,-7 2 1-16,-3 1-3 31,-4 1-1-31,-6 2 1 0,-4 1-4 16,-1 0 1-16,-5 1-1 15,1 0-7-15,0 0-10 16,-2 0-12-16,1 0-10 15,-1 3-33-15,0 1-16 0,0 0-97 16</inkml:trace>
  <inkml:trace contextRef="#ctx0" brushRef="#br0" timeOffset="62939.881">5238 11817 224 0,'0'-2'16'0,"0"0"-14"0,0 1 20 16,0-2 11-16,0 3-17 16,0-2-4-16,0 1 5 15,0 0 6-15,0 1 1 16,0-1 2-16,0 1-1 0,0 0-5 15,0 0-3 1,0 0-3-16,0 0-1 0,0 0-2 16,0 0-4-16,0 0-1 15,0 0-4-15,0 0-1 16,0 0 0-16,0 0-2 16,0 2 1-16,0 4 1 0,0 1 0 0,0 2 3 15,0 1-2-15,0 3 1 31,0 3-2-31,0 1 0 0,0 4-1 16,0 2 0-16,0 1 1 0,0 2-2 16,0-2 2-1,0 0-1-15,0-1 1 16,2-4-1-16,-2-2-1 16,2-3 1-16,-1-4 1 15,0-3-1-15,1-3 0 0,0-2 1 16,-2-2 0-16,0 0 4 15,0 0 3-15,0-2 5 16,0-5-6-16,0-3-3 16,0-1-2-16,-2-2-1 0,-2 0 3 15,0-3-2 1,-1 0-1-16,2-2 0 0,-2-2-1 16,3 0 0-16,0 0 0 15,0-2 0-15,0 1 0 16,2 2 0-16,0 0-1 0,0 4 3 15,0 0-3-15,0 2 2 16,0 4-1-16,0 0 0 16,0 3 1-16,0 1-1 0,2 1 0 15,-2 3-1-15,0 0 1 16,0 1 0 0,0 0-1-16,0 0-3 0,0 2-1 0,0 6 5 15,2 3-2-15,0 3 2 0,1 5-1 16,1 3 1-16,1 1 1 15,0 5-1-15,-1-1-1 32,1 0 1-32,1-1 1 15,-1-3-1-15,0-1 0 0,-2-6 1 16,0-3-2-16,1-2 1 0,-1-3 1 0,-1-3-1 31,0-2 0-31,-2 0 0 0,0-2-6 0,0 0-31 31,0 0-17-31,0-1-60 0,-5 0-99 16</inkml:trace>
  <inkml:trace contextRef="#ctx0" brushRef="#br0" timeOffset="65933.293">5235 12550 39 0,'0'-1'47'0,"0"0"-36"0,0 1-1 15,-3 0-1-15,1 0 2 16,-1 0 3-16,1 1-1 15,0 2 5-15,2 3 4 16,-4 1-1-16,1 0 4 16,0 2-6-16,-1-2 0 0,-1 2-2 15,0-2-3-15,4 1 0 0,-5-3 2 16,3-1 2-16,2-1-1 0,-1-3 2 16,2 0 9-16,0 0 3 31,0-6-13-31,0-3-7 15,8-4-7-15,2-2 1 16,3-3 0-16,2-2-3 0,2 0 2 0,3 0-3 0,3 2 1 16,-2 0 3-16,3 3 4 15,-1 2 1-15,-4 2-2 32,-1 5-4-32,-2 4-3 0,-3 2-2 15,-4 0 0-15,-3 9 0 16,-1 5-2-16,-3 3 2 15,-2 2 3-15,0 4-2 16,-7-1 2-16,-5 0 0 16,-1-2 1-16,0-2-2 0,-5-2 1 15,5-3-1-15,1-4 1 16,1-2 1-16,6-4-2 16,1 0 3-16,1-3 0 0,3 0 0 0,0 0 1 15,6-1-3-15,3-4-3 16,4 1 0-16,4-1 1 31,0 0 0-31,2 2 0 0,0 0 0 16,1 1 2-16,1 2 2 15,-4 0 0-15,0 1-2 0,-3 5-2 16,0 4 1-16,-3 1 0 0,-4 2 0 16,-1 2 0-16,-3 2 1 15,-3 1 4-15,0 0-3 16,-5 2 3-16,-6-1-1 15,-7 0 0-15,-1-1 0 0,-4 0 1 16,0-5 1-16,-4-2-2 16,4-2 0-16,-2-3 0 15,1-4-2 1,4-2-1-16,1 0-2 16,2-1 0-16,5-6-7 15,1-4-19-15,1-1-10 16,5-3-11-16,-2-2-14 0,5-2-45 15,-5-3-49-15</inkml:trace>
  <inkml:trace contextRef="#ctx0" brushRef="#br0" timeOffset="67185.0852">4221 12161 157 0,'-2'0'15'0,"2"0"3"0,0 0 15 15,-2 0 5-15,2 0 1 16,0 0-8-16,0-2-5 0,0-3-5 15,0-1-1-15,0-1-2 16,0-1-4-16,0-3-2 16,4 0-2-16,4-2-3 0,1 0-4 15,4-2-1-15,5 1 2 16,-3 1 4-16,5 3-1 16,-6 3 1-16,4 2-3 15,0 5-4-15,-2 0-3 16,-1 11 2-16,-1 6 0 0,-1 1-2 15,1 6 4-15,-1 2-2 16,1 2 2-16,-2 0 0 16,-1-3-1-1,3-2-1-15,-3-5 1 16,1-3-1-16,0-3 0 16,0-5 1-16,-2-2-1 0,-1-4-2 15,-1-1-7-15,-2 0-19 16,2-6-36-16,-5-4-16 15,-1-2-83-15</inkml:trace>
  <inkml:trace contextRef="#ctx0" brushRef="#br0" timeOffset="67414.8108">4478 12034 339 0,'-6'5'10'0,"0"3"-8"15,3 3 8-15,-1 3 18 16,-2 6-3-16,4 2-6 16,-4 6-10-16,2 3-2 31,-2 1-3-31,1 1-2 0,3 0-2 16,-2 0-17-16,4-2-47 0,0-2-7 15,0-5-67-15</inkml:trace>
  <inkml:trace contextRef="#ctx0" brushRef="#br0" timeOffset="68283.4495">4617 12720 48 0,'-2'5'268'0,"2"1"-267"15,-1 1 0-15,1 3 2 16,0 3 2-16,0 2-3 15,1 0 1-15,5 2 0 0,2-2-2 16,2-2 2 0,1-2-3-16,3-6 3 0,1-3 15 0,1-2 2 31,2-5-3-31,-3-6 5 0,2-4-1 16,1-1-4-16,-3-4-8 15,-1 1-3-15,-3-2-1 16,0 2-1-16,-2 0 1 15,-2 4 0-15,-1 3 0 0,-3 2-5 0,-1 4 1 0,-2 3 0 16,3 3-1-16,-3 0-2 31,0 11 2-31,0 4 0 0,4 3 0 0,3 5 1 16,-1 3-1-16,2 3 1 16,1 3-1-16,2 0-1 0,0 2 2 15,2-3-1-15,-2-1 0 31,-1-1 0-31,1-3 0 0,-5-2 0 16,1-1 0-16,-4-3 2 16,-1-1-1-16,-2-4 4 0,0-3 0 15,-5-1-1 1,-3-5 3-16,0-3 3 16,-2-3 1-16,2 0 12 0,-5-7 9 15,2-5-8-15,4-3-9 16,2-2 0-16,0-4-10 15,4-2-3-15,1-1-3 16,4-2-1-16,4 3-3 0,6-2-2 16,0 2 0-1,2 1-2-15,-1 1-6 16,1 0-12-16,-2 1-17 0,0 1-14 0,-6-1-39 31,-5 0-27-31,-3 0-132 0</inkml:trace>
  <inkml:trace contextRef="#ctx0" brushRef="#br0" timeOffset="69967.4361">3786 11164 102 0,'0'-8'381'16,"0"3"-378"-16,0 5 2 16,0 3-8-16,0 12-5 0,0 10 7 15,0 9 1-15,0 9 1 32,0 9 0-32,1 9-1 15,1 8 2-15,3 3-2 0,2 7 0 0,0 3 1 16,2 3 1-16,0 1 4 15,3 0 6 1,0 3 4-16,1-3 0 16,2 0-4-16,-1-2 2 15,0 1-10-15,0 0 1 0,-2 0-2 16,-2 1 3-16,-1 1 9 0,0-4-12 16,-3-3-2-1,0-3-1-15,-1-4 1 16,0-6-3-16,1-4 2 15,0-4 1-15,-3-5-2 16,3-7 2-16,-1-5-1 0,-1-6 3 0,2-7 1 16,0-1-1-16,0-5-2 0,1-4 0 15,-1-4-1-15,2-2 0 32,2-3 0-32,3-2 0 15,0-3 0-15,4-3 0 16,3-2 0-16,5 0 0 15,5-4 1-15,1-6 0 0,7-2 0 16,0-3-1-16,6 1 1 0,2-2 0 16,2 0-2-1,4 1 1-15,-2 0 3 16,3 2-2-16,2 1 0 0,0 2-2 16,4 0 1-16,0 2 1 15,4 2 0-15,2 0-1 16,1 2 6-16,3 1-3 15,0 1-1-15,2 1 1 16,-1 1 0-16,1 0 0 0,-2 0 1 16,-1 0-2-16,0 0-1 15,-1 0 2-15,-1 1-2 16,-4-1-1-16,0 3-1 16,-3-3 3-16,-5 0-1 15,-2 0 0-15,-5 0 4 0,-3 0-2 16,-8-1 0-16,-5-1-2 0,-4-1 0 15,-7 1-1-15,-7 1 0 16,-4 0 0-16,-4 0 1 16,-4-1 2-1,-1-1 4-15,0-3-1 0,-4-2-5 16,-4-4 1-16,1-2-1 16,-2-3 0-16,1-5 0 0,0-2-1 0,1-4 2 15,1-5-2-15,1-3 0 31,2-3 0-31,-1-3 0 16,3-5 0-16,1-6-2 0,0-5 1 0,0-4-2 16,0-6 2-16,6-4 1 0,1-4-1 31,2-1-1-31,3 0 2 0,1-2 0 16,-1 0 0-16,3-2 0 15,-3 1 1-15,1-1-1 16,-2-2 1-16,-2 3-2 15,-1 1 1-15,0 1 0 0,0 0 0 16,-5 1 1-16,2 3-2 16,-1 1 1-16,-2 2 1 15,-1 3-1-15,1 6 0 0,-2 4 0 16,0 5 1 0,0 3-1-16,0 6 2 15,0 4-1-15,-3 4 0 0,-2 3 2 16,2 5-3-1,-2 4 1-15,2 5-1 16,-1 4 1-16,0 4 0 0,3 4 2 16,-3 2 0-16,3 3-1 15,0 1-1-15,-1 1-1 16,0 0-2-16,2 0-1 16,-5 3 2-16,1 1 1 0,-1 0 1 15,-2 0 0-15,-3-3 3 0,-1-1 5 16,-5 0-2-16,-3 0-2 15,-4-5-1-15,-4-3-4 16,-4-3 1-16,-4 0-3 0,-4-1 3 16,-3 0-1-16,-5 1-2 15,-5 1 2-15,-4 3-2 16,-5-1 2-16,-4 2-3 16,-7 4 3-16,-4 1-1 0,-2 1 0 15,-7 0 0-15,-2 2 1 16,-2 4-1-16,-3 0 3 15,0 1-4 1,0-1 3-16,5 1-1 16,5-1-1-16,6-1 1 15,5-1 0-15,7-1 1 0,9 0-2 16,7-1 2 0,7 0-3-16,6 0 4 0,10-1-10 15,6 1-8-15,4 1-2 16,5 0-6-16,8 3-20 0,-2 2-14 15,4 2 5 1,0 3-31-16,0 2-34 16,0 1-112-16</inkml:trace>
  <inkml:trace contextRef="#ctx0" brushRef="#br0" timeOffset="70568.7605">2563 11928 440 0,'9'1'62'0,"-2"-1"-64"15,1 0-1-15,2 0 3 16,3 0 0-16,0 0 3 15,3 0-2-15,-1-2 0 0,4-1 1 0,4-2 0 16,2-1 6-16,6-2-1 16,6-2 3-16,1-3-3 31,7-1 0-31,3 0 6 0,7-2 2 16,0 0 9-16,2 1-7 0,2 0-4 15,-1 2-3-15,-1 1 0 16,-2 1-6-16,-4 3-2 15,-5 2 0-15,-4 2-1 0,-6 2 1 16,-5 2-3-16,-6 0 0 16,-4 0 0-1,-7 1 1-15,-3 4-2 16,-3 0-1-16,-2-1-2 0,-1 1-4 16,-2-2-2-1,0 0-7-15,-1 0-7 0,-2-3-1 16,1 0-7-16,-1 0-5 15,0-7-45-15,0-3-62 16</inkml:trace>
  <inkml:trace contextRef="#ctx0" brushRef="#br0" timeOffset="70905.3462">3465 11563 231 0,'0'-1'88'0,"6"-1"-89"16,4 0 1-16,4 2 5 16,3 0 7-16,0 0 3 15,2 1-2-15,1 6 0 0,-3 2-11 16,2 1 1-16,-2 3 3 16,1 1 3-16,-3 3 3 15,-1 0 0-15,-1 4-1 16,-4 2-2-16,-3 1 4 0,-4 4 5 0,-2 0-8 15,0 1-2-15,-11 1 2 16,-1-2 3-16,-4-2 4 16,-1-2-2-16,4-4 2 0,-2-3-9 31,4-4-6-31,1-2-1 16,4-1-2-16,3-2-24 15,2-1-54-15,1-1-116 16</inkml:trace>
  <inkml:trace contextRef="#ctx0" brushRef="#br0" timeOffset="79776.4386">8165 4403 140 0,'-6'-6'71'15,"4"-3"-59"-15,0 0 22 16,2 2-13-16,0 1-2 0,0 0-5 0,0 1-2 16,4 3 0-16,0 0 1 31,-2 1-10-31,-1 1 1 0,0 0-3 16,-1 0-2-16,0 10 1 15,0 5 5-15,0 8 8 16,-6 8 8-16,-6 8-5 15,-3 7-7-15,-4 4-4 16,-2 1 0-16,1-2 10 0,1-7-12 16,2-8 15-16,6-9 4 15,3-9-9-15,4-6-9 16,4-8-2-16,0-2 2 0,4-12 9 16,9-8 3-16,4-7-7 15,5-6-7 1,3-5-2-16,2-3 0 0,-2 0 0 15,1 1 1-15,-4 3-2 16,-1 2 1-16,-4 5 0 16,-6 7 1-16,-2 6-1 15,-4 6 0-15,-5 9 1 16,0 2-1-16,-4 14-4 16,-6 9 0-16,-6 11 4 0,-4 9 0 15,-4 9 0-15,-2 3 0 16,-1-1 0-16,3-2 0 0,4-8 0 15,6-8 0 1,5-12 0-16,5-8 0 16,4-7-1-16,2-9 0 0,9 0-1 15,6-9 3-15,3-7 1 0,5-4-2 0,2-2 1 32,2-1-2-32,-1 1 1 0,0 4 0 15,-7 4 0-15,-3 5-1 16,-2 7 0-16,-10 2-1 15,-5 11-2-15,-1 10 3 16,-13 6-4-16,-5 4 1 0,-4 2 2 16,-3 1 0-16,0-3 1 0,3-4 0 31,4-5 2-31,5-5-1 0,2-6 0 16,6-5 0-16,3-3 0 15,2-3 0-15,2 0-2 16,8-4-1-16,7-7 4 15,3-6-1-15,7-2 0 0,4-5 0 16,0-3 0-16,1 1 0 16,-4 1 0-16,-6 5 3 15,-6 3-3-15,-6 8 0 16,-8 8 0-16,-3 2 0 16,-14 14-1-16,-10 8-1 15,-3 4-7-15,-7 2 4 0,0 2 2 16,0-1-1-16,1-4-2 15,6-4 0-15,3-6 4 16,4-5 2-16,7-7 1 16,3-4-1-16,8-8 0 0,3-12-1 15,5-7 1-15,8-7 0 16,5-6-1-16,5-7 1 16,4-2 0-16,1-3 3 15,-3 0 5-15,-1 0-3 16,-6 3-4-16,-5 6-3 0,-10 6-4 15,-3 7 3-15,-10 10 3 16,-8 6-1-16,-6 10 1 0,-3 4 0 16,-4 4-1-16,2 8 0 15,1 4 1-15,3-2-1 16,6-1 2 0,5-3-1-16,6-6 0 15,7-4 0-15,2-4 4 0,15-12 0 0,7-7 0 16,8-7 0-1,5-3-3-15,4-2 1 16,0 1 0-16,-4 5 11 16,-9 4 2-16,-5 10-13 0,-13 7-2 0,-9 8-1 15,-19 17-4-15,-14 14-7 16,-7 11-4-16,-12 14-22 16,-3 5-33-16,2 2-62 15</inkml:trace>
  <inkml:trace contextRef="#ctx0" brushRef="#br0" timeOffset="89603.3134">8259 7447 398 0,'2'-3'4'16,"-2"1"-1"-16,0 2 11 15,-1 0 1-15,-8 10-12 16,-6 4 0-16,-4 8-2 16,-6 8-2-16,-4 8 3 0,-4 10-2 15,-3 4 0-15,2 2 1 16,3-2-1-16,4-6 1 15,6-6 3-15,8-11 14 16,5-10-4-16,4-9-10 16,4-4-3-16,0-5-5 0,7-1 11 15,7-7 6-15,6-9-5 16,4-5-5-16,5-4-2 0,4-3-1 16,1-3 0-1,0 2 0-15,-2 2-1 0,-4 5 2 16,-5 4 0-16,-6 6-1 15,-7 4 0 1,-6 7 0-16,-4 1 0 0,-3 9-7 16,-8 8 10-16,-6 7-2 0,-7 7 1 15,-1 6 1-15,0 3-2 16,-1-1 0 0,3-3 0-16,4-6 1 15,6-7 0-15,5-8 4 0,4-7-2 16,4-7-9-16,2-1 5 15,12-9 7-15,5-8 1 16,3-4-2-16,5-3-4 0,4-2-1 0,0 0-1 31,0 0 1-31,-4 7 9 0,-3 5-1 16,-7 5-5-16,-6 6-4 16,-6 3-1-16,-5 10-2 0,-6 10 4 15,-10 7-2-15,-5 5 0 16,-4 4 2-16,-1 3 0 15,-4 2 0-15,0-1-1 16,4-3-1-16,1-2 0 16,6-7 2-16,3-6-1 0,5-7 2 15,8-6-2 1,3-8-7-16,7-1-9 0,11-12 15 0,6-5 3 16,3-6 1-16,5-1-4 15,3-5 2-15,-1 4-1 16,-1 3 0-1,-6 5 3-15,-6 3 1 0,-6 6-2 16,-8 6-2 0,-7 2-1-16,-1 10 0 0,-14 9 3 15,-5 7-3-15,-7 5 0 16,-3 4 1-16,-1 6 1 16,0-3-1-16,3 1 1 0,5-5 0 15,2-6-1 1,7-8 1-16,6-8 1 15,7-7-3-15,1-5-5 0,7-6-4 16,8-9 15-16,7-7-1 0,3-3-4 0,2-4 1 16,2-1-1-16,-1 3 0 15,-3 2 1-15,-4 7 1 32,-8 6 0-32,-7 7-3 0,-6 5 1 15,-7 10-8-15,-12 10 11 16,-6 8-14-16,-5 3 5 15,-1 3 8-15,1-1-1 16,4-2-1-16,2-6 0 16,7-8 0-16,4-5 1 0,7-6 0 15,6-6 3-15,0-8-9 16,11-12 7-16,7-8-3 16,5-9 2-16,7-6-1 0,3-7 0 15,1-1 1-15,1-6 4 16,-3 1 5-16,-3-1 5 0,-6 3 1 15,-6 3-8-15,-9 5-7 16,-8 6-1-16,-2 9-2 16,-13 6 0-1,-8 12-6-15,-6 6 2 0,-5 7-2 16,-1 0 5-16,-2 12 5 16,3 0-1-16,4-1 1 15,7 0-1-15,8-5-1 16,4-4 2-16,8-2 1 15,3-9 5-15,2-10-5 0,9-6-4 16,6-4 1-16,5-6-1 16,1-1 2-16,1 1-2 15,-2 4 2-15,-2 6 0 16,-6 7-1-16,-6 5 1 0,-7 10-1 16,-1 3 3-16,-14 13-12 15,-6 9 9-15,-6 8-6 16,-1 5 5-16,-3 7 1 15,4 1 0-15,3-1 0 0,8-8 0 16,3-6-1 0,11-8 1-16,1-11-6 15,16-9-2-15,9-4 8 16,10-15 3-16,3-6-1 0,8-6-1 0,0-1 0 16,0 2 0-16,-8 5 4 0,-5 7 4 15,-12 12-8-15,-10 6-2 31,-11 20-7-31,-9 14 7 16,-14 12-1-16,-10 10-13 16,-5 8-14-16,-8 5 6 0,0 3-25 15,-3 0-63-15,1-5-136 16</inkml:trace>
  <inkml:trace contextRef="#ctx0" brushRef="#br0" timeOffset="110410.1603">2083 5067 201 0,'-9'0'19'16,"3"0"28"-16,2 0-15 0,-1 0-11 15,4 5-6-15,-1 2-12 0,1 6-5 32,1 1 1-32,0 7 1 0,1 3-1 15,4 0 1-15,3 4 0 16,4 2 0-16,1 1-1 16,2-2 1-16,4 1 1 15,5-1 3-15,5-1 5 16,3-6 0-16,7 0-2 0,7-5 1 15,2-5 2-15,4-1-1 16,5-4-5-16,3-2 0 16,3-3-3-16,-1-2 1 15,2 0 0-15,2 0-6 16,1-2 9-16,-1-3-4 16,1-2-1-16,0 0 1 0,4-1-1 0,-2 0 0 15,-2 0 0-15,0 1 0 16,2 0 1-16,-2-1 5 15,2 2 2 1,-2-2-4-16,1 1 0 16,-1 1 1-16,1-3 0 0,-3 2-3 15,1 0-1-15,-1 0-1 16,-2 1 1-16,2 1 0 16,-3-1-1-16,2 1 1 0,-4 0-2 0,1 1 2 15,1-1-1-15,-3 2 0 16,0-2 0-16,-3 2 0 15,1 1 0-15,-4 0 0 0,-2 2 0 32,-1 0 0-32,1 0 0 15,-6 4 1-15,0 4-2 16,1 0 2-16,-6 3-1 16,1 3 1-16,-1 0-1 0,-3 1 0 15,-2 2 1-15,-2 0-1 16,-2 0 0-16,0 0 1 0,-5 0-1 0,3-1 0 15,-8-2 1-15,0 1 0 32,-3-2-2-32,-1 1 1 0,-2 0 0 15,-3-1 1-15,-2 0 0 0,2 1-1 16,-6-2 3-16,1 1-3 16,-1 1 1-16,0-2-2 15,-4 0 4-15,1-1-2 16,-2-1 2-16,1 0-2 15,-2-2 2-15,0 1-2 16,0-1 1-16,0 2-1 16,0 0 7-16,-2 0 2 15,0 1 3-15,0-2-7 0,0 0-3 0,2 0-1 16,-1-2 1-16,1-1-3 16,0-3 2-1,0 0-1-15,-2 0 0 16,2-1 3-16,0-2 5 15,0 0 1-15,0 0 1 16,0 0 4-16,0 0 1 16,0 0-2-16,0 0-3 0,0 0-2 15,0 0 0-15,0 0-4 16,0 0-1-16,0 0-1 16,0 0-1-16,0 0-2 0,0 0 0 15,0 0-1-15,0 0 0 16,0 0 0-16,0 0 1 0,0 0-1 0,0 0 1 15,0 0-1-15,0 0 1 16,0 0-1-16,0 0 0 31,0 0 2-31,0 0-1 0,0 0 1 16,0 0 1-16,0-3-1 16,0 1-1-16,0-1 1 0,0 1 0 15,0 1 2-15,0-2-2 16,0 1 0-16,0 2 0 15,-3-1-1-15,2 1 0 16,1-2 0-16,-2 2-1 16,-1 0 1-16,2 0-2 15,-1 0 1-15,-4 0-1 16,1 2 0-16,-3 4 1 0,-3 0-1 16,-1 5 1-16,-3 0-2 15,-2 1 5-15,0 2-2 0,-2 2 1 16,2-1-1-1,0-2 0-15,3 1 0 16,1-4-1-16,4 0 2 0,1-4-2 16,3-1 0-1,3-1 2-15,0-2-1 16,0-1 1-16,2-1-2 0,0 0 1 0,0 0 1 16,0 0-2-16,0 0 2 15,0 0 0-15,0 0 1 16,0 0-2-16,0 0-1 0,0-1 0 15,0-5 6 1,3-2 2-16,1 0-9 16,1-6 1-16,2 0 1 15,-2 2 0-15,2-1 0 0,-2-2 0 0,0 2 1 16,0-1 0-16,-2 0 0 16,1 1-1-1,-4-1 2-15,0 0-1 16,0 1 1-16,0 1-1 15,0-1 0-15,-1 3 1 16,-5 0-1-16,2 2-2 16,0 1 2-16,-1 1 1 0,2 2-2 15,0 1 0-15,-1 2 0 16,2 1 0-16,0 0 0 16,0 0-2-16,-2 0 1 15,2 0-1-15,-2 5 0 0,0 2 1 16,-2 4-1-16,3 1 1 15,-5 4 1-15,1-1 0 16,1 3 0-16,0 2 0 0,0 0 0 16,-1 0 0-16,3 2 0 15,-1-2 0 1,2 0 0-16,-1-3 1 16,3-2-3-16,1-4 2 0,0-1-1 15,0-1-2-15,2-4-1 16,3-1 4-16,1 1-1 15,2-2-1-15,-1-3 3 16,3 2 1-16,1-2-2 16,3 0 3-16,1-5-3 0,3-4 4 15,2-1 2-15,4-3 4 16,-1 0 1-16,2-2-4 16,1 1-4-16,0 3 0 15,-1-2-1-15,-1 4-1 0,-3 0 2 16,0 1-3-16,-4 0 1 15,-2 2 1-15,-2 1-1 16,1-1 1-16,-4 1 0 0,-2 1 0 0,1 1 3 16,-1 0-3-16,-4 1-1 31,1 1 0-31,-1 0-1 0,0 1-2 16,-1 0-1-16,0 0-25 15,-1 5-69-15,-2-2-58 0,0-1-237 16</inkml:trace>
  <inkml:trace contextRef="#ctx0" brushRef="#br0" timeOffset="147313.9855">2044 6742 202 0,'1'-1'43'0,"-1"0"-15"16,0-1 20-16,0 2 7 15,0-1-10 1,0 1-20-16,0 0-6 0,0 0 3 16,0 0-9-16,0 0-7 0,0 0-2 15,0 0-2-15,0 0-1 0,0 3 1 16,0 2 3-16,0 2 3 31,0 1-4-31,-1 3-1 16,-4 0 7-16,-2 2 0 0,-1 5 0 15,-3 0-1-15,-7 4-6 16,1 3 4-16,0 4-5 16,-5 1-1-16,3 3 4 15,-1-1-3-15,2 0-2 0,0 0 7 16,4-3 1-16,1-4-1 15,3-2-4-15,2-2-1 0,4-6 0 16,2-1-2-16,2-2 4 16,0-1-4-16,0 0 1 15,2-2 0 1,3-1 0-16,2 0 1 16,-1-2-1-16,1-1 2 0,1-1 0 0,-2-1 4 15,3-1 2 1,3-2-1-16,-3 0-1 0,2 0-3 15,0 0-1-15,2-2-1 16,0-2-1-16,-1 0 0 16,0 0-1-1,-1-2 0-15,-2 1 1 0,1 1-2 16,-2-2 0-16,-2 3-4 16,1-1-9-16,-1 1-10 15,-5 0-9-15,3-1-4 0,-2 0-2 16,-2 0-8-1,0 0-21-15,0-1-11 0,0-2-49 16</inkml:trace>
  <inkml:trace contextRef="#ctx0" brushRef="#br0" timeOffset="147803.4026">1739 7039 193 0,'-6'0'98'0,"0"0"-87"0,2 0 17 15,2 0 22-15,2 0 3 16,0 0-21-16,0 0-20 0,0 0-1 16,6 0-4-1,3 0 7-15,1 0 9 0,2 0 3 16,5 0-7-16,0 0 0 16,0 0 1-16,3-4-3 15,-1 1-1-15,2-3-1 16,-3 3-6-16,-1-2 0 0,-1 0-2 15,-2 1-3 1,0-1-3-16,1 0 0 0,-5 3 1 16,-1-2-3-16,1 1 1 15,1 0 1-15,-1 1-1 0,-3 0 0 16,-2-1-1-16,2 2 0 0,-1 1-1 16,-2 0-7-16,-1 0-21 15,-1 0-30-15,0 0-12 16,-1 3 0-1,0 2-32-15,-1 1-65 0</inkml:trace>
  <inkml:trace contextRef="#ctx0" brushRef="#br0" timeOffset="148349.3528">2288 7161 292 0,'0'4'58'16,"0"-3"-54"-16,0 3 7 16,0 0 44-1,0 2-26-15,0-1-14 0,0 0-11 16,0-1-3-1,0-1 1-15,0-1 4 0,0-2 2 16,0 0 2-16,2 0 4 16,6 0 9-16,-4-2-4 15,2-3-6-15,1 1-3 16,-5 0 0-16,2 1 0 16,-2 2-5-16,-2 1-1 0,0 0-2 15,0 0-3-15,-2 7 2 16,-4 2 5-16,1 0-2 0,-1 2-3 15,0 0 1-15,2-2-3 16,-1 0-4 0,4-2-34-16,1-1-34 0,0-3-74 15</inkml:trace>
  <inkml:trace contextRef="#ctx0" brushRef="#br0" timeOffset="150486.7508">2864 7083 46 0,'1'0'5'16,"-1"0"6"-16,0 0 7 0,2 0-4 0,-2 0-1 16,0 0 0-1,0 0 10-15,2 0 14 16,-1 0 6-16,-1 0-1 0,0 0-5 15,0 0-9 1,0 0-3-16,0 0-6 16,0 0-7-16,0 0 4 0,0 0 2 15,0 0-2-15,0 0-4 16,0 0-1-16,0-1-2 16,0 1 2-16,0 0-1 15,0-1 0-15,0 1 0 0,0-1 0 16,0 0-4-16,0 0-3 15,0-1 1-15,0 1 0 16,0 0-2-16,0-1 0 0,0 1 0 16,0-1 0-16,0 0 2 15,-1-1-2-15,-3 1 1 16,2-1 1-16,0 0 0 16,-3 1 0-16,2-2-2 15,-2 1-1-15,2 0 1 0,-3 0 0 16,1 2-1-1,-3 0 0-15,2 1-1 0,1 0 1 16,-5 0 0-16,3 0-1 16,-2 0-1-16,-1 2 2 15,1 6-1-15,-1-1 0 16,1 0 0-16,0 2 1 16,1 4-1-16,-1 0-1 15,2 2 0-15,1 3 2 0,2 1-2 16,-2 1 0-16,5 0 1 15,1 0-1-15,0-3 1 16,0-1 0-16,1-1-3 16,5-6 3-16,4-2 1 15,-1-3 1-15,3-3-2 16,2-1 2-16,1-2 2 0,1-8-2 16,2-2 1-16,-1-7-1 0,1-2 1 0,1-3 0 15,-2-2-3-15,-1-2 2 31,0-2 1-31,-6 0 0 16,1-1 1-16,-3 1-2 0,-3-2 0 16,-2 1 0-16,-1 2 0 0,-2 2 0 15,0 2 3-15,0 5-3 16,-5 1 4 0,0 6 0-16,1 3-1 0,0 2 2 15,1 3-5-15,0 3 2 16,2 2-3-16,-3 0-4 15,0 6-2-15,0 7 1 16,2 6 0-16,-3 8 3 16,2 4 0-16,1 2 1 0,2 3-1 15,0-1 0-15,0 0 1 16,0-3 0-16,0-2 1 0,2-4-1 16,6-1 0-16,-2-3 0 15,2-5-1 1,1-2 1-16,1-2 0 0,1-7 1 15,3-3 0-15,-4-3 1 16,3 0 0-16,0-6 3 16,1-4-1-16,-3-3-3 15,-1-2 1-15,0-2-1 0,-1 1 1 16,-3-2 0-16,1 0 3 16,-3 3-5-1,1-1 0-15,0 4 0 0,0 1 0 16,-1 2 0-16,-2 3 2 0,1 1-1 0,2 2-1 15,-2 2 1-15,3 1-1 32,-2 0-2-32,2 0 1 15,0 3 0-15,-2 5-1 16,3 0 1-16,-1 2-1 0,-1 2 1 16,1 0 3-16,0 1-3 15,-2-1 2-15,3 1 0 0,-3 2-1 16,2-3 1-16,-2 0 1 15,2 2-2-15,-1-2 0 16,-1 0 0-16,2 0 0 16,-2-1-2-16,3-1-16 15,-3-3-28-15,4 1-22 16,0-4-31-16,-1-3-64 16</inkml:trace>
  <inkml:trace contextRef="#ctx0" brushRef="#br0" timeOffset="151871.4585">3423 7024 350 0,'-5'-11'9'0,"-1"0"37"15,1 2 11-15,-1 3-27 16,3 1-12-16,-4 2 0 16,2 3-9-16,-1 0-8 15,0 1-2-15,-1 10-1 16,-3 3 0-16,2 3 1 0,-1 4 1 16,1 3-1-16,1 0 1 0,3-1-1 0,0-3 2 15,3-3-2-15,1-3 0 16,0-6 2-16,1-4 0 31,9-4 3-31,-1 0 9 0,4-7 4 16,3-6-7-16,-2-2-5 15,1-2-1-15,1-3-2 16,-2 3 0-16,-3 0 0 16,-2 3 2-16,0 3-2 0,-7 4 2 15,0 1-3-15,0 4 0 16,-2 2 1-16,0 0-5 15,-4 8-3-15,-2 4 6 16,1 4-1-16,-4 5 1 16,3 1 0-16,1 0-4 15,4-4 4-15,1-1 0 0,0-5-1 16,0-6-2-16,1-2 2 0,9-4 3 16,-1 0 3-16,1-5 0 15,0-4 5-15,3-4-1 16,0 0 3-16,1-2-5 15,-3 0 4-15,1 1-1 0,-1 1 0 32,-3 2-5-32,-2 2-3 0,-1 4-1 15,-3 2 0-15,-2 3-1 16,0 0-4-16,0 4-4 16,-5 7 7-16,0 4 1 15,-3 3 1-15,0 4-2 16,0-1 1-16,2 0 0 15,2-1 1-15,2-3-2 0,0-3 1 16,2-5 1-16,0-1-1 0,0-4 0 16,0-1 1-16,0-1-1 15,2-2 2-15,2 0 2 16,2 0 1-16,4 0-1 16,-2-3-1-16,1-1-2 0,0-1 1 15,1-2-2-15,-3 1 1 0,0 0 1 31,-2 2-1-31,-1-1 1 0,0 3 0 16,-4 1-2-16,0-1 2 0,0 2-2 16,0 0 0-16,0 0-1 15,0 0-2-15,1 2-1 16,-1 2 5 0,3 1-1-16,1 0 0 0,-1-2 0 15,0-1 0 1,2-1 0-16,-2-1 1 0,3 0 1 15,2 0 0-15,1 0 0 0,2-3-1 0,-2-4 0 16,4 0-1-16,-2-1 1 16,-1-1-1-1,2 1 0-15,-6-1 1 16,2-2 0-16,-1 0 1 0,-1 0-1 0,-3 0 0 16,1-2 1-16,-1 2 1 15,-1-2 6-15,-1 1 2 31,1 0-2-31,-2 2-3 0,0 1-2 16,0 2 0-16,0 0-2 16,0 5 0-16,0-2 1 15,0 3-3-15,-2 0 1 16,1 0-2-16,0 1 1 16,0 0-2-16,0 0 1 0,-1 0 0 15,2 0 0-15,0 0 0 16,0 0 0-16,-1 0 0 0,1 0 0 15,0 0 0-15,0 0 1 16,0 0-1 0,0 0-1-16,0 0 2 15,1 1 0-15,4 2 2 0,2-2 0 16,-1 1 1-16,3-2-1 16,1 1 2-16,0-1-2 0,-1 0 0 0,3 0 0 15,-1 0-2-15,0-1 0 16,-2-2 2-16,2-1-2 15,-2 1 0-15,-1-1 1 16,-2 1-1-16,-1 0-5 0,-2 0-13 16,-2 0-26-16,0 0-42 31,-1-1-36-31,0-1-86 0</inkml:trace>
  <inkml:trace contextRef="#ctx0" brushRef="#br0" timeOffset="152408.4877">4232 6695 361 0,'2'-6'25'0,"-2"3"2"0,0-2 43 16,0 4-21-16,0 0-11 15,0 1-21-15,0 0-15 16,-4 10-5-16,-3 4 4 0,-3 4-1 16,-3 9 3-16,-1 2-1 15,-1 5 0-15,1 3-1 16,2-1-1-1,2-1 5-15,3-2 1 0,0-4 4 16,6-3-2-16,1-6-3 0,0-1-3 16,0-5 0-16,5-1-1 15,3-1-1 1,2-1 0-16,-4-1 0 0,3 0-29 16,2 2-33-16,-1-3-21 0,0 2-59 0,3-5-100 15</inkml:trace>
  <inkml:trace contextRef="#ctx0" brushRef="#br0" timeOffset="153234.7587">4478 6998 283 0,'-6'-5'85'16,"4"2"-71"-16,-2 0 42 15,4 0-11-15,-1 3-8 0,1 0-19 16,-2 1-18 0,2 9-2-16,0 5 3 15,0 4 1-15,0 4-1 0,0 0 1 16,0-1 0-16,0-2-1 15,2-3-1 1,1-5 1-16,3-5 0 0,0-4 1 16,3-3 7-16,0 0 11 0,1-6-2 15,2-3-10 1,-2-3-1-16,-1-1-1 0,-1 2-3 16,-2 1 0-16,-2 2-1 15,-1 1-2-15,-3 3 2 0,0 3-2 16,0 1-5-1,0 0-2-15,-2 8 4 16,-2 4 2-16,-2 1 0 16,3 2-1-16,3-1 2 0,0-1-1 15,0-2 0-15,6-4-2 16,7-5 5-16,1-2 0 0,0 0 1 16,4-5 0-16,3-9 2 15,-1 0 1 1,0-3-1-16,-1 0-3 0,-1 1 2 15,-5-1-3-15,-1 3 0 16,-3-1 1-16,-3 4-2 0,-3 0 1 16,-3 2-2-16,0 0 0 0,0 3-4 15,-3 1-1-15,-3 1-2 16,1 0 3-16,1 2 4 16,-1 1 2-16,4-2 1 15,1 0 2-15,0-2 8 16,3 0-3-1,6 0-5-15,0-2-2 16,4 2-1-16,1 0 1 16,0 1-1-16,1 1-1 0,0 3 1 15,0 0-2-15,2 0 1 16,-5 0 0-16,0 0 0 16,-4 5-1-16,1 2 0 15,-4 4-1-15,-2 1 0 16,-2 0-2-16,-1 2 1 0,0 1-6 15,0 0-5-15,0-1-7 16,-2 0-12-16,0-1-14 16,-2-3-18-16,1-1-46 0,2-2-98 15</inkml:trace>
  <inkml:trace contextRef="#ctx0" brushRef="#br0" timeOffset="153660.6822">4884 6785 363 0,'-2'-2'17'0,"1"2"8"0,0 0 23 31,1 0-33-31,0 0-11 16,0 3-4-16,0 2-2 16,0 3-1-16,0 0-7 0,0-1-56 15,2 3-32-15,2-5-105 16</inkml:trace>
  <inkml:trace contextRef="#ctx0" brushRef="#br0" timeOffset="154173.1081">5024 6935 323 0,'0'2'159'15,"0"-1"-152"-15,0 0 6 16,0 2-4-16,0 1 8 16,0 3-7-16,0 2 2 0,0 2-1 15,0 1-8-15,0 0-2 16,0 1-1-16,0-2 1 16,0-3-1-16,0-1 1 15,0-3 0 1,0-3 0-16,0-1 0 0,0 0 4 15,0 0 3-15,0-2-2 16,1-6 5-16,3-3 6 0,2-2-1 0,0-3 0 16,2 0-1-16,3-1-8 15,-2 2-6-15,-3 1 0 16,4 1-1 0,-4 5 0-16,-1 3 0 0,-1 2 1 15,1 3-1-15,0 0 0 16,3 0-1-16,-4 5 0 15,3 4 0-15,1 2 1 16,1 1 0-16,1 2 0 16,2 0 0-16,-1-2 0 15,-1 1 0-15,0-4 1 16,-1 0-1-16,-4-3 0 16,-1-1 0-16,0-2-10 15,-2-1-18-15,-2-2-12 0,0 0-10 0,0 0 8 16,0 0-17-16,0 0-33 0,0-8-53 15</inkml:trace>
  <inkml:trace contextRef="#ctx0" brushRef="#br0" timeOffset="154513.6085">5202 6715 139 0,'-4'-6'229'0,"-2"-2"-224"16,4 4 31-16,0 2 20 16,2 2-15-16,0 0-29 15,8 0-10-15,1 6 0 0,5 3 4 16,5 5-4-16,4 3 2 16,4 2 3-1,2 3 0-15,3 3-3 0,1 1 9 16,-5 4 10-16,0 2 1 0,-4-1-3 15,-4 2-2 1,-7 1-5-16,-5 2-5 16,-5-1-2-16,-3 0-3 0,-2 0-1 0,-7-4-1 15,-1 0 0-15,1-3-2 16,1-4-3 0,5-3-40-16,3-4-73 0,7-10-103 15</inkml:trace>
  <inkml:trace contextRef="#ctx0" brushRef="#br0" timeOffset="168183.0927">21574 11836 323 0,'-5'0'19'16,"2"0"2"-16,2 0 0 16,-1 0-6-1,2 0 4-15,0 4-8 0,0 5 0 16,0 3 8-16,2 4 1 15,2 3-7-15,2 1 2 0,1 2 7 16,1-2-4 0,1-1 2-16,2-5-12 0,2-4-2 15,0-5-2-15,2-5 10 16,1 0 5-16,-1-12-6 16,-3-3 0-16,-1-3-3 15,-1-2-2-15,-7-1-1 16,-1 1-2-16,-2 3-3 0,-3 2 0 15,-7 4-1 1,-5 4 1-16,0 4 2 0,-3 3-2 16,-3 0-1-16,0 10-1 0,3 4-1 15,1 1 1 1,3 2-1-16,6-1 0 16,2-3 0-16,6-3-1 15,0-4-2-15,7-4 3 0,6-2 1 16,3-3-1-16,2-7 2 15,1-3 0-15,-2-1 1 16,-4-1-2-16,-2 1 1 16,-2 2 0-16,-6 3 0 0,-3 1 1 15,0 4 0-15,-9 3-2 16,-5 1 0-16,1 2-4 16,-6 10 0-16,1 3 2 0,1 3 2 0,4 1-1 15,2-1 0-15,6-2 0 16,5-4-1-16,0-3-1 15,7-6 0 1,5-3 3-16,5 0-1 16,0-7 2-16,2-4-1 15,-3-1 1-15,0 0 1 16,-6 0-1-16,-3 2 2 0,-4 2 2 0,-3 2 1 16,0 1-3-16,-8 3 0 15,-3 2-2-15,-1 0 1 16,-2 3-2-16,1 4 0 15,2 5 0-15,3-2 0 0,5 2 0 32,3-4-3-32,0-2 0 0,6-4 1 15,10-2 2-15,-1-2 1 0,2-7 3 16,3-4-1-16,-7 1-2 0,0-2-1 16,-5 4-1-16,-6-1-8 15,-2 3-20-15,-6 0-56 16,-11 0-94-1</inkml:trace>
  <inkml:trace contextRef="#ctx0" brushRef="#br0" timeOffset="176407.924">2513 14273 271 0,'2'-13'57'0,"-2"1"-31"16,0-1 28-16,0-2-11 16,-4 3-16-16,-4-1-9 0,0 1-6 15,-2 1-5-15,-1 1-1 0,-1 1-4 16,-1 3 1 0,-2 3 0-16,-2 3-2 0,-1 1-1 15,2 10-1-15,0 2 1 16,4 4-1-1,0 2-1-15,3 1 2 0,4 1 0 0,0 1-1 16,5-2-1-16,0 0 0 16,5-3 2-16,2-5 0 15,5-3 0 1,5-5 2-16,-2-4 3 16,4 0 6-16,-1-10 3 0,2-3 3 15,-2-4-7-15,-1-3-5 16,0 0 0-16,-1-2 1 0,-3-1-1 15,-1 3-2-15,-1-2 1 16,-1 2 1-16,-5 2-2 16,1 2 1-16,-3 5-4 15,0 1 1-15,-1 4-1 16,0 3 3-16,-2 1 0 16,0 2-3-16,0 1-3 15,0 9-3-15,0 4 6 0,-4 5 0 16,0 6-1-16,0 5 1 15,-3 3-1-15,-3 8 2 16,2 5 0-16,-1 5-1 0,-1 8-1 16,0 3 1-1,1 3 2-15,3 1-3 16,-1 0 1-16,5-3 1 0,-1-5-2 16,3-5 2-16,0-5-1 0,0-8 0 15,6-7 0-15,3-5-1 16,0-8 0-16,4-5 0 0,-1-8 1 15,3-6 1-15,2-1 1 16,-1-8 2 0,-1-7 0-16,3-7-3 15,-2-1-1-15,-1-6 0 16,-1-1 0-16,-3-1 1 16,-1-2-2-16,-6 1 3 0,0-1-2 0,-4 1 0 15,0 4-2-15,-6 2-2 16,-6 4 0-1,-4 4-1-15,-2 6 2 16,-7 3 0-16,1 7-2 16,-5 2 3-16,0 0-2 0,2 8-5 15,2 3-6-15,4-1-4 16,5 1-4-16,7-1-4 16,6-1-29-16,3-2-43 0,11-4-11 15,7-3-36-15</inkml:trace>
  <inkml:trace contextRef="#ctx0" brushRef="#br0" timeOffset="177347.1849">4556 13757 111 0,'-3'-7'4'0,"0"-1"14"16,0 3 23-16,3 0 3 16,-2 1-7-1,2 2-1-15,0 0-6 0,0 2-5 16,0 0-10-16,-2 0-10 15,2 10-6-15,0 5 1 16,0 8 4-16,0 9 5 16,0 10 5-16,0 11 0 15,0 9-4-15,0 8 0 0,0 3-3 16,0 4 2-16,0 0-3 16,0-2-2-16,0-2 3 15,0-5 1-15,0-4-2 16,0-4 5-16,0-9-8 15,-3-8-2-15,2-9-1 16,-1-9 0-16,2-9-4 0,0-12-15 16,0-4-32-16,0-12-25 15,0-13-100-15</inkml:trace>
  <inkml:trace contextRef="#ctx0" brushRef="#br0" timeOffset="178257.702">4485 13768 391 0,'-1'-15'-1'0,"1"0"0"15,0 3 2-15,9 3 7 0,2 2 1 31,7 2-4-31,3 5-3 0,6 0 4 0,5 0 1 16,6 5-3 0,7 2-2-16,9-1 4 15,3-1 13-15,10-3 1 16,4-2 1-16,6 0-3 16,5-2 5-16,4-7 0 0,4-5-9 15,4 0 1-15,3-3-8 0,1-3-3 16,2 0-1-16,-2-1-2 15,-1 1 0 1,-3-1-2-16,-4-1 3 0,-5 3-3 16,-5-1 1-1,-6 3 1-15,-7 2-1 0,-9 3 0 16,-10 2-1-16,-6 4 1 0,-10 2 0 0,-6 2 0 16,-9 2 0-16,-5 0 0 15,-4 4-1-15,-5 7-1 31,-2 4 0-31,-1 5 2 0,0 5 0 16,-5 4 0-16,-1 6 2 16,2 5-2-16,0 4 0 15,2 4 1-15,2 3-3 0,0 2 4 16,4 4-1-16,4-1-1 16,1 0 2-16,3 2-2 15,1-5 1-15,-1 1 3 16,1-4-1-16,-1-1 0 15,0-2-1-15,0 0 1 0,-1 0-1 16,-3-2 0-16,1 0 1 0,-2-2-3 31,1-3 0-31,-2-4 1 0,-2-1-2 16,1-2 1-16,-1-8 0 16,-3-1 1-16,0-6 0 15,-1-4-1-15,0-3 2 16,0-5 0-16,-2 0 1 0,-4-3 4 15,-6-2 5-15,-5 0-5 16,-2-1-1-16,-9 2-1 16,-5-2-3-16,-7 4-1 0,-6 3-1 15,-10 1 0 1,-9 4 0-16,-6 2-2 0,-7 3 2 16,-6-1-1-16,-5 2 1 15,-2-2-1-15,-1 0 1 16,1-2 0-16,4-1 0 15,2-1-1-15,7-6-2 0,5 0-2 16,8-5-3-16,7-1-3 16,8-1-11-16,9-8-11 15,6-6-18-15,10-4-29 16,8-7-66-16,7-7-171 0</inkml:trace>
  <inkml:trace contextRef="#ctx0" brushRef="#br0" timeOffset="178977.1693">5135 13771 93 0,'0'0'254'0,"0"0"-216"16,0 0 7-16,1 0-18 0,-1 4-20 16,0 5-4-16,1 7 2 15,1 4 7-15,2 6-6 31,2 5-5-31,-1 4 0 0,2-1-2 16,1-2 1-16,0-4 1 16,1-3 0-16,-3-8-1 15,0-5 0-15,-4-3 0 0,2-5 0 16,-4-4 2-16,0 0 13 16,0-10 37-16,0-5-36 15,-6-5-9-15,-1-5-4 16,0-4-2-16,0-1-2 0,1-2 0 15,1-2 1-15,2 1 1 16,1 0-1 0,2 1-1-16,0 2 1 0,2 1 2 15,9 2-2-15,1 2 0 16,2 1-1-16,3 2-4 16,-1 2 10-16,1 2-4 0,0 3-1 0,-1 4 0 15,-1 2 0-15,-3 6 0 16,1 3-1-1,-2 0-1-15,-4 7 0 16,3 8 1-16,-4 3 0 0,2 5 1 16,-5 2-1-16,0 1 1 15,-3 0 1-15,0-3-1 16,0-2 0-16,-5-3 1 16,-2-3 0-16,-3-5 4 15,-3-3 2-15,1-1-4 16,-2-4 0-16,0-2-1 15,0 0-2-15,1 0-2 0,3 0-21 16,2-2-17-16,5-4-16 0,3 1-61 16,0-2-41-1</inkml:trace>
  <inkml:trace contextRef="#ctx0" brushRef="#br0" timeOffset="179302.4089">5490 13738 241 0,'-3'13'115'0,"-8"3"-112"15,0 2 6-15,0 4 11 16,2 2-2-16,1 2-9 16,6 0-8-16,2-1-2 15,0-3 2-15,8-5-1 0,5-3 0 16,5-5 3-16,3-8 0 15,1-1 2-15,1-4 1 16,-1-8 4-16,-3-4-3 16,-2 0 5-16,-7-2-7 15,-3-1-2-15,-5 1 15 16,-2 1-17-16,-5 3-7 0,-7-1-5 16,-5 4 1-16,-2 2-6 15,0 4 7-15,-2 3 2 16,4 2-16-16,3 0-33 15,3 0-73-15</inkml:trace>
  <inkml:trace contextRef="#ctx0" brushRef="#br0" timeOffset="179744.056">5656 13799 363 0,'0'14'0'0,"0"-2"-4"16,0 3 15-16,0 0 6 16,0 2-12-16,0-1-6 0,0-3 1 15,0-1 1 1,2-1-1-16,3-3 1 16,0-4 2-16,2-2-2 0,1-2 4 0,-2-1 11 0,1-8 8 15,0-3-2-15,1-5 0 31,0 0-2-31,-2-3-8 16,3 1-4-16,-4-1-2 16,1 3 0-16,0 3-5 15,-1 2 0-15,0 4 0 0,-2 4 5 16,0 3-1-16,0 1-6 16,2 3-1-16,0 8 1 15,1 6 1-15,-1 0 0 0,1 5-1 16,2-1 1-1,0 1-15-15,1-3-6 0,2-5 10 16,1-3 8-16,0-7-6 16,3-4-30-16,-3 0-14 15,1-12-11-15,-3-4-44 16,2-3-110-16</inkml:trace>
  <inkml:trace contextRef="#ctx0" brushRef="#br0" timeOffset="179984.6007">5955 13589 341 0,'0'0'23'15,"-2"0"-10"-15,2 4-5 16,0 4 6-16,0 4 10 16,0 3-10-16,3 2-4 15,-1 2-2-15,1 3-6 0,2-1-2 16,-3 0 0-16,0-2-2 15,2-2-11-15,-1-6-10 16,0-3-14-16,-2-2 1 16,-1-3-5-16,0-3-8 0,0 0-28 15,-6 0-44 1</inkml:trace>
  <inkml:trace contextRef="#ctx0" brushRef="#br0" timeOffset="180160.6841">5808 13743 325 0,'-1'-4'53'15,"1"0"11"-15,6-3-20 16,7-1-9 0,3-2-13-16,5-1-9 15,1-2-1-15,1 1-3 16,2-1-4-16,-3 3-5 0,-2 1 0 16,-2 3-15-16,-5 4-41 15,-1 2-31 1,-6 0-54-16</inkml:trace>
  <inkml:trace contextRef="#ctx0" brushRef="#br0" timeOffset="181440.2076">5541 14050 126 0,'0'-1'28'16,"0"1"-1"-16,0 0 7 16,0 0 1-16,0 0 8 15,2 0-5-15,1 0-6 0,2 0-1 32,0-1-7-32,1 0-5 15,2-1-3-15,1-1-1 0,3-1-3 16,1 0 0-1,4 0-1-15,-1-1 0 0,3-1 1 16,-5 2-3-16,0 0-3 16,-2 2-3-16,-3 2-2 0,-1 0-1 15,-4 1-1-15,-4 7 0 16,0 6-1 0,-2 2 1-16,-5 1 0 15,-3 5 1-15,-3-2 0 0,3 0 0 16,-1-5 0-16,3 1 0 15,0-5 0-15,4-3 1 16,0-3-1-16,4-3 0 0,0-1-1 0,0-1 0 16,4 0 2-1,5-2 1-15,0-3-1 0,4 0 0 16,1-1-1 0,-1 1 2-16,-2 1 1 15,1 1 1-15,0 2-3 0,-2 1-1 16,0 0 0-16,-3 0 0 15,-1 6 0-15,-3 1 0 16,-1 1 0-16,-2 1 0 16,0 3 0-16,-1-2 5 0,-6 1-1 15,-3 1 1-15,-3 0 0 16,-1 0-2 0,1 0-1-16,-2-1-1 0,3-1 0 0,0-1-1 0,2-1-1 15,1 0-4-15,3-1-26 16,3 2-16-16,1-1-38 31,2 5-13-31,0-1-57 16</inkml:trace>
  <inkml:trace contextRef="#ctx0" brushRef="#br0" timeOffset="182113.6415">5631 14530 254 0,'-4'-2'24'0,"4"0"28"16,0 0-10-16,0-1-5 16,0-1-7-16,6 0-13 15,1-2-10-15,3 0 2 16,1 2 2-16,1 0-2 16,0 1 0-16,-1 1-7 0,-1 2-1 15,-1 0-1-15,1 0 0 16,-5 2 1-1,1 4-1-15,-4 0 3 0,-1 2 3 16,-1 0-3 0,0 1 0-16,0 0-1 0,-1-1-1 15,-1 0 1-15,-3-2 1 16,2-2-3-16,3-1 0 0,0 0 0 16,0 0-2-1,0-2-2-15,1 2 4 0,6 0 0 16,-1 0 3-16,0 2-2 15,3-1 1 1,-1-2-2-16,1 2 0 0,-1 3 0 0,-2 0 0 16,0 1-2-16,-3 3 2 15,-1 0-1-15,-2 1 1 16,0 1 1 0,-4 1 1-16,-5-1-2 15,-3 0 3-15,-1 1 2 0,-2-3 0 16,-2 0 0-16,1-1-1 15,-2 0-3-15,0-3 1 0,-1-3-2 0,0 2 0 16,1-3-15-16,-5-1-21 31,1-2-46-31,-1 0-59 16</inkml:trace>
  <inkml:trace contextRef="#ctx0" brushRef="#br0" timeOffset="182547.4114">4817 14248 316 0,'0'0'7'0,"0"0"1"0,7 0-4 16,5 0 3-16,5 0 11 15,2 0-6-15,1 0-9 16,2 0-1-16,-1 0-2 0,0 5 1 15,3 2 0-15,-4 2 1 16,-2 2 4-16,1 0 3 16,0 2 0-16,-1 1 4 0,-4-1-4 15,3 3-6-15,-3-2-3 16,2 0 0-16,-2-2 0 0,-3-1-1 16,2-2-21-1,-2-5-24-15,1-3-17 16,-4-1-48-16</inkml:trace>
  <inkml:trace contextRef="#ctx0" brushRef="#br0" timeOffset="182815.4319">5121 14269 43 0,'-3'4'299'0,"-5"-1"-269"15,2 1 1 1,-3 4-9-16,-1 3-6 0,-1 5-2 16,-3 2-4-16,-3 5-2 15,2 2 1-15,1 2-8 16,1-1 0-16,1-4-1 16,3-1 0-16,-1-4 1 0,6-4-2 15,1-2 0-15,1-2-13 16,2-1-35-16,0-1-38 0,0-2-44 15</inkml:trace>
  <inkml:trace contextRef="#ctx0" brushRef="#br0" timeOffset="183881.3232">5061 14604 281 0,'0'-1'39'0,"0"1"-10"15,0 0 3-15,-1 4-27 16,1 5-3-16,-2 3 0 16,0 2-2-16,0 1 0 15,2 2 1-15,0-2-1 0,0 0-1 16,6-2 2-16,-2-5 1 16,4-3 1-16,3-4 0 15,-1-1 17-15,1-6 1 16,3-6-5-16,0-4-9 15,1-2-5-15,-2-3 1 0,0 0 5 0,-2 0 0 16,-3 0 3-16,-1 3 0 16,0 2 4-1,-4 4-4-15,1 3-4 0,-4 3-1 0,2 3 2 16,-2 3 3-16,1 0-6 31,0 3-9-31,3 6 1 0,1 3 2 16,3 2 1-16,1 3 0 15,3 0 0-15,0 0 0 16,0 0 0-16,1 1 0 16,-3 0 0-16,0-3 1 0,-4 1-2 15,-1-1 9-15,-4-3 1 16,-1-2-3-16,0 1-2 0,-7-2 6 16,-1-2 5-1,-3-2-3-15,-1-2 1 16,-1-3-1-16,1 0-5 0,0 0-3 15,5-7-4-15,0 0-3 16,2-3 5-16,4-4-9 0,1 0-13 16,0 3-1-16,0-1-18 15,5 3-6 1,4 5-7-16,2 4-38 0,0 0-37 16</inkml:trace>
  <inkml:trace contextRef="#ctx0" brushRef="#br0" timeOffset="184698.4317">5303 14954 282 0,'-1'-5'34'16,"-2"-2"-4"-16,2 1 25 15,-5 0-23-15,4 0-16 16,-6 2-3-16,1-1-5 16,-2 0 0-1,-2 2-3-15,-2 0 1 16,-4 0 4-16,0 1 2 15,-5 2 5-15,-3 0-3 16,-1 0 5-16,-5 0-5 0,-1 0 5 16,-1 0-8-16,0 0-5 15,-1 4 2-15,0 0 0 0,-4-1-4 16,3 3-1 0,0 0-1-16,-1-1 0 15,0 2 0-15,1-1 2 0,2 1-2 16,1-1 1-16,1 0-2 15,2 0 0-15,1-1-2 0,5-2 2 16,-2 1 0 0,6-1 0-16,3-1 0 0,1 0-1 15,6-2 2-15,0 0-1 16,8 0 2 0,-3 0-2-16,2 0 1 0,2 0-1 15,0 0-1-15,0 0-1 0,0 1-1 0,0 0-2 16,0 1-1-16,0-1 4 15,0 1 1-15,0 0 0 16,0-1-1-16,0-1 2 16,0 0-2-1,0 0 2-15,0 0-1 16,2 0 2-16,0 0 2 16,-2 0 3-16,0 0 0 0,2-2 0 15,-2-3-5-15,1-2-2 16,4-2 0-16,-2-1 1 0,-2-1-2 15,1-2 1-15,-1-2 0 16,1 0 0 0,-2-4 0-16,2 2 0 15,0-3 0-15,-2 3-1 16,2 0 1-16,0 3-1 0,0 1 1 16,0 3-1-16,2 2 0 15,-3 2 0-15,-1 3-3 16,0 1-9-16,0 2-9 15,0 0-20-15,0 0-29 16,0 0-42-16,-1 2-68 16</inkml:trace>
  <inkml:trace contextRef="#ctx0" brushRef="#br0" timeOffset="223768.223">1919 4039 255 0,'-4'-5'58'0,"2"-1"-47"0,-2 0 3 31,2-3 4-31,1 2-11 16,-4-1-5-16,0 1 1 0,-2-1 2 15,-2 0 11 1,-2 2-2-16,-5 1-8 0,0-1 1 16,-4 2 3-16,-5 3 0 15,0 1-5-15,-3 0-1 0,-2 0-2 16,0 3 0-1,-2 4-2-15,3-1 1 16,-2 3 1-16,1 2-1 0,2 1 2 16,-2 2-1-16,1 4 2 15,-1 2-4-15,3 3 0 0,-3 3 1 16,5 4-1-16,1 2-1 16,1 3 2-1,3 5-1-15,0 5 0 0,3 3-1 16,0 3 1-16,2 3 0 15,4 2 0-15,0-2 0 16,5-3 0-16,3-3 0 16,3-3 0-16,0-5 8 0,2 0 11 15,5-6-11-15,1 0 2 16,2-1-4-16,0 1 0 16,5-2-2-16,-1 2 1 0,2 0-5 15,4 0 1-15,0-1-1 16,5-3 0-16,0-4 1 15,8-4-2-15,-4-6 1 16,5-5 1-16,1-6 9 0,0-5 1 16,-1 0-1-16,1-9-2 15,2-5 2 1,-1-6 1-16,2-2-2 16,1-8-2-16,-1-4-2 15,3-3-2-15,1-1-2 0,-2-1 0 16,-2-3 0-16,1 0 0 15,-1 2-1-15,-6-1 1 16,3 1 0-16,-8 1-1 0,1-1 0 16,-4 0 0-1,-5-2 0-15,0 0 2 0,-4-3 0 16,-5-2 1-16,0-2-3 16,-3-2 0-16,-5 0 0 0,-2-2 1 15,0 0-1-15,0 5 0 16,-9 0 0-1,-4 6 1-15,-2 6-1 0,-4 7-1 16,-3 5 0-16,-3 6-1 16,-8 6-8-16,-2 4-7 15,-4 8-11-15,-3 0-3 16,-1 7 0-16,1 7 2 16,2 7 1-16,0 2-8 15,11 3-22-15,6 1-97 0</inkml:trace>
  <inkml:trace contextRef="#ctx0" brushRef="#br0" timeOffset="230081.5491">2975 13962 281 0,'-5'-6'19'0,"1"0"15"0,2-1-11 31,1 2-10-31,-4 1-6 0,0 1-5 16,1 1 3-16,-4 2 1 15,-1 0-7-15,-1 2-1 16,-1 6-10-16,-2 3-19 16,4-1-30-16,0 0-7 15,1-2 33-15,5-3 46 0,-1-2 58 16,3-2-31-16,1-1-11 15,0 0 19-15,3 0-11 0,5-1-3 16,3-3-3 0,3-2-13-16,5 1-6 0,4 0 0 15,3 0-2-15,5 2-3 16,3 1-2-16,2 2 0 16,5 0 1-16,1 2-1 15,3 7-3-15,5-1 1 16,-1 3 1-16,-1 1 4 15,6 1 5-15,-1-1 1 0,1-1-1 16,1 0 5 0,2-2 0-16,1-3-8 0,0-1-1 15,-4-3-2-15,-3 0-1 0,0-2-2 16,-6 0-1 0,-5 0-1-16,-5 0 0 0,-5 0 1 0,-8-1-3 0,-8 0-6 15,-4 1-15-15,-8 0-18 31,-2 0-9-31,0 0-20 16,0 0-8-16,-6 0-28 16,-1-4-56-16</inkml:trace>
  <inkml:trace contextRef="#ctx0" brushRef="#br0" timeOffset="230471.8054">3809 13775 300 0,'-1'1'103'15,"1"1"-104"-15,0 1 0 16,3 2 26 0,8 1 5-16,3 1-12 0,4 1 3 15,4 0-1-15,1 0-2 16,3 3-6-16,0 1 0 15,-2-1-4-15,1 3-5 16,-3 4 3-16,-5 1-3 0,-4 6-3 0,-3 2 0 16,-6 3-1-16,-4 5 2 15,-4 2 0 1,-8 1 2-16,-7 2 2 16,-4-2 12-16,-1 0 7 0,0-3 5 15,-2-3 1 1,5-4-4-16,-1-4-4 0,7 0-13 0,2-6-8 0,6-1-2 31,4-2-7-31,3 1-30 16,0-1-49-16,3-1-49 0,4 1-101 15</inkml:trace>
  <inkml:trace contextRef="#ctx0" brushRef="#br0" timeOffset="237386.0057">14763 7576 214 0,'0'1'15'0,"0"-1"-13"0,0 0 13 0,0 0 29 15,0 0-14-15,0 0-9 0,1 0-1 32,3 0 5-32,1 0-1 0,2 0-4 15,2 0 0 1,2 0-5-16,4 0-8 0,2-1 1 0,5 1-1 0,-1-2 2 16,6 1 1-16,3-1 1 15,1 1 0-15,4-1-7 16,2-1-1-16,4 0 1 15,-1 0-1 1,6 0 2-16,1 1-3 16,0-1 1-16,5 0 1 15,0 1-1-15,2 1 0 16,2-1 4-16,0 1-2 0,1 1 0 16,1 0-1-16,1 0-2 15,-3 0-1-15,3 0 0 16,-1 0 0-16,3 0-1 15,-2 0 2-15,1 0 0 16,0 0-2-16,0 0 2 16,0 0-1-16,-3 0-1 15,0-1 1-15,0-1-2 0,0-2 3 16,-3 0-3-16,0-2 2 16,1 0-1-16,-2-1 1 15,-1 1-2-15,-2 0 1 16,0 0 1-16,-4-1-2 0,-2 1 2 15,-2 1-1-15,-2 1 0 16,-6 1 1-16,-1 0-1 16,-6 1-1-16,-2 2 0 15,-6 0 1-15,-4 0-2 0,-5 2-16 16,-6 5-27-16,-4 4-38 16,-8 0-55-16</inkml:trace>
  <inkml:trace contextRef="#ctx0" brushRef="#br0" timeOffset="239916.6035">15376 6377 165 0,'0'-5'14'15,"0"-2"3"-15,-3 1 41 16,0-1 6-16,-2-1-31 0,0 1-2 16,-1-1 7-16,0 2-10 0,-4 1-10 15,-1 3-7-15,-6 2-6 16,-3 0-5-1,-4 6 0-15,-3 7 0 16,-4 4 0-16,-2 5 1 16,-2 3-2-16,2 4 0 15,2 4 2-15,2 0-1 0,3 3-1 0,6 2 1 0,3-2-1 32,6 1 1-32,5-3 1 15,4 0 3-15,2-4 0 0,5-1 4 16,9-6-4-16,4 0-2 15,4-7 1-15,5-2 0 16,4-8 2-16,3-4 1 16,1-2 2-16,1-7-7 15,-2-6 3-15,-3-3 0 0,-2-1-2 16,-8-2-2-16,-2 1 0 16,-7-1 0-16,-8 3-2 15,-4-1 0-15,0 2-2 0,-6 3-2 16,-8 1 0-16,-1 3 4 15,-2 2 1-15,0 4-1 16,3 2 2-16,0 0 1 16,5 0-1-16,2 0 1 15,4 0 2-15,2 0 3 0,1 0 6 16,4 0 3-16,6-1 4 16,5-6-4-16,2-3-3 15,6-1-3-15,2-2 4 16,-2-1 0-16,3 2 0 0,-2 0-6 0,-2 2-2 31,-5 1-1-31,-4 5-3 0,-3 2-1 16,-4 2-1-16,-2 0 0 15,0 6-3 1,-4 8 2-16,0 1 1 0,0 4 0 16,0 4 2-16,0 0 0 0,0 2-1 15,0-1 0 1,2-1 1-16,3-4 0 15,3-4-1-15,2-1 0 0,-1-5 1 16,1-2-1-16,2-4 2 0,1-2-2 16,0-1 3-16,0-1-1 15,3-7 1 1,-2-3 0-16,-2-2-1 0,-1 0-1 0,0-3 2 31,0-1-2-31,-3 0 0 16,-4-2 1-16,0 1-1 0,-3-1 1 15,-1 2 1-15,0 2 1 16,-5 1-1-16,-3 1-1 16,-3 5-2-16,-1 0-2 0,-1 6 1 15,0 0-3-15,-5 2-1 16,1 2-8-16,2 7-27 16,-3 2-6-16,5 1-9 15,0 4-25-15,3-2-40 0,7 1-78 16</inkml:trace>
  <inkml:trace contextRef="#ctx0" brushRef="#br0" timeOffset="240584.3001">15829 6482 206 0,'-6'0'29'0,"-3"2"-21"0,0 7 23 16,-2 1-4 0,-3 4-10-16,-1 3-5 15,0 1-1-15,0 3 4 16,-2 2 2-16,2 0-4 16,3 2-3-16,2-4-7 0,6-2-1 15,1-2-2-15,3-4 0 16,1-6 5-16,9 0 13 15,4-7 6-15,1 0-3 16,4-1-2-16,0-9-3 16,3-1-7-16,-2-6-7 0,-1-2-1 15,-2-1 1-15,1-2-1 16,-6-1 1-16,-1 0 0 0,-5-3 3 16,-3 0-3-16,-1 0 1 15,-2 0-1 1,-3-2-1-16,-5 2-1 0,-2 3-1 15,-2 2 0-15,1 4 1 16,2 6 0-16,-1 3 1 16,4 6 1-16,-1 2-3 0,3 4-2 15,0 9 1-15,2 7-1 0,2 3 0 16,0 6 3-16,0 3 0 16,8 1-2-16,-2 1 4 15,1-2-4-15,3-1 1 16,-1-3 1-1,1-4-11-15,-2-2-17 16,1-3-26-16,1-5-28 16,-1-2-37-16,1-6-97 0</inkml:trace>
  <inkml:trace contextRef="#ctx0" brushRef="#br0" timeOffset="241427.1861">15774 6387 148 0,'-9'8'15'31,"0"2"6"-31,-2 5 24 16,-3 3-5-16,1 5-10 0,-1 2-5 15,-1 6 0-15,4 0 0 0,1 1-6 16,4-1-8-1,6-4-2-15,0-3 1 16,6-6 3-16,9-5 1 0,2-5 10 16,5-5 5-1,1-3 0-15,3 0-5 0,0-11-9 16,0-3-4-16,-3-4-5 16,-2-2 0-16,-3 0-4 15,-4-4 1-15,-3 3-1 0,-6-4 1 16,-5 3-1-1,0-1-2-15,-7 3-1 16,-7 2-3-16,-3 4-1 0,-3 4-1 16,-2 5 3-16,-2 5 0 0,1 0 1 15,-3 8 1-15,3 7 0 16,2 1-3 0,2 5 1-16,1 1-20 0,7 2-8 15,5 2-14-15,5-3-20 16,1 1-13-16,11-4-36 15,8-2 6-15</inkml:trace>
  <inkml:trace contextRef="#ctx0" brushRef="#br0" timeOffset="242065.5589">16173 6593 175 0,'-3'-5'20'15,"-8"0"-7"-15,1 1 37 0,-4 1-17 16,-1 0-13-16,-2 2-5 16,-4 1 2-16,1 0-1 15,-1 0 0-15,1 2 1 16,0 6-1-16,3-1 2 0,-1 3-5 15,3 2-5-15,4 1 1 16,3 1-5-16,3 1-2 16,3 1 0-16,2-2 1 15,0 0 0-15,7-1 4 16,1-3-2-16,3-2 1 16,0-2-1-16,3-2 5 0,0-4-2 0,0 0 1 15,0-1 4-15,2-7-4 31,-3-3 1-31,2-3-1 0,-3-3-3 16,-1-3-2-16,1-2-3 16,-4-4 2-16,-1-2 0 15,-1-1-1-15,-4-4 1 16,0-1-1-16,-2 0-1 0,0-2-1 16,-8 2 0-16,-1 3 0 15,-1 3 0-15,-1 3-1 16,0 5 2-16,1 5 1 15,3 4-2-15,-1 5 2 16,5 3-2-16,-1 3 4 16,4 0-9-16,0 11-1 0,0 6 2 15,2 6 0-15,8 7 4 16,-1 3-1-16,5 6 2 16,0 1-1-16,0 2 0 15,2 0 1-15,-1-3-8 0,0-3-34 16,0-2-15-16,3-7-39 15,-1-6-8-15,1-4-122 16</inkml:trace>
  <inkml:trace contextRef="#ctx0" brushRef="#br0" timeOffset="242743.2292">16276 6164 351 0,'-3'0'2'16,"1"0"-2"-16,0 1-3 15,1 6 1-15,0 3 1 16,1 4-2-16,0 4 5 0,0 5-1 16,1 6 0-16,2 5 1 15,2 4 1-15,-2 4 1 16,1 2-3-16,-3-1 0 0,-1-1-1 15,0-3 1-15,0-5-1 16,0-6 0 0,-1-8 1-16,-1-6-2 0,0-7 2 15,2-5-1-15,0-2 4 16,0-5 24-16,0-9-12 0,7-4-11 16,2-4-3-16,4-3 1 15,2-2-2-15,4 1 1 16,3 0-1-16,0 2 0 0,3 3-1 15,-2 6 0 1,0 3 1-16,0 5-2 0,-4 4 1 16,-2 3 0-16,-2 1-1 15,-4 10-1-15,-2 4 1 16,-2 5 0-16,-4 3 0 16,-3 2 1-16,0 1 0 15,-3 0 1-15,-6-2 0 0,-2-4-1 16,-3-2 2-1,-1-5 1-15,1-4 4 16,1-3 8-16,-3-3-10 0,5-3-1 0,0 0-4 0,3-9-12 31,4-3-36-31,3-2-33 16,1-6-110-16</inkml:trace>
  <inkml:trace contextRef="#ctx0" brushRef="#br0" timeOffset="243265.3358">16649 6427 305 0,'0'10'16'15,"0"1"-14"-15,-5 3 6 16,2 0 11-16,-1 2 4 16,2-2-4-16,2-3-12 15,0 0-3-15,6-2-1 0,3-5 4 0,7-2 11 16,-1-2 10-1,4 0-11-15,0-4-6 16,0-6-3-16,0-2 0 0,-2-1-2 16,-3-1-1-1,-3 0 1-15,-2 1-1 16,-2 0 2-16,-5 2-3 0,0 3 2 16,0 1 3-16,-2 2 5 15,0 4-7-15,-2 1-6 16,-2 0-4-16,-2 2-2 15,1 8 2-15,-1 1 0 16,2 4 1-16,1 4 0 16,2-1 0-16,1 2 0 15,0 2 1-15,0-3 0 0,4 1 2 16,0 0-2-16,2 0 1 16,-4-1 1-16,3-1-1 15,-5 0 0-15,0-4 0 0,0 1 1 16,-2-3 0-16,-6-1-1 15,-4-1 4-15,-2-3-1 16,-1-2 1-16,-2-3 1 16,-1-2-4-16,1 0 1 15,3 0-1-15,1-3-3 0,3-7-11 16,5-2-14 0,5-2-29-16,0-5-42 0,9-3-27 0,6-1-102 15</inkml:trace>
  <inkml:trace contextRef="#ctx0" brushRef="#br0" timeOffset="243861.5398">16985 6404 157 0,'-7'9'194'16,"-5"2"-186"-1,5 1-6-15,-1 4 9 0,3 1 4 31,4 0-4-31,1 0-11 0,4-3 5 16,7-2-1-16,3-3 5 16,2-5 4-16,0-3 1 15,0-1-7-15,2-3 0 16,-4-8 0-16,-2-1 6 16,0-4-2-16,-3-2-4 0,-3-1 1 15,-2 0-1-15,0 1 2 16,-2-1 6-16,-1 2-1 15,1 3-1-15,0 2-10 16,-1 4 0-16,0 2 5 0,1 6 6 0,0 0-9 16,-1 0-13-16,4 9 5 15,-2 4 2-15,3 2 1 16,0 5 0-16,-1 3 1 16,1 2 2-16,-1 2 1 15,0 3 4-15,-3 0-3 16,-2-1-1-16,0-2-2 0,-2 0 0 15,-8-5 0-15,-2-3 1 16,-1-3 1 0,-2-4-2-16,2-3 1 0,0-3-1 15,5-2 0 1,0-4 3-16,4 0 9 0,4 0 4 16,0-8 2-16,2-6-3 0,11-6-7 0,5-4-6 15,5-2-1-15,6-3-2 16,1-1 0-16,3 2-1 31,2 0 0-31,-1 2 1 16,-2 1-2-16,-2 2-1 0,-4 1-49 15,-5 2-71-15,-6-1-70 16</inkml:trace>
  <inkml:trace contextRef="#ctx0" brushRef="#br0" timeOffset="246357.7149">16943 6473 171 0,'0'5'-19'0,"0"0"11"15,0-2 7-15,0 1-6 16,0-2-9-16,0-2 12 16,0 1 3-16,1-1 6 15,-1 0 19-15,0 0 8 16,0 0-6-16,0 1-14 0,-3 0 12 16,-3 0 16-16,0 1-8 15,1 1-7-15,-3-1 10 16,2-1-1-16,1 1-4 0,2-2-4 15,0 1-2-15,2-1 0 16,-1 0-4 0,2 0-4-16,0 0 1 0,0 0-3 15,0 0 0-15,3 0-3 0,3 0-1 16,4 0 7-16,2 0-1 0,2 0-5 16,2-1-3-16,1-2-2 31,2 1 2-31,1-4 1 0,1 1-3 0,1-2-1 15,1 0 1-15,-1-2 1 0,0 3-2 32,-2-3-2-32,-3 2 0 15,-1 0-1-15,-3 2 2 16,-4 2-2-16,-3-3 1 16,-1 4 0-16,-2 0 1 0,-1 1-1 15,-1 0-1-15,-1 1 1 0,0-1-1 16,0 1-1-1,2 0 0-15,-2 0-1 0,0-1 0 16,0 1 0 0,0-2 1-16,0 1-2 0,0-4 2 15,0 1 0-15,0 0-2 0,0-2 2 16,0-1-2-16,0 0 0 0,0-1 0 16,-2-2-1-16,-3 0-2 31,1-1 0-31,-2 0 1 15,-2-1 1-15,-1 2 0 0,-1 1 0 16,-1 1 0-16,-2 1 1 16,1 3 0-16,-4 1-1 15,2 3-1-15,0 0 1 16,0 0 1-16,-1 3 0 0,-1 6-1 16,2 2 1-16,-2 1 0 15,1 3 0-15,-1 1 1 16,1 3-2-16,2 1 1 15,0-1 0-15,2 3 1 0,3 0-1 0,1 2 0 32,3-1 0-32,3 0 0 0,1-1 0 15,0-1 2-15,0 0 0 16,3-4-1-16,3 1 2 0,2-2 0 0,1-4 1 16,1 1 0-16,1-3 3 15,3-1 0-15,1-2 8 16,4-2-4-16,-1-5 1 15,2 0 2-15,4 0 4 0,-1-5-5 32,2-4-2-32,1-3 2 15,1-3 0-15,2-2-3 16,0-1-2-16,-1-1 1 16,-1 0-4-16,-4 0-1 0,-2 3-2 0,-5 2 0 15,-3 0 1-15,-3 3-2 16,-5 2 1-16,-1 1 0 0,0 3-1 15,-4 2 0-15,2 2-2 16,-2 1-8-16,0 0-19 16,0 0-25-16,0 0-51 15,0 3-75-15,0-2-136 16</inkml:trace>
  <inkml:trace contextRef="#ctx0" brushRef="#br0" timeOffset="260099.7649">1407 6712 259 0,'0'2'5'0,"-2"-2"19"15,2 0 23-15,0 0 5 0,0 0-3 16,0 0-18-16,0 0-10 31,0 0 0-31,0 0-2 16,0 0-6-16,0 0-3 15,2 0 0-15,4 0-4 0,0 0 4 16,9-2 2-16,-1-3 2 16,4-1 0-16,4-2 3 15,5-1 2-15,3-2-4 16,1 0 0-16,3-1-3 0,-1 0-1 15,3 1 0 1,-5 0-2-16,3-2 1 0,-5 3 1 16,0-1-4-16,-4 2-2 15,-2 0-1-15,-4 2-3 16,-1 3 2-16,-5-1-3 16,0 2 1-16,-3 1-1 0,1 1-1 0,-4 0 1 15,0 1 0-15,1 0-2 16,-1 0 2-16,-3 0-1 15,2 0 1-15,-1 0-5 16,1 0-20 0,-1 0-18-16,0 0-42 0,0 0-32 15,-4-1-75-15</inkml:trace>
  <inkml:trace contextRef="#ctx0" brushRef="#br0" timeOffset="261132.249">1576 7569 123 0,'2'1'35'15,"4"-1"-26"1,-1 0 50 0,3 0 0-16,-2-1-24 0,3-4-5 15,1 0-6-15,-7-1-8 16,4 1 7-16,-2 0-6 16,1 1-5-16,-2 0 2 0,-2 1-4 0,3 2-3 15,-1-2 0-15,2 3 2 16,0-1-3-1,5-1 3-15,-1 2 3 16,8 0 3-16,0-2 4 0,7 1 2 16,2-2-9-16,3 1 2 15,3-4 1-15,1 0 2 16,3-2 0 0,-1 0-3-16,1-3-4 0,-1 2 0 15,-5-2-1-15,1 0-1 16,-5-1-2-16,-1 4-2 15,-3-3-1-15,-3 3-2 0,-5 0 0 16,-1 2 0-16,-1 2 0 0,-6-1-2 16,0 3 1-16,0 1-4 15,-2 1-37 1,-2 0-45-16,0 0-37 0,2 0-148 16</inkml:trace>
  <inkml:trace contextRef="#ctx0" brushRef="#br0" timeOffset="262003.5655">1432 9942 313 0,'4'0'12'0,"2"0"-9"16,1 0 40-16,3 0 8 15,-1-3-13-15,5-1-12 16,0-1-6-16,1 0 8 0,6-1-1 0,0-1-4 0,-2 1 3 16,4-2-1-16,2 1 0 31,-2 0-4-31,1 1-6 16,1-1-2-16,-1 1-2 15,0 1-1-15,0 0-5 0,-4 3-2 16,2-1-3-16,-8 2 0 15,3-1 0-15,-3 1 0 0,0 1 0 0,-1-1 1 32,-2 1-2-32,1-1 1 15,0 0-4-15,-4 0-18 0,5-2-29 0,-3 1-48 16,-3-3-75-16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37:15.7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21303 1919 209 0,'-5'-12'172'15,"-1"5"-133"-15,2 0-15 16,2 4-4-16,-2 1-7 0,3 2-6 16,1 0-7-16,0 0-1 15,0 10-1-15,0 5 1 16,3 7 1-16,1 6 0 15,-2 9 0-15,0 9 1 16,-2 7 0 0,0 9 1-16,0 5 3 0,0 4 3 0,0 8 3 31,-2 2 0-31,0 4 0 0,-2 0-4 16,1 4 1-16,2 2 2 15,1 2 5-15,-2 2-2 0,2 4 2 16,0 5 3-16,0 0-1 15,0 1 1-15,0 2-5 16,0 2 1-16,0 0-5 16,0-1 1-16,-2 1 2 0,0-1-2 0,-2-3-2 31,3-2-4-31,-3-1 4 0,2-5 1 16,0-3-2-16,-2-3-7 15,3-5 4-15,0-7-4 16,-1-5 1-16,0-7 0 15,0-7-2-15,-2-5 2 16,3-9-3-16,-2-7 4 16,0-4-3-16,-3-6 1 15,2-7 1-15,-3-4-3 0,5-4-1 16,-2-5-5-16,1-6-9 16,2-3-7-16,1-12-23 0,0-16-27 15,6-12-10-15,6-16-42 16,4-17-71-16</inkml:trace>
  <inkml:trace contextRef="#ctx0" brushRef="#br0" timeOffset="1336.1381">21081 1840 241 0,'-4'-6'47'0,"3"3"-19"15,0 0-4-15,1 3-16 32,0 0-6-32,6 0 1 0,6 0 8 15,4 0 12-15,8 0-3 16,2 0-6-16,9 0 4 15,3 0 6-15,6-5-1 0,4-4-2 16,9-4 3-16,3 1 3 0,7-5-6 16,4-2-3-16,7 1-6 15,5-4-3-15,5 0 1 0,4 0-5 16,-1-1-2-16,4 0 1 31,2 1 3-31,-3-1 0 16,-2 3-3-16,2 1-2 15,-5 1-2-15,-4 0 0 0,-1 2 0 16,-7 1 0-16,-4 1 0 0,-4 2 0 16,-6 1 0-1,-8 0 1-15,-3 2-1 16,-7 0-1-16,-7 3 3 0,-3 0-2 16,-8 1 0-16,-3 2 0 15,-4 1-1-15,-6 1 1 16,-3 1 0-16,-1 0-1 0,-2 0 1 0,-2 3 0 15,0 3 2-15,-2 6 2 32,1 1-1-32,-2 3-1 0,0 5 2 15,1 5-3-15,-1 4 1 16,0 4-2-16,0 6 1 16,5 3 0-16,-2 4-1 15,2 6 1-15,-1 3 2 16,5 7 4-16,-3 4-1 0,2 6 1 15,1 3 3-15,1 6 2 16,1 3-4-16,-2 1 0 16,1 6-3-16,2 0-1 15,-2 1 0-15,-3 2-2 16,-2 0-2-16,2 0 3 0,-1 0-2 0,-5 3 2 16,4-2-2-16,-7 2 5 15,3 1 0-15,2-2-4 16,-4 1 3-1,-1-3 0-15,5-2-2 0,-2 1 1 16,0-5-2 0,2-2 1-16,0-3 3 0,0-4 1 15,3-3-2-15,-1-2-4 16,-1-2 1-16,3-5 1 16,-3-3-1-16,1-2 5 15,0-5-12-15,-2-2 5 0,0-6 0 16,1-5 1-16,-3-2-2 15,1-6 2-15,0-1-1 16,-2-7 0-16,-1-3 1 0,2-4-2 16,-2-5 1-1,0-4 0-15,-2-4 1 0,0-4-2 16,0-2 2-16,0-3 1 0,0 0-1 16,-2 0 0-1,-8 0-1-15,-5-3-1 16,-7-2-1-16,-8-3-1 0,-8 2 0 15,-8 1-1-15,-9 1 0 0,-9 1 3 16,-8 3 1 0,-8 0 0-16,-9 0 0 0,-7 4 0 15,-5 3-1-15,-4 2 2 16,-7 2-2 0,1-1 2-16,-4 3-2 15,3-2 0-15,0 0 1 0,4 1-1 16,8-4 1-16,9 0 0 15,8-4 0-15,13-4 1 0,12 0-3 0,12-5-14 16,12-13-18-16,13-10-15 31,15-12-28-31,6-11-31 0,11-13-39 16,13-10-103-16</inkml:trace>
  <inkml:trace contextRef="#ctx0" brushRef="#br0" timeOffset="2090.8253">21776 2053 215 0,'1'7'1'15,"4"1"7"-15,3 3 25 0,1 6 5 16,4 4-1 0,1 6-21-16,1 4-5 0,4 3 10 0,-1 5-8 15,1-1 0-15,2 1-4 16,0-1-1 0,-6-4-6-16,-1-3-1 15,-3-6-1-15,-1-7 1 16,-9-5 1-16,-1-4-2 15,0-6 0-15,-3-3 31 16,-11 0 9-16,-2-8-31 0,-4-6-9 16,-3-4 1-16,-3-6-6 15,2-2-4-15,1-7 3 16,1-2 1-16,6-4 3 0,-3-1 0 16,6-2 2-1,2 0 1-15,6 5 2 0,5 1 7 16,0 2 1-16,10 3 2 15,7 2 5-15,2 2-7 16,4 2-9-16,4 5-1 0,-2 3-1 0,3 4 0 16,-3 8-1-16,0 4 0 15,-2 1 0-15,-2 8-1 16,-4 10 1 0,-1 4-1-16,-5 5 1 15,-5 1 1-15,-2 3 1 16,-4-1 2-16,-4 0 1 15,-9-2 4-15,-2 0 2 16,-5-3 3-16,-1-2-4 0,2-4-5 16,0-2-3-16,6-3-1 15,0-6-1-15,5-2-14 16,5-6-31-16,3 0-39 0,4-3-63 16</inkml:trace>
  <inkml:trace contextRef="#ctx0" brushRef="#br0" timeOffset="2470.7192">22211 2161 384 0,'-10'18'5'16,"-3"3"-5"-16,1 2 2 15,1 2 3-15,4 3-2 16,-1-2 1-16,3 0-4 15,5-4 1-15,0-2-2 16,2-6 2-16,9-3 1 0,3-8 5 16,3-1 21-16,3-2 0 0,-1-5-4 0,3-7-9 15,0-4-9-15,-4-1-1 32,0-4-4-32,-4-1 1 15,-5-1-1-15,-5-1 2 0,-1-1-1 16,-3 3 0-16,-11 1 0 15,-5 2 1-15,-1 4 9 16,-5 4-8-16,-6 3-2 16,3 4-3-16,0 2 0 0,0 2-3 0,4 0-15 31,6 0-26-31,5 3-50 0,7 0-44 16</inkml:trace>
  <inkml:trace contextRef="#ctx0" brushRef="#br0" timeOffset="2946.1274">22466 2169 345 0,'2'20'9'0,"-2"3"-7"0,0 2 0 16,0 0 6-16,1-1 0 0,-1-2 0 15,2-2-4-15,2-4-3 16,-1-2 0-1,0-5 0-15,1-1 0 0,-2-5-1 16,-2-1 2-16,0-2 3 16,0 0 16-16,0-7 2 0,-2-2-23 15,-3-5-26 1,-2 0-15-16,3-1 6 16,1-1-5-16,-1 1-45 0,4-2 13 15,0 3 31-15,0 0 36 16,7 1 6-1,2 2-1-15,0 2 2 0,-1 0-4 16,1 1-6-16,-5 2 6 16,2 1 17-16,-4 2 45 15,0 2 9-15,-2-1 1 0,0 2-14 16,0 0-1-16,0 0-11 16,0 0-26-16,0 0-7 0,0 0-9 15,0 0-1-15,0 0-1 16,0 0 1-16,0 0-2 15,0 1 1 1,0 0 1-16,0-1-1 16,0 0 1-16,0 0-2 0,-2 0-22 15,-1-6-69-15,2-2-100 16</inkml:trace>
  <inkml:trace contextRef="#ctx0" brushRef="#br0" timeOffset="3166.1938">22324 1897 293 0,'-2'0'66'15,"0"0"-59"-15,2 0-7 16,0 0-9 0,0 0-45-16,4 0-105 0</inkml:trace>
  <inkml:trace contextRef="#ctx0" brushRef="#br0" timeOffset="3665.7849">22728 2167 303 0,'0'14'29'16,"0"-1"-26"0,-4 2 21-16,3 2 7 15,-3 2-12-15,2-2-6 16,1 0-5-16,0 0-2 0,1-3-3 15,0-2-3 1,0-4 1-16,0-2 0 16,0-1 0-16,0-5-1 0,0 0 3 15,0 0 14-15,0-10 28 16,0-5-36-16,3-2-7 16,2-6-1-16,-2-2 0 15,5-2-1-15,-1 1 0 0,1 3 0 0,2 4 0 16,-3 5 3-16,-1 2 6 15,1 4 0-15,-2 5 3 16,0 3-6-16,-1 0-6 0,2 3 0 16,1 9 0-16,1 4 2 15,2 3 5-15,1 1-2 16,1 0-4 0,1 0-1-16,5-1 0 15,-3-5-1-15,1-5-11 16,0-4-19-16,-1-5 1 15,-1-2-7-15,-2-10-11 16,-2-5-9-16,-1-5-16 16,-2-3-47-16</inkml:trace>
  <inkml:trace contextRef="#ctx0" brushRef="#br0" timeOffset="3905.47">22974 1780 74 0,'-6'-3'260'0,"0"3"-244"15,-2 0-3-15,4 8 11 32,-1 7 4-32,0 4-5 0,0 5-5 0,1 6 2 15,2 2-1-15,2 2-3 0,0 2-6 32,0-2-6-32,6-3-3 15,1-4-1-15,2-6 2 16,-1-3-4-16,-1-7-3 15,0-3-12-15,-4-3-24 16,0-5-33-16,-1 0 4 0,-2-3-51 16</inkml:trace>
  <inkml:trace contextRef="#ctx0" brushRef="#br0" timeOffset="4077.5124">22857 2068 374 0,'0'0'44'0,"0"0"-29"15,11 0 18-15,4-3-21 16,8-5 0-16,2-4-1 0,6 0-5 16,3-2-3-16,-3 0-2 15,1 1-5-15,-4 1-60 16,-4-1-67 0</inkml:trace>
  <inkml:trace contextRef="#ctx0" brushRef="#br0" timeOffset="6404.7281">21478 3262 172 0,'0'1'44'16,"-1"0"-12"-16,-2-1 3 16,1 0-13-16,-2 0-4 0,2 0-2 15,-2-1 2-15,2-3 4 16,2-2 5-16,0-4-7 15,0-1-5-15,0-1-1 16,2 0-7 0,6-4-2-16,2 1-2 0,3 2-1 15,0 1-1-15,0 1 2 16,-2 2-2-16,3 1-1 16,-2 5 0-16,0 0 1 0,-3 3-1 15,2 0 0-15,0 0 0 16,-2 8-1-16,0 4 0 15,3 0 2-15,-3 5-1 16,2 2 4-16,-1 0-3 0,2 4 1 16,-1-3 0-1,-1 2-1-15,2 1 0 0,-1 0 0 16,0-3-1-16,0 1 1 0,0-1-1 16,-2-2 0-1,0-4 1-15,-2-3-1 16,-2-2-4-16,-1-2-10 0,-4-6-21 15,0-1-30 1,0 0-23-16,0-3-67 0</inkml:trace>
  <inkml:trace contextRef="#ctx0" brushRef="#br0" timeOffset="6708.1336">21740 3115 370 0,'0'-2'6'16,"-4"2"-5"-16,0 0 8 15,-2 0-3 1,1 8-4-16,-1 3-2 16,-4 4 3-16,4 7 7 15,-3 4 8-15,2 1-3 0,1 4 4 16,0 1-1-16,0 1-13 15,0-4-1-15,2 1-3 16,3-2 0-16,-2-5-1 16,1-1 1-16,2-4-1 15,0-1-10-15,2-3-44 16,4 0-30-16,0-3-65 16</inkml:trace>
  <inkml:trace contextRef="#ctx0" brushRef="#br0" timeOffset="7761.795">21585 3997 198 0,'-2'-3'33'0,"1"0"-2"16,1 1 10-16,-2 1-6 16,2 1-10-16,-1 0-17 15,-1 1-8-15,-1 7 1 16,2 6 4-16,-3 1 7 15,1 4 3-15,2 3 0 16,1 1-5-16,0 2-3 0,0-3-5 16,0 1 2-16,4-5-2 0,4-1-1 15,1-6 1 1,1-3 1-16,3-6 2 0,2-2 4 16,1-2 13-1,1-10-8-15,0-2-7 0,-1-3-3 16,-1-4-1-16,-2 0 3 15,-1 1-3-15,-2-1 2 0,-2 3-2 0,-2-1 2 16,-3 5 7-16,0 2-7 16,-3 3 6-16,0 4-1 15,0 2-6-15,0 0-2 16,0 3-2 0,0 0-2-16,0 3-6 15,0 5 3-15,0 6 3 16,1 2 1-16,6 5 0 0,-2 2 1 15,4 0 0-15,0 4 0 16,3-1 0 0,-2 3 0-16,3-1 1 0,-2 3-1 0,0 0-1 15,0 2 2-15,0-2-1 16,-3-1 0 0,-1 1 0-16,1-4 1 15,-4-4-1-15,-2-2 0 0,2-6 0 16,-4-1 0-16,0-6 0 15,0-2-2-15,-4-3 4 16,-4-3 2-16,-3 0 2 16,-3-1-1-16,-1-7-2 0,-4-4-1 0,2-4 0 15,1-2 1-15,-1-4-4 16,3-2-2 0,3-2 2-16,3-2-18 0,5 0-3 15,3 0-6 1,0-1-18-16,6-2-24 15,8-2-15-15,2-1-112 0</inkml:trace>
  <inkml:trace contextRef="#ctx0" brushRef="#br0" timeOffset="8541.2153">22504 2880 174 0,'0'-1'80'16,"-2"1"-65"-16,-13 0 18 16,-3 3-15-16,-5 5-6 15,-3 3 6-15,-5 1 7 0,4 2 4 16,0-1 7-16,3 0-6 15,7 0-14-15,5-5-7 0,4-1-2 16,4-2-3-16,4 1-1 16,3-1-1-16,8-2 0 15,5 1 2-15,4-1 0 16,4 1 3 0,1-3-5-16,-1 1 1 0,2 1 0 15,-4 1 1-15,-1 3-2 16,0-2-1-16,-4 4 0 15,-2 0-1-15,-3 1 0 16,-1 5 0-16,0-1 0 16,-3 3-1-16,-2 1 1 0,-3 1 0 15,-2 3 0-15,-1-2 1 16,0-1-1-16,-4-2 0 0,-5 0 2 16,-2-3-1-16,-5-2 1 15,1-4-1-15,-3-2 1 0,-1-3-8 16,-2-3-14-16,0-1-25 15,-1-12-62-15,0-2-60 16</inkml:trace>
  <inkml:trace contextRef="#ctx0" brushRef="#br0" timeOffset="8822.7021">22294 2913 394 0,'6'-6'40'0,"2"-3"-33"15,4-1 15-15,1-1 7 16,6-1-9-16,3 1-7 16,3-1-1-16,0 0-1 0,0 2-7 15,4 0-3-15,-2 2-1 16,-2 0 0-16,3 1 0 0,-4 2-1 0,-1 1-3 15,-1-1-11-15,-1 1-19 16,-2 1-23-16,0 1-28 31,2-1-13-31,-4 0-72 16</inkml:trace>
  <inkml:trace contextRef="#ctx0" brushRef="#br0" timeOffset="9215.5947">22812 2744 2 0,'-9'8'271'0,"-5"1"-258"16,-3 1-2-16,0 5 22 16,-3 3-8-16,1 4-5 15,1 6-2-15,-2 4-1 0,5 3-1 16,1 2-9-16,5 2 2 16,4 1-4-1,3-3-2-15,2-6 0 0,7-3 1 16,4-5 7-16,5-5 4 15,2-6 1-15,4-6 1 16,-1-1 4-16,3-5-1 16,2-2-3-16,-1-8-1 0,0-5-5 15,1-3 1 1,1-2 2-16,-1-5 0 0,-2 0 1 16,-3-1-4-16,-3 0-7 15,-5-1-1-15,-7 2 0 0,-5-1-2 16,-1 4 2-16,-3-1-3 0,-7 4 3 15,-3 4-4-15,-2 4 0 16,-3 3-1-16,2 5-4 0,-2 3-13 31,-1 1-18-31,-1 11-15 16,0 6-14-16,3 4-38 16,-1 4-55-16</inkml:trace>
  <inkml:trace contextRef="#ctx0" brushRef="#br0" timeOffset="10037.6827">22723 3695 102 0,'0'-4'135'0,"-4"3"-111"0,-4 0-1 16,-1 1 3-16,-1 0-5 15,-4 4 3 1,1 4 1-16,0 3 3 0,-1 1-4 16,1 3-1-16,-1 4-6 15,2 0-2-15,5 4-7 0,-2 0-4 16,5 3-3-1,0 1 1-15,3 1-1 16,1 0-1-16,0 0 1 16,1-3 0-16,5 1 0 0,1-3-2 15,1-4 2-15,2-4 0 16,1-4 0-16,-1-5 0 16,1-4 2-16,-1-2 4 15,1 0 8-15,1-9 0 16,-1-2-3-16,-1-3-7 0,-2 0 0 15,1 0 0-15,-5 0 1 16,-1 2-3-16,-1 2 0 16,-2 2-3-16,0 2 2 0,-1 2-2 15,-5 2-1-15,-1 2 0 16,-1 0-1-16,-3 0 0 16,0 6 0-16,0 2 1 15,-1 2 0-15,3 0-1 16,0 2-3-16,3-1-11 15,2 2-6-15,4-4-5 16,0 2-17-16,0-4-35 0,6-2-7 0,3-3-67 16</inkml:trace>
  <inkml:trace contextRef="#ctx0" brushRef="#br0" timeOffset="10648.0594">22971 3720 245 0,'-3'-5'17'15,"0"0"-7"-15,0 2 25 32,0 3-9-32,-4 0-11 0,1 0-9 0,-1 7 0 0,-4 3 6 15,-1 4 4-15,-1 4 1 31,-1 3 2-31,-2 2-1 16,2 2-7-16,2 4 0 16,2-2-3-16,1 1 0 15,7-1-4-15,0-2 0 0,2-3-2 16,2-3-1-16,9-5 1 16,1-4 2-16,7-5 0 0,0-3 2 15,1-2 2-15,1-3-1 16,2-7 0-16,-3-4-1 15,1-1 2 1,-2-4-1-16,-2 0 5 0,-2 0 6 16,-4 0-6-16,-3-2-8 15,-5 3 0-15,-3 0 3 0,0 1 0 16,-7 1-2-16,-5 3-4 0,0 1-2 16,-2 3-2-16,0 1-1 15,-3 4-8-15,1 1-27 16,0 0-34-1,1 0-70-15,4-1-121 16</inkml:trace>
  <inkml:trace contextRef="#ctx0" brushRef="#br0" timeOffset="12248.5605">24272 2643 245 0,'0'-14'15'0,"0"-1"-14"15,0-4 7-15,-4 2 22 16,-5 0-12-16,1-2 1 0,-1 1 8 15,-5-2-2-15,-3 1-1 16,-2 1-7 0,-3 2-10-16,-7 0-3 0,-1 1 0 15,-6 4-4-15,-1-1 4 16,-5 2-1-16,-2 1 2 16,-4 0-1-16,-2 1-1 0,-5 2 2 15,-1-2-1-15,-3 2-3 16,0-2 4-16,-1 2-4 15,-3-2 2-15,0 2 0 16,0 0 2-16,3 1 1 0,-3 1 0 16,2 1 4-1,2 1-3-15,-1 2 0 0,-2 0-4 16,3 0-2-16,-1 0-1 0,2 6 1 16,0 2-1-16,0 0 0 15,-1 3 0-15,1 1-1 16,1 0 2-1,0 2-2-15,-3 2 3 16,0 1-3-16,1 1 0 0,1 1 2 16,2 0-1-16,-4 2 1 15,2 1 1-15,-3 1 1 16,3 2-1-16,-2 1 1 0,3 1 1 16,-1 1-1-16,2 1-1 15,3 2-1-15,-1 0 2 0,1 0-2 16,1 2 0-16,0 1-1 15,-1 1 1 1,2 1-1-16,0-1 3 0,0 0-1 16,2 3 6-1,1 0 0-15,3 1 1 0,2 1-3 16,5 2-2-16,1 1 0 16,3 2-1-16,4 0-2 15,1 2 0-15,4 1 1 16,6 0-1-16,0 2 0 0,3 1-1 15,2 0 1-15,5 0-1 16,1 1 1-16,5 0-1 16,0-1 0-16,3 2 2 0,6-2-1 15,5 0-1-15,3 2 2 16,5-3 0-16,5 1-1 16,3-2 2-1,3-1-3-15,5-1 1 0,2-1 4 16,4-2-7-16,3-2 2 0,2-2 1 15,6-1-1-15,1-3 1 16,3-2-1-16,2-2 0 16,3-4 4-1,1-3-5-15,4-2 2 0,1-4 0 16,2-6 1-16,2-3-1 16,4-6 0-16,1-4 0 15,1 0 0-15,1-7 2 16,2-8-4-16,1-3 3 15,0-3-1-15,2-2 0 16,-1-4-1-16,-1-1 0 0,-2-3 2 16,2-1-3-16,-3-3 3 15,-1 0-1-15,1-1 0 16,-1-1 0-16,0-1-1 16,-5 0 1-16,-2 1-2 15,-6-1 2-15,-3 0-2 0,-5 0 2 16,-4-2-1-16,-5 0 1 15,0-1 2-15,-7-2-1 16,2-2 0-16,-5-3 4 16,2-2 2-16,-2-3-2 0,0-4 1 0,-1-1-3 15,-1-3-4-15,-3-1 1 0,-3-1-1 32,-5-1 0-32,-2 3 0 15,-5 1 1-15,-5 4 0 0,-2 0 0 16,-5 3-1-1,-5 2 0-15,0 0 1 0,-8 3 0 16,-7 2 0-16,-4 1 0 16,-4 2-3-16,-5 3 1 15,-6 6-1-15,-2 5 0 0,-6 7 1 16,0 5-4-16,-9 9-4 16,1 8-7-16,2 0-20 15,-7 17-22-15,3 8-28 0,-1 6-66 16</inkml:trace>
  <inkml:trace contextRef="#ctx0" brushRef="#br0" timeOffset="13832.0373">22737 4594 92 0,'-3'0'306'0,"3"2"-293"16,0 2-14-16,3 4-4 0,9 4 5 0,5 7 1 16,4 9-1-1,2 3 1-15,2 11-1 0,-1 7 0 16,2 6 0 0,-2 10 6-16,-4 3 15 0,0 6 7 15,-3 7-2-15,-4 4-2 16,-2 4-1-16,-3-1 8 0,0 6-1 15,-6 0-6-15,-1 2-7 16,-1 0-9-16,0 1-4 16,-9 3-2-1,-4-2-2-15,-3 1-1 0,-7-1 2 16,-4-1-1 0,-4 1 0-16,-3-6-1 0,-6 0 2 15,0-2 0-15,-4-3 0 16,-4-1 0-16,-3-3-1 15,-3-1 1-15,-1-1 0 16,-1-1 0-16,-4 0 2 0,2 0-2 16,-2-2 1-16,6-1-3 15,0-1 3-15,0 0-2 16,7-1 0-16,-1-3-1 16,2 1 1-16,2-2 1 0,0 1-2 15,5-1 1-15,-2 3 0 16,4 0 1-16,1 0-2 15,3 0 1-15,2 0 0 16,3-4 0-16,3 3 0 16,1-3 0-16,4-1-1 0,1 0 2 15,3 1 0 1,1-1-2-16,1-1 1 0,3-2 1 0,0 0 0 16,3-1-1-1,-2-2 0-15,3 1-1 0,-1-2 2 16,2-1-2-1,-2 0 3-15,5-1-2 0,-3-2-1 16,2-2 1-16,2 0 0 16,-2-2 0-16,-1 0 0 15,1 0-1-15,-2 0 1 0,-3 0 1 0,0-2-1 32,0-2 0-32,-1-2 0 15,1-5 1-15,0-5-2 0,1-4 1 16,2-5-1-16,2-7 3 15,0-6-3-15,3-5 3 16,0-3-4-16,1-4 1 0,0-3 1 16,0-1-1-1,0 0 1-15,0 0 0 0,1-4 3 16,3-7 1-16,-1-3 2 16,1-5-4-16,2-6-1 15,3-3-2-15,-1-3 1 16,6-1 0-16,3-2-2 0,2 0 1 0,3 1-2 15,1 1 1-15,2 1 1 16,0 4-1 0,-1 1-2-16,-4 4 1 15,-3 5-2-15,-1 5 0 16,-6 3 0-16,-3 3 3 16,-3 4-3-16,-2 2 3 15,0 0-5-15,-2 2-1 0,0 7 4 16,0 1 4-16,-2 3-1 15,-3 2 0-15,-1 1 2 16,-3 1-1-16,2 0 0 0,-2 3 0 0,-1-1 1 16,-2 3-1-16,0 1 0 15,0 1 0 1,-4 1 0-16,1 1 1 16,0 1 1-16,-1-1 1 0,1 1 1 15,-1-1-3-15,2-2 2 16,2-1-1-16,0-3-1 15,3-2 0-15,1-5-1 16,2-4 0-16,4-2-1 16,1-3 1-16,-1-3-1 0,2 0 1 0,0-1 2 15,0 0 10-15,0 0 4 16,0 0-5-16,0-4 1 16,0-4-2-1,-2 0-4-15,-2-2-4 16,-2-2-1-16,-2-2 1 15,-1 1-2-15,-4-1 1 16,-1-1-1-16,-5 1 1 16,2 0 1-16,-6 1-1 0,1 1 1 0,-2-1 1 15,-4 1 2-15,3 1-1 0,-1 2 3 32,-1-1 0-32,1 1-3 15,5 1-1-15,-3 1 1 16,7 1 0-16,3 1-2 0,3 1 0 15,3 1-4-15,1 1 1 16,5 1-1-16,-1 0-12 16,0 1-11-16,1 0-30 0,-1 0-46 15,3 0-48-15,-4 4-226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38:03.40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7832 12588 175 0,'4'-7'21'16,"1"0"12"-16,-2-1 19 0,2-3-21 16,-4 3-7-16,2-3-2 15,0 2-3-15,-3-2 0 16,0 2-7-16,0 0-7 16,0 1-3-16,0 1 3 15,-3 1-1-15,-1 1-2 0,-1 0 1 16,-1 0 4-16,0 1-1 15,-2-1 2-15,-2 1 13 16,1-2-4-16,-1 1-5 16,-2 0-8-16,1 0 2 15,-3 1-1-15,0 0 1 0,0 2 2 0,-3 1-7 16,-1 1 0-16,-1 0-1 16,1 0 1-16,-2 6 1 15,1 1 0 1,0 4-1-16,0 2-1 15,-1 1 1-15,3 3 2 16,0 1 2-16,4 1-1 16,1 1 2-16,0 3-1 0,5-1-2 15,2 2 0-15,-2-1-2 16,6 2 0-16,1 0-1 16,0-1 0-16,0 1 0 0,8-1 0 15,-1-1 0-15,6-3 0 16,1-2 0-16,3-4 0 15,2-3 0-15,3-5 0 0,2-3 1 16,1-3 0-16,2 0 0 0,0-3 2 16,1-6-1-16,1-3 2 31,-4 0-2-31,0-3 2 0,0 0-2 16,-5-2-1-16,2-1 3 0,-5 0-2 15,-1-2 0 1,-3 1 5-16,-3 0-2 0,-1-1-2 15,-3 0-1 1,-4 2 1-16,0-2-1 16,-2 1 1-16,0 0-1 0,0 2 3 0,-1 2 1 0,-2 0-2 31,-1 3 2-31,-1 2-1 16,2 2-2-16,-1 0-1 15,2 5-1-15,1 0 2 0,-1 1-3 16,-1 2 0-16,3 0 0 15,-1 0-4-15,-1 2-1 16,0 5 1-16,0 5 1 0,0 2 3 16,-2 4-1-16,1 3-1 15,0 3 4-15,0 2-4 16,0 4 2-16,0 1 0 16,0 2 0-16,0 3 2 15,1 0-4-15,2 1 4 0,0 1-2 16,0-1 0-16,0 1 0 15,0-2 0-15,3-1 0 16,4-1 0-16,0 0-2 16,-1-1 2-16,4-2-1 15,-1 1-6-15,0-3-1 16,0 0 0-16,2-1 1 0,-1-1-1 16,0 1-2-16,-3-3-2 15,0-1 4-15,1-3 2 16,-2-1-1-16,2-5 1 15,-2-2 0-15,0-3-3 0,2-3-1 16,0-4 3-16,1-3 1 0,-1 0 0 16,5-8 5-16,-2-4 0 31,-1-5 1-31,5-2-1 0,-2-2 1 16,0-3 1-16,-1 0-1 15,1-3 1-15,-3 1-1 16,-4 0 2-16,0 0-1 15,-3 2 2-15,-3 0 2 0,0 2 5 16,0 2 0-16,-7 1 2 16,-1 3 6-16,-2-1-2 15,-1 2 1-15,-3 1-5 16,-1 1-5-16,-4 0-3 16,0 1-1-16,-2 2 0 0,-2 0-3 0,-2 0 0 15,0 3 0-15,0 2 0 16,3 0 0-16,2 2-1 15,3 2-1-15,2 1-2 0,6-2-17 16,6 0-21-16,3 0-24 16,2-4-52-16,12-3-84 15</inkml:trace>
  <inkml:trace contextRef="#ctx0" brushRef="#br0" timeOffset="1705.5658">8378 12519 198 0,'-2'7'13'15,"2"-2"-6"-15,0-1 23 16,0 0 1-16,0-1-1 16,2 0-8-16,2-2 2 15,1 0 0-15,3-1-1 0,-2 0-7 16,3 0-1-16,2-1 1 16,1-3-1-16,1-3 0 15,5 0-1-15,-3-2 0 16,6 0-1-16,0-2-3 15,3-2-1-15,1-1 1 16,5 0-1-16,1-1-2 0,3-2 2 16,2 0 1-16,5-3 2 15,2 1-3-15,2-3-1 16,3 1-2-16,3-3 2 16,0-1-2-16,5 0 0 15,0-2-1-15,0 0-1 0,0 1 0 16,2-2-1-16,1 1 3 15,-2 0 0-15,-1-1 0 0,0 1-2 16,-3 0 0-16,0-1 0 16,-1 0 1-16,-2-1 1 15,1 0-3-15,-1-1-1 16,0 1 2-16,-2 0-1 0,2-1 0 16,-1 0-3-16,1 0 3 15,-2 1-4-15,2-3 1 16,-1-1 0-16,1 0 2 15,0-1-3-15,3-1 0 0,-1 1 1 16,0-1 2-16,2 0-2 0,0-2 0 16,1 1 0-16,-1-1 1 31,-1 0 1-31,2 1 1 16,-2-1-1-16,0 1-2 0,1 1 1 15,-1-2 1-15,1 0-2 16,-2-2 0-16,3 0 0 15,-1-2 0-15,-1 0 0 16,-1 1 0-16,0-1 1 16,2 1 0-16,-3 1 3 15,1 0 0-15,0 0 0 0,-1 1-3 16,1 1 3-16,-2 1-1 16,2 0-2-16,-1 2 1 0,-1-1-1 15,-1 1 1-15,0 0-3 16,-4 1 2-16,0 1-2 15,-1 0 2 1,-4 3-1-16,0 1 0 0,-3 3 1 16,-1 1-1-16,-4 2 0 15,-1 2 0-15,-4 3 0 16,-4 1 1-16,-1 4-2 16,-3 1 2-16,-6 1-1 15,-1 3 1-15,-5 1 1 0,-1 2-2 16,-2 2 0-16,-2 0 2 15,-1 1 4-15,-1 1-4 16,0 0-2-16,0 0 0 16,0 0-1-16,-5 0 1 0,-3 0 0 15,-1 0 0-15,-1 0 0 0,-3 0 0 16,-5 0 0 0,-1 0 0-16,0 0 0 15,-5 0 0-15,-1-2-1 0,-1 0 1 16,-1 1 1-16,0-1-2 15,-1 1 1 1,1 1-2-16,2 0 1 0,2 0 2 0,1 0-2 0,2 0 0 16,3 0 1-16,4 0-1 31,1 0 1-31,4 0 0 16,1 0 0-16,4 0 0 0,3 0 1 15,0 0-1-15,0 0 0 16,0 0 1-16,0 0-2 0,6-3 0 0,2-1-1 15,3-1 2-15,7 0-1 16,0-1 1-16,7-1-2 16,2 0 4-16,4 0-4 15,2 0 1 1,1 0 1-16,1 2 1 16,-1-2-2-16,-1 3 1 15,-2 0 0-15,-1 1 1 0,-3 1-2 16,-6 1 1-16,0 1 0 15,-4 0 0-15,-4 0 0 16,-2 2 0-16,-4 3-2 16,-2 2 1-16,-4 2-1 15,1 3 2-15,-2 3 0 0,0 3 0 16,-4 4 1-16,-4 3-1 0,-2 2 0 16,-2 2 1-16,1 2-1 15,2-2 0-15,-2-1 0 16,1-1 0-16,4-4 1 15,-1-4 4-15,3-2-2 0,1-4 0 16,2-2 0-16,1-3-2 31,0-2 0-31,0-3 0 0,0 0 0 16,0-2 1-16,1 0 0 16,4-1-1-16,-4 0 1 0,2 0-4 15,2 0-14-15,-2-2-26 16,2-4-44-16,-1-2-57 0,1-3-132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6:52:23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16151 13464 365 0,'0'-7'10'0,"-4"1"35"16,3-1-1-16,-3 1-13 0,2 0-8 16,1 0 1-1,-3 4 2-15,4 0-5 16,-3 1-12-16,0 1-5 0,2 0-2 0,-4 7-2 15,2 5-1-15,-1 2 1 16,3 1-2 0,0 2 2-16,1-3 0 0,0-1-1 15,0-4-1-15,6-1 0 16,3-5 0-16,2-3 3 16,3 0 0-16,2-4 2 0,-2-7-3 15,1-3 2-15,-2 0-3 16,-2-2 3-16,-3 0-2 15,-3 2 1-15,-2 0-1 16,-3 4-1-16,0 0 1 16,-3 3 0-16,-6 4-2 15,-3 3-3-15,-4 0-1 16,-2 4 1-16,-1 7 5 16,-2 3-2-16,3 2 2 15,0-1 0-15,4 1-1 0,5-2 0 16,3-4 0-1,4-1-1-15,2-2-2 0,0-4-2 0,7-1 7 16,3-2 2-16,4-2 4 16,1-7-1-1,2-4-5-15,-1-1 0 0,-4-1 0 0,0 1 0 16,-2 0-1-16,-4 0-1 0,-3 5 0 31,-3-1 3-31,0 3-2 16,0 2-1-16,-7 2 0 15,-3 3-5-15,-2 0 1 16,2 5-1-16,-1 4 4 0,0 3 2 16,4 1 0-16,-1 1 0 0,6-2-1 0,2 1-1 15,0-3 0-15,0-2-1 32,6-3 3-32,2-2-1 15,2-3 4-15,2 0-3 0,-1-1 2 16,2-7 2-16,-1-3 0 15,0-2-1-15,0-1 0 16,-3 0 1-16,-1-1 2 16,-4 2 4-16,0 0-6 0,-3 2 1 15,-1 3 1-15,0 2-3 16,-1 2 0-16,-9 4-2 16,0 0-1-16,-3 7-3 15,-3 7 0-15,1 4 2 16,0 4 2-16,2 1-2 0,3 0 3 15,4-2-4-15,4-4-1 0,2-3 2 16,6-7-4-16,5-4 5 16,5-3 2-16,3-4 0 15,-1-8 4 1,1-4-1-16,-4 0-3 0,-3-2-2 0,-5 4 1 31,-6 1-5-31,-1 4-31 0,-8 3-68 16,-6 1-119-16</inkml:trace>
  <inkml:trace contextRef="#ctx0" brushRef="#br0" timeOffset="1392.4645">17763 13251 77 0,'10'-12'41'16,"-3"3"19"-16,-2 1 13 16,0 4-3-1,-3 0-9-15,-1 2 8 16,-1 0-23-16,0 1-6 0,0 1 0 15,0 0-9-15,0 0-11 16,0 0-9-16,-1 3-5 16,-6 6-5-16,-1 3-3 15,0 4 1-15,-2 2 1 16,3 1 0-16,1-2 1 16,2-1-1-16,4-4-1 15,0-4-1-15,7-2 0 0,7-6 6 16,3-1 4-16,7-12 4 15,2-5-1-15,1-5-7 16,1-5-1-16,-3-1-5 16,-3 2 4-16,-5-1 4 15,-5 4 2-15,-5 3 3 16,-5 2-3-16,-2 4-1 0,-4 5 5 16,-8 4 0-16,-3 4-5 0,-4 2-5 0,-3 4-4 15,-2 9-1-15,-1 4 4 31,3 4-2-31,2 0 0 16,3 0-1-16,4-2 3 0,7-4-3 16,2-3 0-16,4-2-3 0,0-4 1 15,10-3 2-15,3-3 4 16,1 0 3 0,3-2-1-16,-3-7 1 15,0-2-5-15,0-1 3 0,-3 1-1 16,-3 0 0-16,-4 0 3 15,-2 1-1-15,-2 2 2 16,0-1-4-16,-6 3 0 0,-6 4-2 0,-3 2-1 16,-4 0-3-16,-2 9 0 15,-4 7 4-15,1 2-2 16,0 3 0 0,3 0 3-16,4 2-3 15,4-4 3-15,5-2-3 0,5-3-4 16,3-4-1-16,7-4-1 15,6-5 5 1,6-1 4-16,4-6 1 0,1-6-1 0,0-4 0 0,-1-3-5 16,-2 1 8-16,-6 0-3 15,-4 0 2-15,-6 2 1 32,-3 1-1-32,-2 1 1 0,-2 3-2 15,-10 2 0-15,-3 4-4 16,-2 4 1-16,-4 1-2 15,0 6 0-15,-2 9 2 0,2 4-2 16,1 5 3-16,4 0-1 0,4 2 0 16,7-2-2-16,4-4-2 15,1-4 0 1,8-5 0-16,8-6 1 0,3-5 4 16,5-1 1-16,-1-10 2 15,2-5-1-15,-5 0 1 16,-2-2 0-1,-4 1 4-15,-7 0 2 0,-3 3 1 16,-4 0-1-16,-2 3-5 16,-7 4-1-16,-5 4-1 15,-3 3-1-15,-1 0-3 16,1 8 2-16,1 7-3 0,4 2 0 16,0 3 1-16,5 2-3 0,4 4-5 15,3-1-25-15,0 3-32 16,6 0-28-1,4 0-18-15,0-4-87 0</inkml:trace>
  <inkml:trace contextRef="#ctx0" brushRef="#br0" timeOffset="5828.2038">13461 12948 406 0,'0'-3'14'0,"0"2"32"16,0-1 10-16,0 2-16 15,0 0-17-15,0 0-4 16,-2 0-2-16,-1 0-6 15,-2 1-8-15,-1 9-2 0,-5 3-2 16,-2 5 2-16,0 5 2 0,-3 5 3 16,1 6 2-16,-1 3 2 15,3 4 0-15,4 2 2 16,1 1-2-16,2 1 2 0,4-2-5 31,2-1-2-31,0-4-1 16,2-2-1-16,4-6-3 0,3-1 0 15,2-5 0-15,2-4 0 16,-1-2 0-16,2-5-4 16,0-3-15-16,3-4-33 15,4-5-27-15,0-1-28 0,3-10-70 16</inkml:trace>
  <inkml:trace contextRef="#ctx0" brushRef="#br0" timeOffset="6217.7191">13794 13110 462 0,'-16'9'0'0,"-2"2"-3"16,1 6 6-1,-1 4-1-15,1 4-2 0,3 5 1 0,3 3 1 16,4 2-2-1,5-1 1-15,2-2-1 16,0-6-4-16,7-4 9 0,6-7 12 16,3-7-8-16,4-5 2 15,2-3 3-15,1-7-1 0,4-8 6 16,-2-5 0-16,0-4-7 16,0-3 0-16,-6-1 4 0,-2 1-8 15,-5-2-3-15,-2 3-2 16,-9 0-3-16,-1 2 3 15,-1 2-3-15,-11 4-3 0,-2 4-11 32,-5 5-5-32,-2 8-3 15,-2 1-3-15,-2 11-5 16,1 6-13-16,1 2-40 16,5 0-65-16</inkml:trace>
  <inkml:trace contextRef="#ctx0" brushRef="#br0" timeOffset="6485.7482">14154 13304 433 0,'10'11'-1'0,"-6"0"29"15,0 2 9-15,-3 3-21 16,0 2-3-16,-1 2 0 0,0 3-2 15,2 4 6 1,0 3-6-16,-1 0-4 0,0 1-4 0,1 0-1 16,0-5-2-16,-1-3 0 31,-1-3 0-31,0-4 0 16,0-4-6-16,0-3-25 0,0-6-38 15,0-3-76-15,0-2-167 16</inkml:trace>
  <inkml:trace contextRef="#ctx0" brushRef="#br0" timeOffset="7702.2823">14821 13008 220 0,'-11'18'3'0,"-2"1"-2"0,-2 4 33 16,1 3 10-16,-2 2-19 15,1 1-8-15,2-1 3 16,3 0 5-16,2-2 6 0,5 0-6 15,2-2-10 1,1-3-4-16,3 2 0 16,8-4-3-16,2 1 2 0,2-3 0 15,4 0-5-15,3-3-2 0,1-3 0 16,1-4 1-16,4-4 3 16,0-3 9-1,1-3-2-15,2-9-2 0,-2-5 3 16,-1-5 2-1,-1-1 2-15,-4-4 1 0,-2-3-1 0,-4 1-6 16,-6-2-5-16,-3-1-3 0,-4-1 0 16,-4 1-1-16,0 1-3 15,-7 2 1-15,-6 1-1 16,-2 4 1-16,-1 4-1 16,-2 2-1-1,-1 4 0-15,-2 4-1 16,1 2 0-16,0 4-2 15,2 2 0-15,1 2 0 0,0 0-2 0,0 0-4 32,4 8-14-32,1 0-15 0,3 2-17 15,3 2-15-15,4 0-41 16,2 0-45-16</inkml:trace>
  <inkml:trace contextRef="#ctx0" brushRef="#br0" timeOffset="8193.5834">15076 12742 341 0,'-8'-5'3'0,"1"2"23"0,5 0 20 0,2 3 0 0,0 0-23 31,4 0-23-31,7 7 1 0,6 4 3 0,4 4 5 32,7 3 1-32,0 4 3 15,4 2 0-15,2 3 1 16,-2 0 3-16,0 2 0 0,-3 2-1 15,-3 2-8-15,-4 2-4 16,-5 3 2-16,-6 2-1 16,-3 3 0-16,-5 3-3 0,-3 3 3 15,0 4-1 1,-10 0 1-16,-5 2-1 0,-1-3 9 16,-3-4 5-16,-1-5 9 15,1-7 1-15,2-7-6 16,2-7-9-16,3-3-10 15,1-4-2-15,5-3-1 16,-2 1-2-16,3-1-14 0,-1-1-51 16,0-1-84-16,-3 0-93 15</inkml:trace>
  <inkml:trace contextRef="#ctx0" brushRef="#br0" timeOffset="9279.1487">17637 13204 265 0,'-15'3'34'0,"3"1"-10"0,1 2 7 16,3-1-19-16,4 2-2 16,4 1-9-16,1 0-4 15,11 0 5-15,4-1 4 0,4 1 1 16,2 0-5 0,2-2 0-16,2-3-1 0,-3 0 1 0,0 0-2 0,-4-3 2 15,-2 0 6-15,-5 0 10 16,-3-7 8-16,-4-1 7 15,-4-4-1 1,-1-1 2 0,0-1-5-16,-4-2-15 0,-5 1-1 15,-3 0-3-15,-1 3-5 16,-1 4-3-16,1 1 19 16,-1 5-24-16,1 2-1 15,3 0 0-15,1 8 0 0,5 4-1 16,1 4 0-16,3 0 0 15,1 0 1-15,10-3-3 16,5-3 0-16,1-4-1 0,3-5 7 16,-2-1 3-16,-1-3 5 15,-3-6 0-15,-4-2-1 0,-8-2 2 16,-2 1-3-16,-1 1-1 16,-10-1-7-16,-3 1-13 15,0 3-27-15,2 2-25 16,0 2-30-16,3 2-50 0</inkml:trace>
  <inkml:trace contextRef="#ctx0" brushRef="#br0" timeOffset="11146.3048">3665 6824 292 0,'-1'0'51'0,"-1"-2"7"0,0 1 8 16,1-2-14-16,1 3-7 16,0-1-22-16,0 0-12 15,0-1-5-15,3 2-3 16,6-1-3-16,4 1 0 0,9-2 1 31,3 1-2-31,5-1 1 16,7 1 0-16,3 1 2 15,5-2 2-15,6 2 2 0,3-1 2 16,2 1-1-16,6-2-3 0,1 2-1 0,6-2-3 16,2 1 3-16,2 1-4 31,0-3 1-31,2 2 1 16,1-1 0-16,-3 0-1 0,0 1 1 15,0-1-1-15,-1 1 3 16,-3 0 3-16,2 1 1 0,-4 0-3 15,-2 0-1-15,-1 0 4 16,1 1-5-16,-2 3-1 16,0 0 2-16,1 0-4 0,2 2 3 15,1-1-2-15,-1-1 0 0,0 1 1 16,3-2-3-16,-2 2 6 16,0-3-3-16,2 0 3 15,0-1 1-15,0 0-1 16,0 1 4-16,-2-2-2 15,-1 0-1-15,-2 1 2 0,-1-1-4 16,-3 0 3-16,-2 0-2 31,-1 0-2-31,-3 0-1 16,-1 0 0-16,-2-3 0 16,-2 0 0-16,-3 0 1 0,-2-2 0 15,-2 1 3-15,-4-1-4 16,-2-1 3-16,-1 1 0 0,-2 0 2 15,-2 1-3 1,-3 0 1-16,1-1-3 0,-3 1 1 0,-1 0-1 16,-1 1 0-16,-1 0 0 15,-4 1-2 1,-4-1 2-16,-1 1-1 16,-5 1 0-16,-1-1 0 0,-3 2 0 15,-1 0 1-15,-3 0-2 0,-1-1 1 16,1 1 1-1,-1 0-1-15,0 0 0 16,2 0 0-16,-1 0-1 16,1 0 1-16,1 0 0 0,-1-1 1 15,0 0-2-15,-1-1 2 16,0 1-1-16,0-1-3 16,-1 1-6-16,0-1-12 15,-1 1-24-15,-8 1-48 0,-2-3-63 16,-3 0-232-16</inkml:trace>
  <inkml:trace contextRef="#ctx0" brushRef="#br0" timeOffset="14907.8052">23902 5120 51 0,'0'-3'88'0,"0"-1"-49"0,0 0 14 15,0-1-2-15,0 0-6 16,-1-1-8-16,-1 2 0 0,1-1 0 31,1 0-11-31,-2 1-10 16,1 2-1-16,1 0-5 15,-3 1 1-15,1 1 4 0,1 0-6 16,-1 1-7-16,-4 5-2 16,3 1 0-16,-2 2 0 15,2 2 0-15,3-2 0 0,0-1 0 16,0 0 0-16,0-1-1 16,8-3 0-16,1-1 2 0,3-3 0 15,1 0 0-15,1-3 0 0,0-7 0 16,4 0 0-16,-6-3-1 15,-1 2 1-15,-5-1 1 32,-1 1 0-32,-5 0 0 15,0 2 2-15,0 1 2 0,-9 2 6 16,-3 3-2-16,-1 3-6 16,-3 0-4-16,1 0 1 15,2 6-1-15,0 2 0 16,2 4 0-16,4-1-1 0,2 2 0 15,3-3 1-15,2 1-3 16,2-3 0-16,9-3 3 16,1-2 1-16,3-3 0 0,3 0 0 15,-2-4 0-15,2-4-1 16,-5-4 2 0,-1 1 0-16,-3-2 2 0,-3 0-2 0,-3-1 9 0,1 2 3 15,-4 1-1-15,0-1-1 31,0 3-6-31,-4 4-1 16,-1 1-1-16,-5 3-3 0,1 1-2 16,-2 2-2-1,-1 6 2-15,-2 5 0 0,1 3 0 0,2-1 0 16,3 2 0 0,4-3 0-16,2-1-1 0,2-3 1 15,0-3-3-15,8-5 2 16,3-2 2-16,4 0-2 15,0-7 4-15,1-4-2 16,0 0 1-16,-3-1 0 16,-2-2 0-16,-1 0 0 15,-7 2 1-15,0 1 0 0,-3 3-1 16,0-3 1-16,0 5 0 0,-8 1 0 16,-2 2-2-16,-1 3-1 15,-3 0-1-15,0 5 0 16,-1 6 1-1,0 4 0-15,0 2 1 0,4 2-2 0,3-1 2 32,3-1-1-32,5-2 0 0,0-5-1 15,8-3-3-15,8-4 6 0,1-3 1 16,5 0 0-16,-3-5 0 16,-2-4-1-1,-2 1 0-15,-6-1 0 0,-1 2 0 16,-6 0 0-16,-2 2-1 15,0-1-11-15,0 3-49 16,-7-3-55-16,-1-1-167 16</inkml:trace>
  <inkml:trace contextRef="#ctx0" brushRef="#br0" timeOffset="20205.1319">23120 3572 338 0,'0'-5'1'0,"0"1"0"16,-3 1 36-16,0 2-3 15,0 1-20-15,-4 0 1 0,1 0 4 0,-2 4-1 0,-5 5-6 31,-1 4-4-31,-6 5 1 0,-2 2-1 0,-4 8-3 32,-5 3 2-32,-2 5 0 15,-1 4 2-15,2 3 8 0,1 1-3 16,1 1-4-16,6-2 4 16,4 1-4-16,5-2-5 15,4-2-2-15,5 1-2 0,2-3 0 16,4 1-2-1,0-4 0-15,4 0 0 0,5-4 1 16,3-5-1-16,0-3-6 0,3-3-28 16,0-4-21-1,0-5-20-15,1-8-37 0,-1-3-77 16</inkml:trace>
  <inkml:trace contextRef="#ctx0" brushRef="#br0" timeOffset="20872.459">23305 3929 438 0,'-10'-3'0'16,"3"0"1"-16,2-1 28 0,5 1-2 15,0-1-14-15,9-1-10 16,5-3-2-16,7-1-1 0,4 0 1 16,4 0-2-16,0 1 2 15,0 2-2-15,-3 2 2 16,-5 4-2-1,-5 0 1-15,-5 2-1 16,-3 5-2-16,-8 6 2 16,0 2-1-16,-8 4 3 15,-8 3 1-15,-6 4 0 0,-4-1-1 0,-3 3 0 0,0-5 1 16,2-1 5-16,4-5 7 16,4-5 3-16,6-5-2 15,7-4-5-15,4-3-5 16,2 0 0-16,7-5-3 0,10-4-3 31,5-4 0-31,3-1 0 16,3 2 0-16,3-1 1 15,-2 4 0-15,-3 4 0 16,-4 4-2-16,-3 1 0 0,-6 3-1 16,-4 8 2-16,-3 5 0 15,-4 4 0-15,-2 3 3 16,0 4 0-16,-8 2 0 0,-5-1 6 15,0 1 9-15,-4-1-1 16,-1-5 2-16,-2 1-5 16,1-4-8-16,1-3-3 15,0-2 0-15,2-2-2 0,4-1-1 16,1-6-8-16,1-1-46 16,6-5-29-16,3 0-53 0,1-8-168 15</inkml:trace>
  <inkml:trace contextRef="#ctx0" brushRef="#br0" timeOffset="21155.8687">23772 4281 407 0,'2'3'6'15,"0"2"43"-15,0 1 3 16,0 3-19 0,2 5 3-16,-1 3 5 15,0 3-14-15,-2 4-2 0,-1 5-7 16,0 2-10-16,-1 3-4 16,-5-1-2-16,-4-1-2 15,0-4 0-15,0-3 1 0,1-6-2 16,-1-2-16-16,3-8-51 15,0-9-40-15,4-2-65 16</inkml:trace>
  <inkml:trace contextRef="#ctx0" brushRef="#br0" timeOffset="21523.0793">24088 4042 321 0,'0'-6'26'16,"1"0"-22"-16,-1 4 35 0,3 2-11 0,-1 0-25 16,-1 3-4-16,-1 6 20 15,0 5 9-15,0 2-10 16,-1 2-11-1,-4 0 2-15,4 0 4 16,1-2-9-16,0-2-2 0,0-5 0 16,8-3 4-16,3-4 0 15,2-2 11-15,3 0 1 16,3-7-12-16,2-3-6 16,-2-1 1-16,0 0-2 15,2-3-4-15,-5 1-15 16,1 0-19-16,-2-1-15 15,1-2-54-15,-3-1-72 16</inkml:trace>
  <inkml:trace contextRef="#ctx0" brushRef="#br0" timeOffset="21770.3955">24374 3828 238 0,'-4'0'132'0,"0"0"-130"15,-2 0 40-15,4 4-14 16,-4 9-17-16,3 4-1 0,-2 6-1 16,2 7 2-16,-1 5-2 15,-2 6 0-15,1 2-3 16,1 4-3-16,-2-2-3 16,-2 0 1-16,2-7-1 15,4-5 0-15,-1-8-2 16,0-7-11-16,3-5-21 0,0-4-29 15,0-9-29-15,3 0-71 0</inkml:trace>
  <inkml:trace contextRef="#ctx0" brushRef="#br0" timeOffset="22071.6607">24454 3679 378 0,'-5'-11'107'16,"3"4"-107"-16,2 2 15 15,5 5 16 1,7 0-26-16,4 11-4 16,8 9 7-16,1 8 8 0,1 9-8 15,1 10 4 1,0 8-1-16,-4 6-2 0,-3 4-6 15,-4 2-2-15,-5-2-1 16,-5-2-2-16,-4-1-16 16,-2-4-32-16,-7-1-62 15,-8-4-188-15</inkml:trace>
  <inkml:trace contextRef="#ctx0" brushRef="#br0" timeOffset="23061.787">8407 6849 302 0,'-2'3'90'16,"2"-2"-96"-16,0 2-8 15,9-1 14-15,5 1 4 16,6-1 4-16,3-1 10 16,8-1 7-16,4 0-2 0,6 0-2 0,6-5 4 15,3-2-3-15,7-4-4 16,6 0 1-16,3-1 3 0,4-2-7 15,4 0-3-15,1 0 2 16,2 1-4-16,0 1-2 16,-1 0-6-16,-3 1 4 15,-4 1-1-15,-6 1 0 16,-8 0-2 0,-10 4 0-16,-9-1-1 0,-9 1-2 15,-11 2 0 1,-5 3-1-16,-9 0 0 0,-2 0-2 15,0 0-3-15,-10 2-6 16,1 4-25-16,-4 3-22 16,-1 2-10-16,-2-2-54 15,-1 1-136-15</inkml:trace>
  <inkml:trace contextRef="#ctx0" brushRef="#br0" timeOffset="24011.2411">9096 6931 3 0,'2'-2'348'0,"-2"-1"-313"15,0 2 21-15,0 1-3 16,0 0-10-16,-6 4-29 16,0 6-14-16,-1 4 0 0,-3 7 1 15,0 4-1-15,0 5-1 0,1 4 2 16,1 5-1-16,1 3 0 16,3 5-1-16,2 3 2 15,1 1-1-15,1 3 0 16,1 4 0-1,7 1 0-15,3 3 2 16,5 3-2-16,3 3 1 0,1 3 1 16,5 1 2-16,6-1-3 15,2 2 1-15,7 3-1 0,1 0 0 16,6 0 2-16,7 3 0 16,3 0-1-1,5-1-1-15,7-1 1 0,4-1 2 16,5-2 0-16,4-1-1 15,4-5 2-15,4 1 0 16,6-2 1-16,2-1 4 0,3-3 0 16,5-2 2-16,1-2 1 15,2-1-6-15,4-3-2 16,0 0-5-16,2-3 2 16,-1 1-3-16,2-1 2 15,-2-2-1-15,0 2-1 16,1-2 3-16,-1 2-3 15,-2-2 1-15,-2 2 2 0,-2 1-3 0,-2 1 3 16,-4 3-6 0,-3 2 7-16,-5 3-2 15,-4 3 4-15,-4 1-2 16,-4 2 2-16,-5 2-2 0,-5 1-1 0,-4 2 1 16,-9 2-3-16,-1 3 1 0,-5 1 0 15,-5 3 0-15,-2 1 1 31,-4 0-2-31,0 2 0 16,-4 0 0-16,-1 0 0 0,-2 0 0 16,-1 1 0-16,-5 0 1 15,2-1 0-15,-3 0 3 16,0-1-2-16,0-2-1 0,0-1-1 0,-1-1 1 16,1-1 0-16,-2-2-2 15,-1-4 2-15,0-2-1 16,-5-4 0-16,0-4 1 15,-3-1-1 1,-4 0 0-16,-1-3 0 16,-4 0 1-16,-4-3 0 15,0-2-2-15,-3-6 2 0,-1-5-2 16,0-7 2-16,-2-8-3 16,-3-8-5-1,-5-10-10-15,-2-10-27 0,-2-7-27 16,-4-22-66-16,0-16-152 0</inkml:trace>
  <inkml:trace contextRef="#ctx0" brushRef="#br0" timeOffset="25077.6172">10215 6618 189 0,'-1'-13'21'0,"0"4"5"15,0 0 14-15,1 4 2 16,-1 0-1-16,1 4-7 0,0 1-7 16,0 0-22-16,0 3-7 15,0 7-3-15,-1 6 9 16,1 7 5-16,-1 7-3 0,-1 2-3 16,2 6-1-16,0 2 1 15,2 0-1-15,8 3-1 0,6-2 1 16,5-2 0-16,4-5 3 15,4-5 5-15,6-3 4 0,1-7-2 16,6-7-1-16,2-6-4 16,1-6 5-16,4 0 1 15,-1-10-2-15,0-7-1 16,2-4 0-16,-2-4-1 31,-1-3 7-31,-3-2-5 0,-2-1 2 16,-1-1-2-16,-5 1 3 15,-1 3-2-15,-3 3-5 16,-5 3-3-16,-4 5 1 16,-5 5 1-16,-1 5 0 0,-4 6-4 15,0 1-1-15,-3 3-4 16,0 9 2-16,1 4-1 0,-1 4 1 16,-1 2 2-16,-1 2-1 15,0-3 0 1,-2-1-1-16,-1-5 2 0,1-4-1 15,-3-3-1-15,2-5-2 16,-2-3-5-16,-1 0-10 0,-1-4-25 0,-1-4-34 31,-3-3-66-31,-6 0-171 0</inkml:trace>
  <inkml:trace contextRef="#ctx0" brushRef="#br0" timeOffset="26747.5457">10899 7077 434 0,'1'3'0'0,"11"-3"-7"15,6 0 9-15,10-7 8 16,10-4-3-16,6-5-4 0,10-4-2 15,11-2 0-15,4-5 0 0,6-1 0 16,6-2 1 0,6-2 6-16,7-2 7 0,6 0 6 0,9-3-2 31,4-2-1-31,10-3-10 16,6-1 3-16,7-5-4 0,4-2-2 0,6-1 2 15,4-3 0-15,7-2-5 0,1-3-2 16,3-1 2-16,4-3 1 15,3-3 3-15,3-4-5 32,2-1 5-32,7-1-1 0,2-4-5 15,1-3 1-15,3 0 0 16,0-1-1-16,1-3 0 16,-1-1 0-16,2-2 3 0,-2 2-4 15,-1-3 3 1,1 2-1-16,0-2 1 0,-1 2-1 15,0-3-1-15,1 1 4 16,2 1-6-16,-3-2 5 16,3 0 1-16,-2 1 9 0,0 1 3 15,3 0 2-15,1 2-6 0,-3 2 2 16,3-1-2 0,-2 3-7-16,1 4 0 0,-2 6 1 15,-2-1-8-15,1 5 2 16,-4 1 0-1,0 2 2-15,-1 1-2 16,0 1-2-16,1 3 1 16,2 2 5-16,-4 5-5 0,4 2 1 15,-4 5 1-15,-2 2-2 16,-2 6 2-16,-3 4-2 16,-5 3 4-16,-5 6-5 15,-4 0 9-15,-6 6-8 0,-5 4 2 16,-6 3-2-16,-6 3 4 15,-4 4-5-15,-7 3 4 0,-7 0 0 16,-7 4 1 0,-7 5-1-16,-11 4-1 0,-12 2 1 15,-7 2-3-15,-13 3 3 16,-12 0-2-16,-8 3 0 16,-11 2 0-1,-8-2-1-15,-8 1-1 0,-7-1 1 16,-1-2 2-16,-4-3-2 0,2-6 3 15,-2-3-1-15,4-4 0 16,-2-4 1-16,1-1 1 16,-1 0 0-16,-2 0 1 15,2-1-3-15,-4-4 1 16,0-3-1-16,0-1-3 16,-6 0-7-16,-1 0-2 0,-3-1 2 15,2 1 7-15,2 3 2 16,0 0 0-16,0 1 1 0,3-1 0 0,1 1 1 15,2 1 0-15,-2-1 2 32,0-1 0-32,2 1 2 15,-2 1-2-15,2 2 1 16,0 0-2-16,0 1-1 0,0 1-1 16,0 0-1-16,0 0 0 15,0 0-1-15,0 0 0 16,0 0 0-16,0 0-2 0,0 0 3 15,0 0 0-15,0-1 1 16,4 0 0-16,-2-2 2 16,0 0 5-16,0-3 2 0,2-1 2 15,0-2-5-15,1-2 0 16,5-2-1-16,-1-3-4 16,2-1 0-16,2-2-3 0,1 1 2 15,3-1-2-15,-2 4 1 16,3 0 0-16,-2 2 0 0,-1 0 0 15,1 4-1-15,-3 1 1 32,-4 2-1-32,-1 2 0 0,0 2 0 15,-7 0 0-15,-1 2-1 16,0 0-3-16,0 5-1 16,0 6 2-16,-1 1 3 15,-9 5 1-15,1 2 0 0,-4 4 1 16,-1 2 0-16,1 1-1 15,-1 2 0-15,1 3 1 16,1-2-1-16,5 1-1 0,1-3 2 16,2-1-2-16,1-2 1 15,1-3 1-15,2 0-2 16,0-2 1 0,0-2 1-16,0-1-1 0,0-1 0 15,0-1 0-15,0-3 0 0,0-3 0 16,0-2 0-1,0-3 0-15,0-1 1 0,0-2 0 16,0 0 4-16,0 0 4 16,0-7 5-16,0-1 2 15,-1-5-5-15,-5-1-2 16,-3 0-3-16,-3-2-2 16,-1 1-2-16,-6 2-1 0,0 3-1 15,-8 0-1-15,-1 4 2 16,-3 4 0-16,-2 1-1 0,-3 1 0 15,1 0 2-15,1 2-1 16,-1 4-1-16,1 1 2 0,4 0-4 16,2 2 2-16,1 0-1 15,4 0-1-15,4 4-1 16,0-1-8-16,4 5-40 0,0 3-43 16,-1 2-81-16,1-3-146 15</inkml:trace>
  <inkml:trace contextRef="#ctx0" brushRef="#br0" timeOffset="28827.6968">23937 13432 354 0,'0'-11'-3'16,"-3"-3"2"-16,3-1-15 15,0 0-28 1,3-1-14-16,5 0 5 16,1 1 7-16,-2-1 18 15,3 1 15-15,-2 1-2 0,-4 1-62 16</inkml:trace>
  <inkml:trace contextRef="#ctx0" brushRef="#br0" timeOffset="29513.6963">23920 13174 122 0,'-5'-1'212'0,"0"0"-180"15,2-1 31-15,2 2-21 16,-1 0-18-16,-1 0-16 16,0 0-6-16,-3 8-2 15,1 4 1-15,-4 4 0 16,-4 3 8-16,2 4 13 0,-2 0-4 15,2 1-6-15,3-3-5 16,0-3-1-16,4-3 2 0,4-2-2 16,0-6-3-1,6-4 1-15,6-3 3 16,0-2 7-16,5-7 10 16,1-6-13-16,-1 0-7 0,-2-2-3 15,-1 0 0-15,-4 1 0 16,-2 1 1-16,-1 2 1 15,-5 3 7-15,-2 0-3 16,0 1 3-16,0 3 1 0,-2 2-3 16,-7 2-4-16,-2 2-4 15,-1 0-2-15,-4 3 1 16,-3 7-1-16,0 4 0 16,4 1 1-16,0 3 0 0,3-1-1 15,4-1 1-15,8-1-3 16,0-3 0-16,4-3 0 0,12-4 4 15,1-4 0-15,4-1 2 16,1-4 2 0,3-7-2-16,-3-2 0 0,-1-4 0 15,-6 0 1-15,-3 0 0 0,-2 1 1 16,-7 0-1-16,-3 0 0 16,0 2 0-1,-5 0-1-15,-7 4-2 16,-1 2 0-16,-3 3 0 15,-2 5-2-15,0 0 1 16,1 6 1-16,-1 6-3 0,4 5 0 16,2 1 1-16,4 3 1 15,6-1-3-15,2 2 0 16,2-3 0-16,8 1 0 16,4-5-4-16,5 1-25 0,3-3-16 15,-3-1-14-15,2 1-12 16,-3-2-47-16,-5-1-88 15</inkml:trace>
  <inkml:trace contextRef="#ctx0" brushRef="#br0" timeOffset="33916.3871">22928 13787 349 0,'0'2'16'0,"0"-2"12"15,0 0 0-15,3 0-16 0,6-4-7 16,0-3-2 0,2 1-1-16,2-2 2 0,-1 1 5 15,1 0 6-15,3-1 6 16,1-1-2-16,4 1-2 16,2 0-5-16,2-1-6 15,1 3-2-15,2 1 1 16,-2 3-3-16,-5 2-2 15,-6 2-1-15,-1 8 2 16,-6 6-3-16,-7 2-1 0,-1 5 1 16,-11 2 2-16,-6 2 2 15,-6 0-2-15,-4-4 0 16,0 1 0-16,4-6 1 16,2-4 3-16,6-4 4 0,3-3 3 15,3-3 1-15,7-3-4 16,2-1-3-16,0 0 4 15,6-3 0-15,5-3-6 16,7-4-5-16,3 0 1 0,1-1 0 16,2 1 1-1,0 2 1-15,-1 2-1 0,-4 3 0 0,-1 1-4 16,-5 2 2 0,-1 0 0-16,-3 4 2 0,-1 4-1 15,-3 4 1 1,1 2 0-16,-2 4 0 0,-4 2 0 15,0 2 2-15,0 3-1 16,-3-1 4-16,-7 2 4 0,-4-2 3 0,-3-2 1 16,-3-1 2-16,0-3-1 31,-5-2-9-31,3-4-3 16,-3-2-1-16,1-4-1 0,4-2-2 15,2-2-16-15,4-2-5 16,3 0-15-16,2-2-25 15,6-6-16-15,3-4-48 0,0-4-84 0</inkml:trace>
  <inkml:trace contextRef="#ctx0" brushRef="#br0" timeOffset="34166.6535">23621 13960 442 0,'0'16'1'0,"0"1"-1"15,-4 2 43-15,-6 2-21 16,-1 1-1-16,-2 2-11 0,-1 0-7 16,-1 0-2-1,-1 1-2-15,2-3 2 16,0-3-2-16,3-4-2 15,2-4-8-15,5-6-24 16,0-5-40-16,4-2-93 0</inkml:trace>
  <inkml:trace contextRef="#ctx0" brushRef="#br0" timeOffset="34594.8327">23865 13823 180 0,'0'4'331'16,"-8"3"-331"-16,-4 1 0 15,-3 5-1-15,-3 5 1 0,-1 4 1 0,4 4-1 16,0 3-1-16,5 1 1 16,4 0 1-16,6-3-1 15,0-1 7-15,6-7 8 0,7-4 3 31,1-5 0-31,5-7-3 16,4-3-5-16,0-4 1 0,-2-11-1 0,3-6 0 16,1-7 0-16,-1-3-2 15,1-5-1-15,-2 0-4 0,-4-1-3 32,0 1 0-32,-9 2 2 15,-3 2-1-15,-5 2 0 0,-2 4 0 16,-2 5 1-1,-12 4-2-15,-5 5 0 0,-3 6-4 0,-4 5 0 16,-2 1 0-16,-4 1-1 16,-2 7-20-16,4 1-29 15,3 2-9-15,5-3-25 16,8-4-26-16,10-4-124 0</inkml:trace>
  <inkml:trace contextRef="#ctx0" brushRef="#br0" timeOffset="34919.3601">24203 13487 502 0,'2'-1'26'0,"-2"1"-8"31,3 0 15-31,2 0-22 16,4 0-4-16,1 5-4 0,7 6 0 15,2 1 5-15,0 3 0 16,2 3 0-16,-3 4-1 16,-3 4-3-16,-4 3-2 15,-5 7-1-15,-6 4 2 16,-11 4-3-16,-11 4 1 0,-10 1 0 16,-6 2-3-16,-6-2 2 0,-9-1-1 15,-1-3-3-15,-4-4-6 16,-1-6-9-16,-4-6-9 15,-1-5-17 1,3-8-16-16,-1-6-36 16,1-8-42-16</inkml:trace>
  <inkml:trace contextRef="#ctx0" brushRef="#br0" timeOffset="35344.6353">22937 13556 310 0,'-6'-11'9'15,"3"3"8"-15,-1 0 19 0,-2 3 10 16,2 3-4-16,-6 2-23 15,-3 0-9-15,-3 7-7 0,-3 6-2 16,-5 5-2 0,-5 3 1-16,2 6 1 0,-4 5 8 15,2 5 8-15,3 5 12 16,1 5 2-16,8 2-5 16,4 4-11-1,8 2-5-15,5-2-8 0,3 2-2 16,13-4 1-16,9-2-1 15,3-4 0-15,5-4-1 16,4-5 0-16,4-5 0 0,-1-6-2 16,0-4-3-16,-2-5-7 0,-3-4-12 15,-3-5-23-15,-3-3-23 0,-4-4-63 32,-8-3-162-32</inkml:trace>
  <inkml:trace contextRef="#ctx0" brushRef="#br0" timeOffset="36740.0618">17591 5226 310 0,'-19'3'4'0,"-2"1"-4"0,-3 4 3 15,3-1 10-15,-1 5 4 16,5-1 8-16,3 2-1 15,3-2-9-15,7 1-7 0,2 1-5 16,2-2-2-16,9 0 9 0,10-3 4 31,3-2 1-31,6-3-1 16,2-3-2-16,0 0-5 0,0-5 1 0,-3-6-1 16,-3-2 3-16,-2-1 4 15,-6-1 3-15,-5-2 1 16,-4 0-1-16,-5 0 1 15,-2 0-4-15,-2 1-1 0,-10 1-8 16,-2 2-4 0,-3 1-2-16,-5 4-1 15,0 5 1-15,-2 3-2 16,3 0 2-16,0 3-3 16,2 9 4-16,2 1-2 15,3 1-1-15,7 0 0 16,5-3 1-16,2-1-2 0,1-3-1 0,10-5 6 15,5-2-1-15,2-2 3 0,3-7 0 32,1-5 1-32,1-3-2 15,-3-2 0-15,-2 0 4 0,-5 1 2 16,-4 2 1-16,-3 2-5 16,-4 2 0-16,-2 4-2 15,-2 2-2-15,-12 4-1 16,0 2-1-16,-7 8-2 0,-1 8 1 15,-4 4-2-15,0 6 3 16,0 3 2-16,4 1 0 0,5-2-1 16,3-2 1-1,7-3-2-15,6-5-4 0,2-6-21 0,13-4-18 32,6-7-11-32,5-1-84 15,3-7-220-15</inkml:trace>
  <inkml:trace contextRef="#ctx0" brushRef="#br0" timeOffset="38856.8795">15712 5528 259 0,'-9'-2'6'0,"0"0"16"0,-2 2 3 16,0 0-3 0,-1 0-11-16,-2 4-3 0,-2 6 5 15,-2 1 2-15,-1 3-4 16,0 5 1-16,-4 1 5 16,4 4 4-16,-4 2-4 15,3 3-4-15,1 0-3 16,0 2-1-16,4 2 1 15,2-1-3-15,3 1-2 0,4 0-1 16,5-1-2-16,1-1-1 16,5-3 0-16,6-3-1 15,5-5 0-15,2-4 1 16,2-5-1-16,7-5 3 0,0-5 0 16,1-1-2-16,3-1 2 15,-1-10 0-15,0 0 0 16,-5-5 1-16,0 1 1 15,-5-4 3-15,-1 1 0 16,-3-2 1-16,-1-2-4 0,-2-1-1 16,-1 1-2-16,-2-4 3 0,-3 1 1 15,1-2-3-15,-3 1 0 16,-2-2-3 0,-1 3 2-16,-2-1-2 15,0 3 1-15,-4 1-1 16,-4 3 1-16,-2 2 0 15,-1 2-2-15,-5 3 2 0,-2 3-3 16,0 3 1-16,-1 3 0 16,-1 2-1-16,0 1 0 0,3 3-3 15,-1 5-7-15,3 4-17 16,4 2-18 0,3 0-43-16,4 0-46 0</inkml:trace>
  <inkml:trace contextRef="#ctx0" brushRef="#br0" timeOffset="39177.2659">16116 5972 401 0,'6'4'18'15,"-4"-1"-18"-15,0 1-3 16,1 4 1-16,-2 3 8 0,-1 4 0 16,0 3 1-16,0 3 4 0,-7 2-3 15,-2 2-3-15,-4 0-5 16,0 0 1-16,-3-3 0 0,3-4-1 31,-3-4 0-31,3-4-9 16,4-6-50-16,1-4-55 0</inkml:trace>
  <inkml:trace contextRef="#ctx0" brushRef="#br0" timeOffset="39504.2712">16342 5639 421 0,'-3'0'11'16,"-8"8"-13"-16,3 3 1 16,-2 3 1-16,2 4 0 15,1 2 0-15,2-1 0 0,4 0 0 16,1-2 0-16,0-2 0 15,3-4 0-15,7-2 2 16,3-3 10-16,3-4 11 16,3 0 2-16,0-2-11 15,0 0-8-15,0-2-4 16,0-1-2-16,-1-3-1 0,-3 0-2 0,0-1-20 31,-1 0-27-31,-3-3-26 0,0-2-40 16</inkml:trace>
  <inkml:trace contextRef="#ctx0" brushRef="#br0" timeOffset="39752.5588">16583 5514 271 0,'0'-2'108'0,"-2"2"-91"16,1 0 18-16,-4 1-22 0,2 10-10 15,-3 3-2-15,1 5-1 16,-1 6 1-16,0 4 3 16,-2 4-1-16,1 4-2 15,0 2-1-15,0 2 0 16,1 0 3-16,1-6-5 0,3-5-1 0,0-7-16 16,2-7-21-16,0-7-22 15,0-9-50 1,4-3-102-16</inkml:trace>
  <inkml:trace contextRef="#ctx0" brushRef="#br0" timeOffset="40091.3293">16641 5318 423 0,'0'-9'1'16,"0"1"7"-16,11 2 4 16,5 3-6-16,1 3 0 15,6 0 6-15,0 9 1 16,2 7-6-16,-2 5-6 0,-3 7 0 16,-2 5-1-16,-5 4 1 15,-5 8-1-15,-8 2 1 16,0 5 0-16,-9 2-2 15,-11 2 1-15,-5 2-4 16,-7-3 9-16,-4 0-3 0,-3-4-2 16,-5-1 1-16,-2-4-5 15,0-7-33-15,-3-4-59 0,-2-7-79 16</inkml:trace>
  <inkml:trace contextRef="#ctx0" brushRef="#br0" timeOffset="40593.7752">15265 5394 77 0,'-16'11'170'16,"-2"3"-168"-1,1 0 6-15,-2 4 12 16,-1 3 9-16,0 4-8 0,0 4-3 16,-1 3 2-16,2 5 3 15,2 4 2-15,3 5 8 16,3 4-9-16,4 4-4 0,4 2-8 16,3 3-10-16,0 1 4 15,10 0-3 1,5-1 4-16,1-2-4 15,3-3 2-15,4-5-3 0,0-6-2 0,6-6 0 16,-1-9-2-16,5-6 2 16,-1-8 0-16,3-4 0 15,-1-5-29-15,-2-3-45 16,-3-2-87-16</inkml:trace>
  <inkml:trace contextRef="#ctx0" brushRef="#br0" timeOffset="42728.6779">18098 14233 238 0,'-22'0'26'16,"6"0"26"-16,5-1 16 15,3-2 1-15,2-1-15 16,3 1-6-16,1 1-5 0,2-1-10 16,-1 1-9-1,1 2-11-15,0-2-7 0,0 1-5 16,0-1-1 0,6 1-2-16,6 0 1 15,3-1-1-15,6 0 1 0,8-1 1 16,7 0 0-16,8-1 4 15,6-1 7-15,8-1 8 16,6-1-2-16,8 0-3 16,6-1-3-16,7 0-6 15,5-1-1-15,6 1-2 0,4-1 2 16,5 3-4-16,4-2-1 16,1 2 2-16,4-1 0 15,1 1 0-15,-1 1 2 16,1-2 2-16,0 3 0 0,-4-2 4 15,0-1 0-15,-1 2-2 16,-5-2 0 0,-2 2-4-16,-1-2 1 0,-1 0-4 15,-2 1 1-15,0-2 0 16,-2 3-1-16,1-1 0 16,-2 0 0-16,-4 3 0 0,-2-2 1 0,-5 2-2 15,-3-1 1-15,-6 2 0 16,-9 2-1-16,-5-1 0 15,-9 0 0 1,-6 0-7-16,-6 1-10 16,-8 0-10-16,-7 0-14 15,-4 0-21-15,-9-2-20 0,-7-1-19 16,-6-2-23-16,-4-2-83 16</inkml:trace>
  <inkml:trace contextRef="#ctx0" brushRef="#br0" timeOffset="43064.8466">21422 13822 343 0,'-14'-14'23'0,"5"-1"32"16,3 1 3-16,5 3-11 16,1-1-18-16,0 3-14 0,9 1-6 15,2 2-2-15,4 4 1 16,1 2-3-16,3 0-1 15,0 5-1-15,2 7 1 0,-2 5-1 0,-1 5-2 16,-3 6 0-16,-5 6 0 16,-5 4 6-16,-5 6 2 15,0 3-2-15,-11 1 2 16,-9 3 1 0,-5-4 3-16,-5-2 1 15,-4-5 2-15,-3-3-2 16,2-6-2-16,2-4-6 0,2-4-6 15,4-2 0-15,4-5-1 16,1-1-11-16,2-2-41 16,3-3-43-16,-1-1-28 0,-1-2-112 15</inkml:trace>
  <inkml:trace contextRef="#ctx0" brushRef="#br0" timeOffset="43527.8739">20098 14787 513 0,'-12'0'3'0,"5"-9"26"16,7-6 15-16,0-3-28 15,7-4-13-15,7-5-3 16,4-1 0-16,4-3-2 0,1 3 2 16,2-1 1-1,-1 5 0-15,0 4 3 16,-4 4 0-16,-3 5-1 0,-1 4-3 16,-2 4-1-16,-3 3 0 15,1 0 1-15,0 11 0 16,1 4 0-16,-1 4 4 15,3 6 0-15,-1 2 3 0,2 6 2 16,0 0 0-16,1 4 6 0,0-1-1 16,1 1 1-16,2-3-5 15,0 0 5-15,-3-5-10 16,2-3-3-16,-2-2-4 16,-1-4 4-16,-2-1-2 15,-2-3-2-15,-2-4 0 0,-4-1-18 16,2-3-24-1,-5-2-16-15,1-4-23 16,-4-2-38-16,2 0-75 0</inkml:trace>
  <inkml:trace contextRef="#ctx0" brushRef="#br0" timeOffset="43840.6702">20599 14482 480 0,'-3'0'89'0,"-2"0"-87"15,0 0 2 1,-2 10 8-16,-3 8-10 16,-4 7-2-16,-2 9 1 15,-3 8 1-15,-1 9 5 0,-5 6 5 16,0 2 0-16,0 2-3 0,-1-3-7 15,2-3-2-15,4-9-2 16,1-9-2-16,6-9-23 16,3-12-23-16,0-13-14 15,1-6-44-15,1-22-158 16</inkml:trace>
  <inkml:trace contextRef="#ctx0" brushRef="#br0" timeOffset="45336.4058">16825 12662 599 0,'0'-17'-5'0,"0"-10"-3"15,4-8 9-15,-3-8 9 16,3-6 6-16,-2-8 0 15,0-5-5-15,-2-8-1 0,0-5-4 16,0-6 0-16,0-4 8 16,-2-5 1-16,-2-3 1 15,1-4 0-15,-3-6 1 16,2-3-1-16,1-5-3 16,0-3-1-16,1-6-4 15,0-3 4-15,1-2 3 16,-1-2-8-16,1 0-1 0,0-2-5 15,-1 0 0-15,0-1-1 16,0 0 9-16,2 0-13 16,-2-3 3-16,2-1 2 15,0 1 1-15,0 1-3 16,0-1 4-16,0 1 3 16,0 2-4-16,0-2 3 15,0 4 0-15,0-1 0 16,0 1-1-16,2 2-3 0,-2 1 3 15,1 6-4-15,-1-2 0 16,2 6-1-16,-1-1 2 16,2 4 0-16,0 1-2 0,2 2 3 15,0 2-2-15,4 4 1 16,-1 4 0-16,1 4 4 16,2 7-1-16,-1 4 0 15,-2 8-1-15,-1 7-2 16,1 5 2-16,-3 8-6 0,1 5 4 15,-3 6-2-15,0 6 3 16,-1 7-3-16,-2 3 1 16,2 7 1-16,-2 8 1 15,0 2 0-15,0 5 4 16,0 3-5-16,0 3 1 0,0 1-2 16,0 0-3-16,-4 11-1 15,-2 5-1-15,-5 7 3 16,-3 7 2-16,-5 7 0 15,-3 2-1-15,-5 4 1 16,-2 0-1-16,-5 3 1 16,-4-2 0-16,-3 2 0 0,-1-1 0 15,-3-2 0-15,2-3 0 16,3-4 1-16,1-4-1 16,5-8 0-16,7-4 7 15,5-5-14-15,8-5 7 16,6-5-1-16,3-5 1 0,5 0-3 15,5-10-2-15,7-8 2 16,6-6-2-16,6-7 2 16,4-7 2-16,4-4 1 15,3-5-1-15,1-1 2 0,3-3 0 16,-2-1-2-16,1-3 3 16,0-1-4-16,-2 0 1 15,1 2 4-15,-3 2-5 16,-1 6 2-16,-3 5 0 15,-3 9 1-15,-4 6-3 16,-4 6 2-16,-4 7-2 0,-4 7 0 16,0 6-3-16,0 2-3 15,0 14 5-15,3 7 0 16,-1 9 3-16,3 10-1 16,-3 6 0-16,2 7 1 15,1 1-1-15,-4 2 2 0,1-2 0 16,2-5-1-16,-3-3 0 15,-1-3-1-15,-1-5 2 16,-3-4-3-16,-2-2 4 16,-3-2-12-16,-2 0-46 15,-11-1-39-15,-9-1-59 16,-11 0-60-16</inkml:trace>
  <inkml:trace contextRef="#ctx0" brushRef="#br0" timeOffset="46172.2418">15930 8550 358 0,'0'-16'63'0,"0"3"-46"0,-3 2 24 16,0 6 9-16,-2 3-9 16,1 2-26-16,-1 6-13 15,0 10-2-15,1 6-2 0,2 6 1 16,1 6 0-16,1 5 3 15,1 0-2-15,7-1 0 16,3-4-1 0,3-7 0-16,-1-6 1 15,2-9 0-15,1-10 5 16,1-2 6-16,0-14 15 16,-1-9 9-16,-1-7-14 15,1-7-15-15,-2-4-2 0,-1-4-1 16,-4-1 2-16,-1-1 2 15,-1 1-4-15,-3 1-2 16,-1 4 1-16,-3 5-3 16,3 8 2-16,-3 7-1 0,0 8 1 15,2 6-1-15,-2 7-2 16,4 2 0-16,1 15-8 16,1 6 7-16,4 8 1 15,2 9 4-15,2 5-3 16,2 3 1-16,1 4 0 15,2 3 1-15,-2 1-1 0,2 0 1 16,-1 1 0-16,-1-1-1 16,-3 0 0-16,-2 0 1 15,-4-5-2-15,-2-3 3 16,-3-3-1-16,-3-4-1 16,0-7 2-16,-3-4-1 0,-9-5 0 15,-1-6-1-15,-4-5 1 16,-2-5-2-16,-4-6 0 15,0-3 1-15,-2-9 1 16,2-11 6-16,1-8-4 16,4-8 2-16,4-8-3 0,7-5 2 15,5-5-3-15,2-2 0 16,13-1 0-16,7-2 3 16,6 2 3-16,5 2-2 15,2 2 2-15,3 4-3 16,-2 5-1-16,-1 5-3 0,-5 6 0 15,-4 7-3-15,-7 7-27 0,-8 5-52 16,-7 8-57 0,-2 3-172-16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6:54:2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20937 9343 126 0,'0'0'29'0,"0"0"5"16,0 0 1-16,0 0-9 0,0 0-4 15,0 0-12-15,0 0-1 16,0 0 2-16,0 0-1 15,0 0-1 1,0 0 15-16,0 0-3 0,0 0 2 16,0 0 3-16,0 0 1 15,0 0-3-15,0 0-5 0,0 0-4 16,0 0-7-16,-2 0-6 16,-1 0-1-1,0 2-1-15,0 3 0 16,0-1 0-16,1 1-1 0,1 0 1 15,-1-1 1-15,2 1-1 16,0-2 0-16,0 0 0 0,0-1 1 0,0-1 0 16,2-1 2-1,0 0 0-15,4 0 10 16,-2 0 3-16,2-2 0 0,1-4-5 16,-1-1-6-16,1 0-1 15,-1 0-3 1,-2-1 1-16,-1 0 3 15,1 2-1-15,-1 0 1 0,-3 0 0 16,0 2 0-16,0 1-2 16,0 0 0-16,-3 2-2 15,-2 1-2-15,-3 0 1 16,0 0-2-16,1 7 0 16,-3 2 1-16,2 1 0 0,0 1 0 0,1-1-1 15,5-1 1-15,0-2-1 16,2-2-1-1,0-1 3-15,0-2 0 16,6-2 1-16,1 0 1 0,2 0 2 16,2-5 0-16,-1-4 1 15,-1 0 1-15,-1-1 0 0,0-1-1 16,-5 3-1 0,-1-1 2-16,-1 2-1 0,-1 1 0 15,0 1 0-15,-3 2-1 0,-3 1-1 16,-4 2-3-16,-1 0 0 15,0 2-2-15,-2 7 1 32,1 1 0-32,0 1 1 0,3 1-1 15,2-3 0-15,5 1 0 0,2-3-4 16,0 0 2-16,10-4 0 16,4-2-43-16,3-1-62 15,-1-2-141-15</inkml:trace>
  <inkml:trace contextRef="#ctx0" brushRef="#br0" timeOffset="1918.884">17201 13728 346 0,'-1'0'24'16,"1"0"14"-16,0 0 16 16,8 0-16-16,9 0-9 0,8 0-1 15,8 0-6-15,9-3-1 16,9-1 2-16,11-2-1 15,7-1-4-15,11 1-3 0,8-1 0 16,10 2-6-16,6 1 1 16,10 3 0-1,5-2-2-15,10 3 1 0,4 0 0 16,5 0-3-16,7 0 3 0,7 0 1 16,5 1-1-1,5 1-4-15,4 0 0 16,4 0-3-16,1 0 2 0,1-2-2 15,2 0 3-15,-1 0-1 16,3 0 1-16,-4 0-3 16,1 0 0-16,-1-4-1 15,-2-1 0-15,1 0-1 16,-2-3 2-16,-3 2-1 0,-2-1 1 16,-4 0-2-16,-5 0 2 15,-5-1 1-15,-8 0-2 16,-4 1 2-16,-7 0-2 15,-6-1-1-15,-5 1 1 0,-6 0-2 16,-5 1 3-16,-6 1-3 16,-7 1 1-16,-4-1 1 15,-6 1-2-15,-6 2 1 0,-5 0-1 16,-4 1 3-16,-8 0-3 16,-4 0 1-1,-4 0-1-15,-7 0 1 16,-1 0 0-16,-7 0-1 0,-3-3 2 15,-5 2-2-15,-3-1-1 16,-7-1-8-16,-2-1-9 0,-1 0-5 0,-5-1-7 31,-5 1-1-31,-1-1 0 16,0-1 1-16,-5 1-5 0,-1 1-3 0,-2-1 2 16,2 0 7-16,-2-2 2 0,0 1-3 31,0-1 0-31,0 0-17 15,-4-2-8-15,1 1-52 16,-3-2-16-16</inkml:trace>
  <inkml:trace contextRef="#ctx0" brushRef="#br0" timeOffset="2390.3772">24095 13319 314 0,'0'-1'22'16,"0"1"5"-16,0-2 34 16,0 2-13-16,0 0-20 0,1 0-12 15,6 0-1-15,2 6-3 16,4 1 9-16,3 1-1 15,6 3 0-15,1 2-5 16,0 2 0-16,0 0-3 16,-2 2-6-16,-2 1-5 0,-6 1-1 15,-4 0 0-15,-3 2-1 16,-6-1 0-16,0 2 0 16,-11-2 1-16,-9-1-2 15,0 1 2-15,-7-1 2 0,4-3 1 16,-1 0 7-1,2-2 11-15,5-3 0 16,6-2 0-16,5-3-8 16,1 0-7-16,5-1-4 0,0 0 1 15,6 1-1-15,2-1 1 16,0 0-2-16,-2 2 0 16,-4-1-3-16,-2 1-27 15,-19 2-52-15,-18-1-45 16,-14 0-60-16</inkml:trace>
  <inkml:trace contextRef="#ctx0" brushRef="#br0" timeOffset="3017.2552">17951 14262 336 0,'-53'-20'-32'16,"3"-2"-1"-16,6 0 34 15,4-1 9-15,3 1-1 0,4-1 9 16,2 3-2 0,3 1 3-16,-1 2 17 15,-1 3 3-15,4 6-14 16,0 4-9-16,-3 4 0 0,4 4-4 16,-3 13-9-16,1 9-1 15,-2 7 2-15,2 9 3 16,4 6 2-16,1 6-2 15,5 2-7-15,7-4-1 16,8-1 2-16,2-7-2 16,9-8 1-16,10-10 1 0,10-10 0 15,5-11 6-15,7-5 0 16,7-11 2-16,3-14 4 16,3-6-5-16,0-8-5 15,-1-5-1-15,-6-2 11 16,-4-2 11-16,-6 0-1 0,-12 2-5 15,-8 3-10-15,-12 3-6 16,-5 4 2-16,-13 6 0 16,-12 5-4-16,-8 6-4 15,-7 8-2-15,-6 6 4 16,-2 5 1-16,1 4-2 16,3 9 1-16,8 4-3 0,11 2-10 15,16 2-26-15,13-1-36 16,26-4-72-16,23-10-140 15</inkml:trace>
  <inkml:trace contextRef="#ctx0" brushRef="#br0" timeOffset="3811.6054">24366 13823 267 0,'-4'-8'-39'0,"2"-1"34"0,2 1 22 16,0 1-9-16,2 0-5 16,4 1 0-16,0 0-2 15,-2 1 0-15,1 0 7 16,-2 0 11-16,-2 1 5 16,-1 1 0-16,2 0 1 0,-2 1 5 0,0-1 18 15,0 2 1-15,0-1-11 16,0 2 3-16,0-1-5 15,0 1-9-15,0 0-4 16,0 0-11-16,0 0-9 16,0 1-4-1,-3 8-1-15,-2 5-1 16,-2 5 2-16,-1 4 1 16,-2 4 1-16,0 3-1 0,1 0 1 15,0 0 1-15,5-4-2 16,-1-3 1-16,4-5 0 0,1-3 7 15,0-4 4-15,7-5 1 16,5-1 10-16,3-4-2 16,8-1-8-16,1 0-6 15,4 0-7-15,1-6 1 16,3 1-1-16,1-2 1 16,-6 1-2-16,1-1 1 0,-4 1 0 15,-1 0-1-15,-6 1-5 16,-2-1-16-1,-2 0-16-15,-2-2-23 0,-3 0-21 16,-2-3-38-16,-2-4-93 16</inkml:trace>
  <inkml:trace contextRef="#ctx0" brushRef="#br0" timeOffset="4031.325">24626 13656 528 0,'-3'0'5'0,"3"9"-8"16,-2 6 8-16,-1 5 10 0,0 6 10 15,-2 5-6-15,-1 4-11 16,-4 2-2-16,-1-1-5 0,-4 1 1 31,1 2-3-31,-9-4-8 16,-3-2-61-16,-5-8-58 0,-10-10-121 15</inkml:trace>
  <inkml:trace contextRef="#ctx0" brushRef="#br0" timeOffset="4848.9761">16312 13235 405 0,'0'10'7'0,"-8"0"-8"15,-1 7 1-15,-3 4 0 16,-2 2 2-16,3 2 1 0,-1 1 1 16,5-1-1-16,3-3-2 31,4-3 1-31,0-4-1 16,7-7 2-16,7-5 9 0,3-3 22 15,4-4 1-15,2-11-21 16,2-4-4-16,0-4 0 15,2-5 4-15,-2-1 7 0,-3-4 5 16,0 0 0-16,-3-2 0 16,-6 1-6-16,-5 1-5 15,-4 1-2-15,-4 2-2 16,-8 4-4-16,-7 2-5 0,-6 4-1 16,-6 5-2-16,-3 4 1 15,-6 5-2-15,2 6 0 16,-2 0 0-1,1 6 0-15,4 5-1 0,5 4 0 16,3 4-3-16,8-1-14 16,4 0-27-16,8 1-30 15,3-1-12-15,8-4-44 0,7-2-67 16</inkml:trace>
  <inkml:trace contextRef="#ctx0" brushRef="#br0" timeOffset="6313.5034">16461 12795 261 0,'3'0'3'15,"0"0"0"-15,-1 0 35 0,-1 0-1 16,-1 0 3-16,0 0 0 15,0 0-13-15,-4-8-14 16,-1 0-6-16,-3-4 7 0,0-7 11 16,-1-5 0-16,-1-7-3 15,-1-7-5 1,0-9-3-16,-1-8 3 0,0-5-1 0,-1-9-5 16,0-7 0-16,1-7-2 15,-2-6-6-15,3-7-2 16,-1-5 0-1,2-5 0-15,0-6 0 16,1-4 3-16,1-6 3 16,0-3 3-16,4-6-4 0,-2-6 4 15,2-2-7-15,0-2-1 16,1-3 1-16,-2-5-1 16,0-1-1-16,2-2-2 15,-2-2 2-15,0-2-2 0,3-2 1 16,-3 2 1-1,2 1 1-15,-2 1 0 0,2 0 9 16,-1 4-1-16,-1 4 0 16,0 0-1-16,2 3 3 0,-3 6 7 15,1 4-10-15,0 7-2 16,0 1-1-16,1 7-5 16,1 3-1-16,-1 4 1 15,2 3 1-15,2 1 2 16,0 3 2-16,0 3 0 0,0 5-2 15,6 3 2 1,-2 5-1-16,1 4 2 16,-2 7-3-16,2 5-3 0,-2 4 0 0,-2 6 0 15,0 3-1-15,0 4-1 0,0 4 3 32,-1 5-2-32,1 4 3 15,0 5 2-15,-1 3 0 16,2 3 0-16,0 5 4 0,-1 4-6 15,-1 4 0-15,3 6 1 16,-3 3 0-16,0 3-1 0,0 3-2 16,0 2-1-16,0 1-1 15,0 0-1-15,0 0-1 16,0 0 0-16,0 0 0 16,0 0 2-16,0 0-1 15,0 0 0-15,0 0 2 0,0 0-2 16,0 0 1-16,0 0 0 15,0 0 1-15,0 0-1 16,0 0 0-16,0 0 2 16,0 0 0-16,0 0 1 15,0 0 0-15,0 0 2 16,0 0-1-16,0 0 1 16,0 0-4-16,0 0 0 15,0 0 0-15,0 0-2 0,0 0 0 16,-4 3-3-16,-2 6 1 0,-4 1 3 15,-1 6-1-15,-5 4 1 16,-2 2 1-16,-3 1 0 0,-2 1 0 31,-1 0 0-31,0-3 0 16,3-2 0-16,-1-2 0 0,4-7 1 16,4-1-1-16,5-4 0 0,3-2 2 0,2-3 1 31,3-3 0-31,1-7 0 15,0-4-4-15,0-4-1 16,3-2 1-16,4-4-2 16,2 0 4-16,2-1-5 0,0-1 4 15,3 0-2-15,0 1 1 16,2 1 0-16,0 4 0 16,1 2 2-16,0 3-3 0,-2 2 2 15,-1 5-1-15,-1 3 0 16,0 2-1-16,-1 3-1 15,0 0 0-15,-1 6-1 0,2 8 2 16,1 2 0-16,0 6 2 16,0 2-1-1,0 4 1-15,1 0 0 0,-1 0 0 16,-1-2 0-16,0-3 1 0,-1-4-2 16,-2-4 2-1,-1-5-2-15,-2-5 3 16,-2-2-2-16,-1-3-5 15,-4 0-22-15,0-7-20 16,-12-3-42-16,-11-3-53 16,-9-4-43-16</inkml:trace>
  <inkml:trace contextRef="#ctx0" brushRef="#br0" timeOffset="6748.0272">15026 6081 351 0,'1'8'2'0,"-1"4"-4"16,0 4 7-16,-5 2 20 16,-4 5-8-16,0 1-8 15,0 1-3-15,1-2 2 16,3-2-4-16,1-4 8 16,3-4 2-16,1-2-1 0,0-5 4 15,9-3 6-15,7-2 9 16,3-1 9-16,6-1-18 15,3-6-14-15,4-3-6 16,0 1-2-16,0-1-1 16,-3 1 0-16,-2 0 0 15,-4 3-1-15,-2-2-2 0,-4 2-19 16,-3-1-12-16,-3 0-8 0,0 0-23 16,-3 0-31-1,-3-2-47-15</inkml:trace>
  <inkml:trace contextRef="#ctx0" brushRef="#br0" timeOffset="7062.4388">15248 5928 440 0,'0'1'49'15,"0"4"-46"-15,0 5-6 16,0 5 4-16,2 6 17 16,0 7 2-16,0 8-2 15,0 9 5-15,-2 6 10 16,0 8-11-16,0 5 0 16,0 1-8-16,0-2-9 15,0-3-3-15,0-8 0 16,0-7-3-16,0-8 1 15,0-5 0-15,0-4-1 0,0-3-5 16,2-2-58-16,-2-4-71 16,-2-4-231-16</inkml:trace>
  <inkml:trace contextRef="#ctx0" brushRef="#br0" timeOffset="15079.5546">20893 12937 271 0,'4'-2'32'15,"-3"0"24"-15,2-1 9 16,-3 3-19 0,2 0-15-16,-2 0-16 15,1 0-9-15,4 9 0 0,-4 4 7 16,3 6 2-16,3 6-5 16,-2 7 2-16,2 7-1 15,-2 5-4-15,2 6-4 16,-1 1-2-16,-3 2 0 15,1-2-2-15,-2-2-1 16,2-7-12-16,-3-7-8 0,0-9-2 16,0-6-6-16,2-9-19 15,-3-7-36-15,0-4-41 16</inkml:trace>
  <inkml:trace contextRef="#ctx0" brushRef="#br0" timeOffset="16092.6402">15750 9160 297 0,'4'8'-7'32,"2"-2"5"-32,-1-2 35 0,5 0 16 15,3-1-6-15,3-1-3 0,4-1-5 16,4-1-7-16,3 0-6 16,3 0-1-16,3 0 1 0,2-1-7 15,1-2-9-15,-2 1-3 16,2-2-3-16,-1 2 1 15,-1 0-2 1,-1 1 1-16,-2-1-6 16,-3 1-29-16,0 1-30 15,0-2-76-15,-2-1-187 0</inkml:trace>
  <inkml:trace contextRef="#ctx0" brushRef="#br0" timeOffset="17233.1307">20885 9326 140 0,'2'2'8'0,"-1"-2"16"0,0 1 18 16,0-1 1-16,-1 1 6 16,0-1-12-16,0 0 5 15,1 0 2-15,-1 0-15 16,0 0-4-16,0 0-6 0,0 0-6 15,-1 1-8 1,-5 2-4-16,-4 1-2 0,1 2 1 16,-2 1-1-16,0 1 2 0,2-2-1 15,4-1 0-15,2-2 1 16,3-1-2 0,0-1 4-16,0-1 2 0,3 0 4 15,5 0 10-15,0-2 0 16,6-4-10-16,-2 0-1 15,1-1-5-15,-4 1 2 16,-1 0-3-16,-3 2 1 16,-1 0 0-16,-4 2 4 15,0 1 0-15,-6 1-4 0,-3 0-5 0,-2 0 0 16,-3 6 1-16,0 1-1 16,3 1 0-16,3-1 2 0,3 0-1 15,3-1 0-15,2-2 0 16,0-1 1-16,8-2 2 15,3-1 4-15,1 0 4 16,0 0-1-16,0-2-3 0,-4-1-3 31,-4 0-1-31,-4 0 0 16,0 0-10-16,-6 2-36 16,-5 0-43-16,-1 0-83 15</inkml:trace>
  <inkml:trace contextRef="#ctx0" brushRef="#br0" timeOffset="22996.5409">17206 13770 177 0,'0'0'1'0,"2"0"-1"0,-2 0 0 0,2-2-1 16,2 0-33-1,-1-1-66-15</inkml:trace>
  <inkml:trace contextRef="#ctx0" brushRef="#br0" timeOffset="23764.8536">20901 13228 303 0,'-2'3'17'0,"2"-3"26"15,0 1 4 1,0-1-17-16,0 2-8 0,0 1-7 16,2 2-3-16,0 1 4 15,-1 5-9-15,-1 3-3 0,0 6 3 16,0 6 3-16,-6 6-3 16,-3 7 0-16,-2 4-4 15,-1 3-2 1,0 0 0-16,1-1 2 15,3-2-1-15,5-2 7 0,0-4 1 16,3 0-2-16,0-2-5 16,0-3 0-1,5-2-1-15,2-3 0 0,-1-2-2 16,1-2-2-16,-1-1-9 16,-1-4-31-16,-2-1-30 15,0-5-55-15,-2-3-121 0</inkml:trace>
  <inkml:trace contextRef="#ctx0" brushRef="#br0" timeOffset="24215.2176">20914 14266 421 0,'0'0'19'0,"-2"0"26"16,2-4 4-16,0-3-22 15,10 0-10-15,2-2-12 0,3 1 2 16,3-1 1-16,4 2-4 16,-2 2-1-16,0 3-1 15,0 0-1-15,-1 2-1 31,-4 0-1-31,-2 2 1 0,-1 5-2 16,-5 0 1-16,-4 6-1 16,-3 0 0-16,0 6 2 0,-10 1-2 15,-6 3 1-15,-1-1 1 16,0 0 1-16,1-2 1 16,3-4 2-16,5-3 10 15,5-4 3-15,3-3-8 16,7-4-7-16,11-2 10 0,8-8 6 15,7-7-11-15,5-9-5 16,5-5-6-16,0-9-30 16,1-7-48-16,-3-10-47 0,-5-9-232 15</inkml:trace>
  <inkml:trace contextRef="#ctx0" brushRef="#br0" timeOffset="25226.0381">18953 9304 79 0,'4'0'24'0,"-2"0"15"31,-1 0 14-31,1 0-13 0,-2 0 1 16,0 0 0-16,0 0-5 15,0 0 5-15,0 0-2 16,0 0-5-16,1 0-6 0,-1 0-6 16,0 0-10-16,0 0-10 0,0 3-2 15,0 4-2-15,0 1 2 16,0 2-1-16,-1 1 1 16,1 0 0-1,0-1 0-15,0-2 0 0,0-2 0 16,0-2 1-16,0 1-1 15,0-3 0-15,0-1 0 16,0 1-1-16,0-1 2 16,0 1-2-16,0-1 1 0,0 0-7 15,0 0-7 1,-2 0-15-16,-2 0-20 0,1 0-22 16,-1-1-70-16</inkml:trace>
  <inkml:trace contextRef="#ctx0" brushRef="#br0" timeOffset="28423.6118">18911 9388 129 0,'0'1'6'0,"0"0"18"16,0-1 17-16,0 1-6 15,0-1 18-15,0 0-11 0,0 0-3 31,0 0 7-31,0 0-8 16,0 0-23-16,0 0 0 0,0-4 2 16,0-1-6-16,-1 0-5 15,0-1-1-15,-3-1 2 0,3-2 0 16,-2-1 3-16,1-1 1 0,0-1 4 16,2-2 1-16,-1-3-3 15,0 0-3-15,1-1 2 16,0-1-3-16,0-2-1 15,0 0-2-15,0-4 0 16,0-2-2 0,2 0 2-16,2-4-3 15,0 0 0-15,2-2 0 16,1-1 0-16,1-1 0 16,1 0-3-16,1 0 2 15,1-3-1-15,1 2 0 0,-1 0 0 16,3-1 0-16,0 2 0 0,1-1 0 15,3 3 1-15,-1-1-3 16,3-1 1-16,1 0 0 16,-2 1-1-1,3 1 2-15,-2 0-1 0,2 1 1 16,-1 2 0-16,-1 0 1 16,3 1-1-16,-3 1 1 15,1-1-2-15,2 1 0 16,-1 1 0-16,0-1 0 0,3 0 0 15,-2 2 0 1,2 0 0-16,2-1 1 0,-2 2-2 16,1 1 2-16,0 0 1 15,0 0-1-15,3-1 1 16,-1 0 0-16,2 0 1 0,0-1-2 16,2 1 1-16,3-1 0 15,-2 3-1-15,1-1 0 0,2 3 2 0,-1 0-1 16,0 0 0-16,0 4-1 15,2 0 1-15,1 1-2 16,-1 1 1-16,1 1 0 16,1 0-2-16,1 0 1 0,-2 0 1 15,2 1-2-15,0-1 3 16,4 1 0-16,-1 1-1 31,-3-1 0-31,2 0-1 16,2 2 1-16,-5-1-1 0,2 3 0 15,0-2 0-15,-1 2 1 16,-2 1-2-16,-1-1 1 16,1 2 1-16,-4 1-2 15,3 1 2-15,-5 1 0 16,4-1 0-16,-1 2 1 0,0 0-3 16,1 0 2-16,-2 3-1 15,1-2-1-15,3 2 2 0,-2 0-1 16,1 0 1-16,0 0-2 15,0 3 2-15,0 0-2 0,2 3 1 16,-4-1 1-16,3 0-2 31,0 3 1-31,-2-2 0 0,1 2 0 16,1 0 1-16,0 0-2 16,0 0 2-16,-2 0-2 15,1 2 2-15,1-1-2 16,-1 0 1-16,-3 0 1 0,1 2-1 15,0 0-1-15,-2 0 1 16,0 1 1-16,2 0-1 16,-6 1-1-16,3 0 1 15,-3-1 0-15,0 1 0 16,-2 0-1-16,1 1 2 0,-1 0-2 16,-4 1 1-16,3 1 0 15,-2 0-1-15,1 1 1 0,-1 0 0 16,1 1 0-1,-1 1 1-15,2-2-1 16,-1 4-1-16,0-1 2 16,0 0-1-16,0 0 0 0,1 0 0 0,0 0 0 15,-2 1 0-15,-1-2 0 0,-1 0 0 16,-3 1 0-16,0 1-1 16,-4-2 1-16,3 3-1 15,-6 0 1-15,2 3 0 16,-1-2 0-1,-1 2 0-15,-1 0 1 16,0 1-1-16,-2 1 1 0,2-1-2 16,-3 2 2-16,-3-2-1 15,3 2 0-15,-2 0 1 16,-2-2 0-16,2 3-1 16,-4 0 5-16,2-1-1 15,-3-1-2-15,1 0-1 16,-1-1 0-16,-1 1 1 0,2-1-2 15,-2-1 2-15,0 1-1 16,0 2 0-16,0-4 1 0,0 3-2 16,0-2 0-16,0 1 0 15,0-1 0 1,0 0 0-16,-3-2 1 0,0 0 1 16,-1 0-2-16,2 1 1 15,0 0 0-15,-3-2-1 16,2 3 1-16,-1-1 0 15,0 2 0-15,0 1-1 16,1-1 1-16,-1 2-1 16,-2 0 2-16,1 0-2 15,-1-2 0-15,2 2 0 16,-3 1 0-16,2-1 1 0,-2 2-1 16,2-1 1-16,-2 2 1 0,1-1-1 15,0 0 1-15,1 0-1 16,-1 1 1-16,1 0-2 15,-1 0 1-15,0 0 0 0,-1 1-1 16,2 1 1 0,0-1-2-16,-3-2 2 15,0 1-1-15,1-2 0 16,-1-1 0-16,0 1 0 16,-1-3 1-16,0 0 0 0,1 2-1 0,-2-2 0 15,-1 2 0-15,-1-1 0 0,-1 1 1 31,-2 1 0-31,0-1-2 16,1 0 2-16,-5 0-1 16,3 0 1-16,-4 1-1 0,0 1-1 15,-1 0 3-15,2 0-3 16,-4 0 2-16,0 0-1 16,-1-1 0-16,-2-2 0 0,1 1 1 15,-1-2 0 1,-2-2-1-16,2 1 0 15,-1-1 0-15,-1 0 2 0,0-1-2 16,0 0 0-16,1-2 2 16,-2 0-2-16,0 0 0 15,1 0 0-15,-3-2 0 0,0-1 0 0,-1 1 0 16,1-2 1-16,-4 0-2 16,1-1 3-16,-1 0-2 15,-1-1 0-15,-2 0 1 16,3-1-2-1,-1 0 2-15,1-1-1 16,-1 0 1-16,2-2-1 16,-2 1 0-16,0 0 0 15,1-2 0-15,-2 1 0 0,1-2 1 16,-3 0-2-16,-1-1 1 0,2-1 1 16,-5 0-1-16,4-1 0 0,-4 0 0 15,-1 0 1-15,1-1-1 31,-4-1 0-31,1 0 1 0,0 1-1 16,-1-2 1-16,-1 0-1 0,-1 0-1 16,0-1 1-16,-2-1 2 0,2 1-2 15,-2-1 0-15,2 0-1 16,0-1 3-16,1 1-2 16,0-1 0-16,0 0 1 15,4 0-2-15,-2 0 3 16,0-1-3-1,2-1 2-15,-1-2-1 0,2-1 1 0,-1 0-1 16,0-1 0-16,2 0 1 16,1-1-2-16,-1-1 2 0,2 0-1 15,0-1 1-15,1 0-1 32,1-1 1-32,4-1-1 0,-1 0 0 15,3-2 2-15,1-1-2 16,-1 0 1-16,3-1-1 15,2-1 1-15,-2 0 1 0,3-1-2 16,-1 1 1 0,1-2-1-16,2 1 1 0,1-1-1 0,-2 0 1 31,1 0-1-31,0-1-1 0,3 0 4 0,-4-3-4 0,2 2 2 31,2-2-1-31,-2 0 1 16,2 0 1-16,-1 0-3 15,2 0 5-15,-2-1-6 0,3 0 2 16,-1 0 2-16,-2-2-2 16,3 1 0-16,0-1 0 0,-1-2 1 15,0 0 1-15,-1-2 0 16,3 0-2 0,-1 1 0-16,2 0 2 0,0 0-2 15,4 0 1-15,-1-1-2 0,1 1 1 16,2 0 1-16,2-1-2 15,1-1 2-15,3 1-1 16,-3 0 0-16,3 1-1 0,-1 0 1 16,2 0 0-16,1 0-1 15,-3 0 1-15,2-1-1 16,1 0 1-16,2 0-1 16,1-1 1-1,-2 0-1-15,2 1 1 16,0 2 1-16,0 0-1 15,0 2-1-15,3 1 1 16,2 0 0-16,-1 1-1 16,1 2 0-16,0 0 0 0,1 2-5 15,0 0 3-15,-2 1-2 16,2 2 2-16,-3 1 0 16,2 2 0-16,-3 2 1 15,2 1-2-15,0-1-2 16,-1 4-6-16,-1 0-7 0,0 2-14 15,0 1-22-15,-1 1-52 0,-1-1-72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6:55:2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10000 6800 180 0,'-4'1'43'0,"0"-1"19"15,2 0-1-15,0 0-14 16,2 0-10 0,0 0-12-16,0-2-17 15,8 2-3-15,0-3 6 0,2 2-1 16,1 1-4 0,2 0-1-16,4 0-3 0,1 4 0 15,7 2 0-15,4 0 4 16,5 1 2-16,9 0 3 0,6-1 2 15,10-2 2-15,6-1 5 16,8-3 1 0,5 0-6-16,7 0-3 0,1 0-6 15,2-5-1-15,0 2 2 16,0 0-2-16,-2-2 0 16,-5 4 0-16,-5-1-5 15,-6 1 0-15,-12 1 0 0,-8 0 0 0,-7 0 0 31,-11 0 0-31,-7 0 0 0,-9 3 0 16,-7 0 0-16,-3-3 0 16,-4 1 1-16,-2 1-1 15,0 1-8-15,-6 0-29 16,-5-1-57-16,-5-2-95 16</inkml:trace>
  <inkml:trace contextRef="#ctx0" brushRef="#br0" timeOffset="17771.0313">17277 13677 126 0,'0'-5'4'0,"0"0"-4"0,0 0 0 16,0 1 3-16,0-1-3 15,2 1-1-15,-2 0 1 0,2 2 0 16,0-1 0-16,-2 0-5 16,1 1-8-16,-1 0-24 15</inkml:trace>
  <inkml:trace contextRef="#ctx0" brushRef="#br0" timeOffset="18376.723">17289 13627 118 0,'0'0'10'0,"0"-1"13"0,0-1 11 16,0 1-4 0,0-1 0-16,0 1-1 0,0-1 1 0,0 0 4 31,0 0-3-31,0 1-4 0,-1 0 3 15,0-1-6 1,-2 1-8-16,-1 0-6 0,1 1-4 0,-5 0-4 0,-2 0-2 31,-1 2 1-31,-3 5-1 16,-2 2 0-16,-2 3 0 0,1 2 1 16,-2 2 0-1,0 3 1-15,0 0-1 0,2 2 0 16,1 1 0-16,2 1 0 15,1 2 1-15,3 1-2 0,1 0 0 16,5 2 1-16,2-3 0 16,2 0 1-1,0-5-1-15,5-3 1 0,5-2 2 0,4-5 0 0,1-2 3 32,3-4 4-32,2-3-3 15,3-1 3-15,-1-4 3 0,3-8-2 16,0-3 0-16,1-2 1 0,1-6-3 15,-3-1-4-15,0-3 0 16,-4 1 1-16,-3 1 1 16,-4-1 2-1,-4 1-5-15,-3 1-2 16,-4 2 0-16,-2 0-3 16,0 3 2-16,-4 4-2 0,-5 1 0 15,-3 3-1-15,-4 3-3 16,-3 3 0-16,-1 4 1 15,-2 1 0-15,0 0-3 16,-1 6-8-16,-1 5-13 0,3 1-10 0,1 4-8 16,4 0-17-16,4 0-40 0,5-1-79 31</inkml:trace>
  <inkml:trace contextRef="#ctx0" brushRef="#br0" timeOffset="19127.4212">17620 13779 306 0,'-4'3'11'0,"1"-1"-4"0,3 0 25 15,0-1-10-15,5 1-11 16,5 0 9-16,6-1 1 16,8 1-9-16,6-1-4 0,5 1 0 15,7-1 0-15,7 1-1 16,5 1 1-1,5 0-1-15,7-2 1 16,4 2 2-16,6 1-2 0,4-3 1 16,6 2 0-16,4-1-1 15,2-1-2 1,5 1 0-16,3-2-1 16,4 3-3-16,3-3 0 0,3 3 0 0,4-3-2 15,2 2 0-15,2 1 1 16,0-1-1-16,5 0 1 0,0-1-1 15,2 2 1-15,1 0 0 16,2-2 1-16,2 1 0 0,1 1 0 16,1 0-2-16,-2 0 2 31,1 2-1-31,-2-2-1 16,-3 3-1-16,-2-2 2 15,0 0-1-15,-6 0 0 16,3-2 1-16,-2 2-1 0,-3-2-1 15,1-2 2-15,-3 0-1 16,-3 0 1-16,-4 0-1 0,-1-1 1 16,-5-4-2-1,-5-1 2-15,-5 0-1 0,-4-1 1 16,-5 0 0-16,-5-1-1 16,-6 2 0-16,-4-1-1 15,-5 0 1-15,-2-1 0 16,-4 1-2-16,-6 2 1 0,-4 0-3 15,-4-1-12-15,-6 1-6 16,-5-2-2 0,-6 2-6-16,-4-1-15 0,-4-1-27 0,-6 0-18 15,-5-1-58-15</inkml:trace>
  <inkml:trace contextRef="#ctx0" brushRef="#br0" timeOffset="19512.5735">23327 13596 334 0,'12'-1'8'0,"0"0"-6"0,5 1 23 15,4 0 0-15,2 0-14 16,2 6-4-1,3 1 6-15,0 2 7 0,0 1-2 16,-1 1-1 0,-2-2 0-16,-4 2-3 15,0-2-5-15,-8 2-1 16,-3-2-6-16,-6 2-1 0,-4 2 1 16,-2 2 5-16,-14 0 11 15,-8 2-8-15,-5-1-5 16,-6 1-2-16,-1-1-1 15,1-2 0-15,3 0-1 16,7-2-1-16,3-4 0 0,10-1 0 0,4-3 0 31,6-4-10-31,2 0-17 0,14-4-24 16,8-9-56-16,9-4-87 0</inkml:trace>
  <inkml:trace contextRef="#ctx0" brushRef="#br0" timeOffset="19987.2927">24121 13560 403 0,'-10'0'8'16,"-6"0"-7"-16,-4 0 16 0,-1 0 9 15,0 5-15-15,-1 0-9 16,4 4-2-16,2-1 1 0,5 2-1 15,4-1 3-15,4 1 5 16,3 0 3-16,0 1 8 16,5 0 6-16,7 1-9 15,2 1-6-15,5 0-2 16,2 1 7 0,2-1-5-16,-1 2-3 0,1-1 2 15,-3 1 4-15,-1-2-6 16,0-2-3-1,-7 2-4-15,-5-3 0 0,-6 1-1 16,-1-3-1-16,-9 0 2 16,-11-1 6-16,-5-3 2 15,-8-3-4-15,-5-1-1 16,-2-3-1-16,3-6 0 0,5-2 5 16,7-3 5-16,9-5 12 15,10-1 5-15,9-4 0 16,17-2-14-16,15-1-11 0,11-1-5 15,17 0-1 1,9 0 2-16,8 1-5 16,0-2-9-16,-3 0-35 0,-7-4-66 15,-14-3-43-15,-15-5-263 16</inkml:trace>
  <inkml:trace contextRef="#ctx0" brushRef="#br0" timeOffset="20845.6295">16170 13160 377 0,'-6'4'13'16,"-1"2"-13"-16,0 1-1 0,2 4 1 15,0 4 1-15,2 2-3 16,3 3 1-16,0 2 1 16,3 2 0-16,8-1 0 15,3-1 1-15,5-5 0 0,3-3-1 0,3-8 2 32,2-6 6-32,1 0 5 15,1-13 7-15,0-7 11 0,-3-4-3 16,-2-3-9-16,-4-4 3 15,-3-1-1-15,-4 1 0 16,-7 0-1-16,-3 0-5 16,-3 3-3-16,-8 2 3 0,-9 3-3 0,-5 4-7 31,-6 4-4-31,-3 4-4 0,-1 6 1 16,-4 4-2-16,3 1 2 15,2 6-1-15,1 6 1 16,5 2-2-16,5 4-6 15,3-2-10-15,6 1-20 16,7-1-22-16,4-2-38 0,2-3-47 16</inkml:trace>
  <inkml:trace contextRef="#ctx0" brushRef="#br0" timeOffset="22262.7182">16417 12852 105 0,'2'11'260'0,"4"-5"-257"15,-1-3 11-15,1-1 19 16,0-2-12-16,-1 0 3 16,-1-10 4-16,0-4-11 0,-4-6-10 15,1-6-5 1,-1-3 2-16,0-7 10 0,0-4 11 15,0-4-1 1,-1-7 0-16,-3-3-6 0,2-6-6 0,0-3-3 31,0-3-1-31,1-4-5 0,-1-3-2 16,0-3 4-16,0-5 0 0,2-1 0 0,-2-2 0 16,-1-2-3-16,2-5 0 15,0-2 0-15,0-3 2 16,-1-4-4-16,0-3 3 0,0-3-3 15,-2-2 2-15,0 0-2 16,1-4 3-16,-3 2 2 16,0-3 0-16,1 0 4 15,1-1 0-15,0 0 0 16,2-2 1-16,-2 1-5 0,3-3 0 31,0 2-4-31,0-2-1 16,0 3-1-16,1 2 2 15,-2 1-2-15,1 1 1 16,-4 1 0-16,4 3-1 0,-3-1 2 0,0 2-2 16,2 1 2-1,1 0-1-15,-1 1 2 16,2 1-2-16,0 1 6 16,0 3 0-16,2 2-2 0,1 1-3 15,3 0 1-15,-2 2-3 16,1 2 1-16,1-1 0 15,0 1 1-15,0 2-2 16,-2 3 1-16,2 0 1 0,-1 3-1 16,-1 1 0-1,2 2 0-15,-2 2 1 16,-1 5 0-16,2 3 2 0,-3 1 0 0,1 3 1 16,-1 6-1-16,-1 3 0 15,-1 5 0-15,0 3 1 16,0 5-3-1,0 5 1-15,0 6-1 16,0 4-2-16,0 5 2 0,0 4-2 16,-1 5 1-16,1 4 1 15,-2 5 0-15,0 3 2 0,0 3 1 0,0 1-5 16,-2 3-5-16,-1 9 0 16,-3 2 5-16,-4 6 0 15,-1 4 1-15,-5 0 0 16,-2 3-1-16,-3-2 1 0,-4 2 1 31,0-2-1-31,-5 1 0 16,1 1 1-16,0-2-1 0,1-1 0 15,1 0 0-15,0-2 0 16,4-1 0-16,4-4 0 16,4-4 0-16,5-3 0 15,5-3 0-15,2-5 1 16,5-2 0-16,0 0 0 0,5-9 2 0,5-6-2 31,5-8-2-31,2-5 0 0,2-5 1 16,1-2-1-16,0-1 1 15,0-1 0-15,1-2 0 16,-2 2 0-16,-2 0 0 0,0 1 0 0,-1 2 0 16,-2 4 0-16,2 3 0 15,-1 3 0-15,-1 4 0 0,0 2-1 31,1 4 2-31,-3 2-3 0,2 3 1 0,-3 3-1 32,0 3 1-32,-2 2 0 0,1 1-3 0,-3 1 2 15,5 10 0-15,-3 4 0 0,1 4 2 32,3 6-1-32,0 5 2 15,3 2 0-15,1 4 1 0,1 1 0 0,2-2 3 16,0-3-3-16,0-2-2 15,-1-6 1-15,-1-4-2 16,-3-6 2-16,-1-3 0 16,-6-1-3-1,-7-2-11-15,-1 0-86 0,-11-4-90 16,-10 0-168 0</inkml:trace>
  <inkml:trace contextRef="#ctx0" brushRef="#br0" timeOffset="26528.2487">17315 13077 2 0,'2'0'9'0,"0"0"-6"15,1 0-3-15,0 0-13 16</inkml:trace>
  <inkml:trace contextRef="#ctx0" brushRef="#br0" timeOffset="28198.3819">18098 13691 149 0,'1'-3'19'0,"-1"1"23"0,0-1 7 15,0 1-9-15,0-2-11 16,0 3 0-16,0-1 2 15,0 2-1-15,0-1-10 16,0 1-9-16,0 0-9 16,0 2-4-16,0 8-1 0,1 5 3 15,0 4 1-15,1 5 0 16,-1 5-1-16,-1 5 0 16,0 0 0-16,0 3 0 0,-4-1-4 15,0 1-34 1,-1-5-11-16,4-3-15 0,1-6-35 15,0-3 9 1</inkml:trace>
  <inkml:trace contextRef="#ctx0" brushRef="#br0" timeOffset="28685.4161">18020 14341 14 0,'-6'6'234'0,"2"-4"-228"15,1-2 37-15,2 0 10 16,-1 0-18-16,2 0 0 16,0-2-13-16,-1-1-6 0,1 0-5 15,0 1 5-15,0 1 0 16,0 0-3 0,0 1-4-16,0 0-2 0,0 0 0 15,0 0 0-15,0 0-2 16,0 0-1-16,0 0 1 15,-2 0-1-15,2 0-2 0,0 0 0 0,0 0-1 16,-2 1-1-16,0 6 0 16,0 4 0-16,-3 4 0 0,-1 4-1 31,-2 3 0-31,-3 3 1 0,0 0 1 16,-2 1-1-16,4-1-1 15,-1-5 1 1,3-4-10-16,3-6-29 0,4-5-12 15,0-5-42-15,7-3-25 16</inkml:trace>
  <inkml:trace contextRef="#ctx0" brushRef="#br0" timeOffset="29207.0998">18637 13607 192 0,'0'0'77'0,"0"0"-54"16,0 0-9-16,-2 6-1 15,-3 4 11-15,0 5-8 0,-1 3-6 16,-1 4-4-16,1 4-2 16,-2 0 1-1,1 3-5-15,-1 0 0 0,3 1 1 16,1-2-2-16,-1 1 1 15,4-1-14-15,1 1-30 16,0-3-47-16,0 1-55 16</inkml:trace>
  <inkml:trace contextRef="#ctx0" brushRef="#br0" timeOffset="29685.3082">18643 14282 223 0,'0'-8'8'0,"1"1"17"16,3 0 20-16,2 0-19 15,3 0-7-15,2 1 4 0,3 1 4 16,2 1-2-16,-1 2-4 16,1 2-13-16,-2 0-5 15,-2 0-3-15,-4 7 0 16,-4 3-1-16,-2 3-3 16,-2 2 3-16,-1 2 4 0,-6 0 0 15,-2 1 1-15,0-3 1 16,2 0 1-16,1-4 4 15,4-1-1 1,1-3-1-16,1 0-2 0,0-1 2 16,7-2 11-16,2 0 0 15,3-1-5-15,0-1-7 16,1 0-5-16,2-2-1 16,-1 1-2-16,-1-1-3 0,1 0-22 0,-1-1-14 15,2-5-23 1,2-4-21-16,1-3-21 15,3-3-55-15</inkml:trace>
  <inkml:trace contextRef="#ctx0" brushRef="#br0" timeOffset="30219.1139">19384 13706 101 0,'-6'-3'3'0,"0"0"20"0,3 1 25 16,-3-1 8-16,4 2-3 16,-1 1-7-16,2 0-3 15,1 0-4-15,0 0-15 16,0 0-15-16,0 6-7 0,0 4 0 0,0 8 5 16,-2 4-5-1,0 7 0-15,-2 6-2 0,-1 5 0 16,-1 5 0-1,-2 2-9-15,2 1-62 0,1-3-31 16,1-4-105-16</inkml:trace>
  <inkml:trace contextRef="#ctx0" brushRef="#br0" timeOffset="30737.1002">19392 14276 247 0,'8'-10'118'0,"0"0"-115"31,4 0 10-31,0-1 28 16,3 1-19-16,0 3-7 15,-2 0-4-15,1 2-1 16,-2 4-7-16,1 1-2 16,-3 0-1-16,-3 0 0 0,-1 5-1 15,0 4 0-15,-5 0-1 16,0 2 1-16,-1-2 0 16,0 1 0-16,0 0 1 0,0-3 0 15,0 0 0-15,0-3 1 16,0 1-1-16,2-2 0 0,4 0 2 15,1-1 0 1,1 1 0-16,-1-1 0 16,-1 1-1-16,0 0 4 0,0 1-2 15,-4 1-3 1,-2 3-2-16,0 0 1 0,0 5 2 16,-2 1 5-16,-8 1-3 15,-3 2-1-15,1-2-1 16,-3 2 1-16,0-4-1 0,-1-1 0 15,3-3 0-15,1-3-3 16,0-3-5-16,3-3-10 16,4-2-29-16,2-11-53 15,3-6-88-15</inkml:trace>
  <inkml:trace contextRef="#ctx0" brushRef="#br0" timeOffset="31318.3035">20552 13672 154 0,'3'0'41'0,"-2"0"-7"16,1 2 7-16,-2 7-2 0,0 3-10 16,0 5-1-1,0 3-2-15,0 4-3 0,0 4 0 16,0 3-16 0,0 2-5-16,0 3-1 15,0 2-1-15,-2-2-3 0,2-1-43 16,0-3-33-16,0-5-38 15,0-3-15-15</inkml:trace>
  <inkml:trace contextRef="#ctx0" brushRef="#br0" timeOffset="31702.7282">20478 14215 393 0,'0'0'43'0,"0"0"-32"15,-8 0 4-15,0 5-15 16,-3 4 0-16,1 2 0 15,0 2 0-15,4 0 2 0,1-1-1 16,5-1 0 0,0-2 4-16,10-2 17 0,1-2 22 0,4-2-11 15,4-1-14-15,0-2-8 16,3 0-7-16,-1 0-2 16,0 0-1-1,1 0-2-15,-3 0 1 16,-2 0-2-16,2-2-24 15,-5-1-26-15,2-1-11 0,-2 0-70 16,-3-3-74-16</inkml:trace>
  <inkml:trace contextRef="#ctx0" brushRef="#br0" timeOffset="31919.5636">20696 14163 295 0,'-6'0'59'0,"-3"9"-56"0,1 2 19 16,0 4 6-16,-1 4 5 16,1 4-9-16,-2 5-15 15,1 1 3-15,2 4-7 0,-1 1-3 16,2 3-2 0,2 1-4-16,0-2-57 15,3 0-49-15,1-4-117 0</inkml:trace>
  <inkml:trace contextRef="#ctx0" brushRef="#br0" timeOffset="37591.2265">18497 11628 6 0,'0'-5'146'0,"2"0"-132"31,-2 1-11-31,1 0-2 16,0 1 6-16,0 1 4 0,0 0-6 16,-1 1 0-16,0 0-2 0,0 0 6 15,0 1 17 1,0 0 11-16,0 0-8 16,0 0-8-16,0 0 0 15,0 0-7-15,0 0-3 0,0 0-5 0,-3 3 0 16,0 4-2-16,-1 0-1 15,0 1-1-15,-2 1-1 16,4 1 0-16,1 1 0 16,-2-2-1-1,3-1 0-15,0-1 0 16,0-2-1-16,0-1 0 0,6-3 4 16,0-1 2-16,0 0 11 0,0 0 9 0,2-4-12 15,-1-2-7-15,-3 0-2 16,0-1-1-16,-2 1-1 31,-2 2 1-31,0 0 0 0,0 1 0 16,-1 2-2-16,-4 1 1 15,-3 0-1-15,1 1-1 16,-1 6 0-16,-1 0 0 16,-3 3 0-16,4 0 1 0,0 0-1 0,1-1 1 15,4-2 0-15,0-1-1 16,3-1 0-16,0-2-1 15,0-2 2 1,5-1-1-16,1 0 2 0,2 0 3 16,-2-2 1-16,2-3-1 15,-2-1-2-15,-1 0-1 16,-2-1 1-16,0 1-1 0,-3-2 3 0,0 2 1 16,0 0 4-16,-3-1-2 15,-2 2-5-15,-3 0 1 31,2 1 4-31,-2 3-5 0,-1 1-1 16,2 0-2-16,0 1-3 16,1 6 2-16,0 0-1 15,4 1 2-15,0 1-3 16,2-3 0-16,0 0-3 0,5-3 1 16,2-3 1-16,3 0 3 15,0 0 0-15,-1-3 1 16,-1-3 0-16,0-3 1 15,-2 2 0-15,-2-2-1 16,0 1 2-16,-4-1 1 0,0 3 1 0,0 0-1 16,-2 1-2-16,-3 2 0 15,-2 0 2 1,-3 3 2-16,1 0-6 16,-4 6-1-16,-2 6 1 0,1 2 0 15,1 0 1-15,1 3 0 16,2-1-1-1,3-3 1-15,6-2-1 0,1-2 0 16,0-5-3-16,8-2 4 16,6-2 0-16,1-2 0 0,2-7 1 15,3-3 0-15,-3-1 0 16,0-1 1-16,-5 0-1 16,-1 1 0-16,-5 1 1 15,-4 2 3-15,-2 1-2 0,0 2-1 16,-1 2 0-16,-7 1 0 15,-2 2 4-15,0 2-6 16,-1 0-2-16,-2 8 1 16,-1 3 1-16,1 3-1 15,1 1 1-15,1 1-1 0,2-1 0 16,4-2 2-16,3-3-2 0,2-4-1 16,2-3 0-16,6-3 2 15,4 0 1-15,1-4 2 16,1-4-1-16,0-1-2 15,-3-2-8 1,-3 1-18-16,-3-1-35 16,-5 0-108-16</inkml:trace>
  <inkml:trace contextRef="#ctx0" brushRef="#br0" timeOffset="40970.6862">17874 11478 118 0,'0'0'27'15,"0"0"-13"-15,0 0 15 16,0 0 2-16,0 0-6 0,0 1-14 16,0 1-2-16,0 0 16 0,0 0 5 15,0 2-7-15,0 0-1 16,0 1 3-16,0 0-2 16,-1 3-5-1,-2-2-3-15,0 2-4 16,-1 1-4-16,0-1-1 15,0 1-1-15,1 1 0 16,0 1 2-16,0-1 0 16,-1 2 0-16,2 0-2 0,0 0 1 15,-1 0-1-15,1 0 0 16,1 1 2-16,-1-3-6 16,0 1 1-16,1-1 0 0,-1 1 1 15,1-1 0-15,1 0-1 16,0 0-1-16,0 0 1 15,0 0 1-15,0 0 0 0,0 1-2 16,0-1 0-16,2 1 2 16,1 1 1-16,1 0 1 15,1 0-2 1,-1 1-1-16,3 1 1 0,-2 1 1 16,2 0-3-16,1 1 1 0,1 0-1 15,-1 1 1-15,1 0-1 16,1 1 0-16,-2-2 1 15,1 0 0-15,1 1 6 0,-1-2-2 16,1-1 2 0,-1 0-1-16,2 1 0 15,0-2 0-15,0 1-1 16,2-1 0-16,1 0-1 16,1 0-1-16,0-1-1 0,0-2 0 15,3 3 0-15,0-3-2 16,2 1 2-16,-1 0-1 15,3-2 0-15,2-1 1 0,-1 1 0 16,2-3 1-16,-1 1-2 16,-1-1 2-16,1 0-3 15,1-2 1-15,0 0-1 16,0-1 0-16,0-2-1 16,2 1 0-16,-1-2 1 15,2 0 1-15,-2 0-2 16,3 0 0-16,-2 0 2 15,0-2 0-15,-1-2 0 0,2-2 0 16,-3 1-1-16,0-3-1 16,-1 1 1-16,1 0-1 15,-4-1 1-15,1 0 0 16,-2 0-1-16,1-1 0 16,-4 0 1-16,0-1 0 0,2 1 0 15,-2-3 0-15,-1 1-1 0,1-1 0 16,-1-1 1-16,1-1 0 15,-3 1 0 1,1-2-1-16,-2 0 2 0,2 0 0 16,-1-1 1-16,-4 0-2 0,1-1 1 15,-1 1 2-15,-1-2-3 0,1-1 0 32,-1 0-1-32,-1-1 0 15,-2 0 1-15,1-1-1 16,-1 1 1-16,-2 0-1 0,0 0 1 15,-2-1-1-15,0 1 0 16,0 0 1-16,-2 1-1 16,0-1 0-16,0 0 1 15,0 0-1-15,-3-1 1 0,-2 0-1 16,-1 0 1-16,1-1-1 16,-1 1 0-16,-2 0 0 15,1-1 1-15,-2 4-1 16,3-3 2-16,-3 2-4 15,0 0 5-15,0 2-3 16,-1-1 0-16,0 1 1 0,-2 1-2 0,-3-1 1 16,3 2 0-1,-1-2 0-15,-1 2 0 0,-1 0-1 16,0 0 2-16,2 3-1 16,-2-2 0-1,1 2 1-15,0 1-2 16,-1 1 1-16,0 0 0 15,0 0 0-15,-1 2 0 0,0-1 0 16,-1 1-1-16,-1 0 1 16,2 0 0-16,-3 1-2 15,2 1 4-15,0 0-4 0,-2 1 2 16,2 1 0 0,-2 0 0-16,1 1-1 0,0 0 0 15,1 2 2-15,-1 0-1 0,1-1 0 16,0 1-1-16,2 0 2 15,0 1-1-15,1-2 0 0,-1 1 1 16,2 1-1-16,-1-1-1 16,0 0 1-1,2 1 1-15,-2 0-1 0,1 0-1 16,-1 0 1 0,1 0 0-16,-1 0 0 0,1 0 0 15,0 0-1-15,-2 0 2 16,1 0-2-16,0 2 1 15,0 1 0-15,0-1 1 16,-1 0-1-16,-2 0 0 16,0 1 0-16,1-1 0 0,0 0 0 15,1 2 0 1,0-2 1-16,-1 2-2 0,5-1 1 0,-3 0 0 16,3 1-1-16,-2 0 1 15,3 1 0-15,1-3 1 16,-3 2-1-16,5 0 0 15,-3 2 0-15,2-2-1 16,1 2 1-16,-1-1 0 0,0 0 1 16,-1 1-2-1,2 0 1-15,-2 2 0 0,0-1 0 16,1 1 0-16,-1 1 0 16,-1 0 0-16,0 1 0 0,3 1 0 15,-5-1 1-15,5 0-2 0,-1 1 2 31,0 0-1-31,1-1 0 16,1 2-1-16,2-2 1 16,0 2 0-16,2 1-1 0,0 0 1 15,2 2-1-15,0 0 1 16,0 0 0-16,0-1-1 16,0-1 2-16,0-1-2 15,0-2 0-15,0 1 1 16,0-1-1-16,0-1-1 15,0 2-5-15,0-2-15 0,-1 5-33 0,-4-2-36 16,-2-1-32-16,-2-3-161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6:58:29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11159 6715 38 0,'0'-1'11'16,"0"-2"0"-16,0 1-4 15,0 0 2-15,0 1-1 16,0-1 4-16,-4 1-1 0,1-1 0 16,-1 1-10-16,-4 1-1 15,0 0-1-15,-1 0-3 0,-2 0-46 16</inkml:trace>
  <inkml:trace contextRef="#ctx0" brushRef="#br0" timeOffset="1575.2057">10938 6759 193 0,'-9'1'27'16,"-1"-1"15"-16,3 0-3 15,3 0-1-15,1 0-2 16,0 0 2-16,1 0-4 15,2 0-7-15,0-1-5 0,0-1-1 16,5 1-6 0,3-1-3-16,4 0 2 15,3 1 2-15,5-1 2 16,2 1 0-16,5-1 4 0,4 1 3 16,2-2-5-16,-1 0 1 0,4 1-5 0,-3-1-6 31,-1 0-5-31,0 0-1 15,0 0-1-15,-4 1 0 16,2 2-2-16,-2-2-2 0,-1 2 1 16,-1 0 1-16,-2 0-1 15,1 0 0-15,-6 0 0 16,-1 0 0-16,-2 2 0 16,-2 0-1-16,-3 0 1 15,-3-1 1-15,-4-1-2 0,-1 1 2 16,-1-1-2-16,-2 0 1 15,0 0 0-15,0 0-1 16,0 0 1-16,-3 0-3 0,-5 0 3 0,-4 0 1 16,-3 0-1-16,-4 0 0 15,-2 0 2-15,-8 0-1 16,-3 0-1 0,-5 0 0-16,-1 0 1 0,-4 0-1 15,-2 0 0-15,1 0 0 16,4 0 0-1,2 0 0-15,4 2-1 0,6 1 1 16,4 0 0-16,6 0 0 16,6-1-1-16,3-1 2 15,3 1-4-15,2-2 3 16,2 0-1-16,1 0 1 0,0 0 0 16,-1 0-1-1,1 0 2-15,-3 1 0 0,0-1 1 16,0 0-1-16,-1 0 0 15,0 0 0-15,-2 1-1 0,1-1 2 16,0 1-4-16,-2-1 3 16,-2 0-2-16,0 1 1 15,-3 2-1-15,-2-1 1 0,-2 1 0 16,-2 0-2 0,-1 0 3-16,-5 2-1 15,-2-2 1-15,-1 1-1 0,-3-2 0 0,-3 0 2 16,-2 1-2-16,-2-3 2 31,-3 0-1-31,0 0 1 0,-2 0 1 16,0 0-1-16,0 0 1 15,-2 0 1-15,0 0-3 16,0 0 1-16,0-2 0 16,0 1-1-16,1-2-1 15,0 2 2-15,1 0-4 0,1 0 2 16,1-1 2-16,1 1-2 15,2-1 1-15,2 2-2 16,0-3 2-16,3 1 0 0,1 1-1 16,2-1 0-16,1 1 1 15,5-1 0-15,-1 1 2 16,4-1-1-16,3 0 0 0,5 1-1 16,1 1-1-1,2-2 1-15,6 2 0 0,-1 0 0 16,3-1 1-1,1 1-2-15,0 0-2 0,0 0 0 16,1 0 0-16,5 0-1 16,1 0 3-16,4 0 0 15,3 0 0-15,2 1 0 0,4 1 0 0,4 1 0 32,3-2 0-32,5-1 1 0,3 1 0 15,4-1-1-15,3 0 0 16,2 0 0-16,1 0 0 15,-1 0 0-15,1 0 1 0,-2-2-1 16,-1 0 0-16,0-1 0 16,-1 1 0-16,1-2 0 0,0 3 0 15,2-3 0-15,2 1 0 16,0 2 0-16,3-2 1 0,1 1-2 31,3 1 1-31,0-3 1 16,1 3-1-16,0-2 1 0,1 0-1 0,-1 0 3 15,-3-1 1-15,-3 3 1 16,-2-2-4-16,-2 1 0 16,-6 1 0-1,1 1 0-15,-5 0 0 16,-1 0 0-16,-3 0-1 16,-1 0 1-16,-2 0 0 0,0 0 1 15,-4 0 3-15,-2-2 0 16,0 1-1-16,-4-2 0 0,1 2 1 15,-4-2-4-15,4 2 1 16,1-2-2 0,-3 1 0-16,0 1 0 0,0 1 0 15,-4-2 0-15,-5 2-1 16,-2-1 1-16,-2 1 0 16,-1 0-1-16,-2 0 0 0,0 0-3 15,0 0-8-15,0 0-7 0,0 0-4 16,0 0-12-1,0-2-19-15,0 0-35 0,0-2-29 16,-3-2-151 0</inkml:trace>
  <inkml:trace contextRef="#ctx0" brushRef="#br0" timeOffset="28506.4881">17432 13457 54 0,'0'-2'81'0,"0"1"-74"0,0-3 18 16,0 2 8-16,0-1-15 16,0 1 2-16,0 0-4 0,-1 1-6 31,1 0-4-31,0-1-4 15,0 2-1-15,0 0 9 16,0 0 0-16,0 0-4 0,0-1 6 0,0 0 8 16,0 1 2-16,-1-2-5 15,1 0 4-15,-2 0 2 16,0 1-7 0,0-2-4-16,0 1-4 15,0 0-2-15,-2 0-2 0,2 0 1 16,1 0 0-16,-3 1 1 15,2-1 0-15,0 2-1 16,0-1 3-16,-1-1-2 16,-1 2 0-16,-2 0 1 0,0 0 0 15,-2 0 4-15,-1-1-3 16,-3 1 0 0,-1 0 2-16,0 0-3 0,-2 0-1 15,1 0-4-15,-1 0-2 16,3 1 1-16,-2 4 0 15,3 0 0-15,-1 0-1 0,1 2 0 16,1 1 1-16,-1 1 0 0,3 0-1 16,-1 2 2-1,1 3 0-15,0 0 0 0,2 0-1 16,0 1 1-16,1 0-1 16,0 1-1-1,2-2 1-15,-1 0 0 0,3 0 3 16,0-2-3-16,1-1 1 15,0-1 0-15,5 0-1 16,1-1 0-16,3 0 1 16,1-1 1-16,3-1 0 15,2 0-1-15,1-3 0 16,1-1 1-16,0-3 0 0,2 0 0 0,1 0 2 16,1-1 0-16,-3-5-3 15,1-1 2-15,0-1-2 16,-2 1 3-1,-2-2-1-15,0 0 0 0,-4 0 0 16,1 0 0-16,-2-2 1 16,-3 2 0-16,0-1-2 15,-1 0-1-15,-2-1 0 16,-4 1 0-16,0-3-1 0,0 1 1 16,0-3-1-16,-4 1 0 15,-3 0-1-15,-1 0 1 16,-2 0-1-16,-1 3 0 15,0 2 1-15,-1 2-3 16,1 1 1-16,-3 3-1 16,3 2 0-16,-2 1-6 0,3 0-14 15,1 3-15-15,4 5-21 16,5 1-19-16,0-1-47 16,5-1-79-16</inkml:trace>
  <inkml:trace contextRef="#ctx0" brushRef="#br0" timeOffset="30708.3384">24319 13372 166 0,'0'0'5'0,"1"1"7"15,-1 0 7-15,0 0 2 16,0 0-3-16,0 1-3 31,0 1 7-31,0-1 1 0,0 1-9 0,-1 0 9 16,1-1-10-16,-1 0-4 0,-1 0 0 31,0-1 1-31,0 0 4 16,2 0 3-16,0-1 2 0,-1 0 1 15,1 0 1-15,0 0 0 16,0 0 3-16,5-1-7 15,3-3-7-15,3-1-3 0,1 0-4 16,3-1 1-16,4 1-1 16,0-1-1-16,4 0 0 0,0 1 1 15,-1 0 1-15,-2 1 1 16,-1 1 1 0,-2 3 1-16,-5 0 0 15,0 0-4-15,-3 0-2 16,1 3-2-16,-4 4 1 0,1 3 0 15,-4 3 0-15,0 1 0 16,1 4 0 0,-4 0 1-16,0 4-1 0,0-2 0 15,0 1 0-15,-7-3 0 16,3-1 0-16,-2-2 0 16,-2-4 0-16,-2-1 1 0,1-4 0 15,-2-2 1-15,0-1 3 16,-4-1 0-16,3-2-3 15,-5 0-1-15,1 0-1 16,1-2-1-16,-1-2 0 0,2-1-2 16,3 0 0-16,2 0 1 15,4 0 2-15,0 1 0 16,3 1 0 0,2 1 0-16,0 1 1 0,6 0 0 15,5 0-2-15,3 1 0 16,5 0 1-16,2 0 1 0,6 0 2 15,-1 1 2-15,1 2 2 16,1 1-2-16,-3 0 2 16,-1 3-4-16,-4-2-1 15,-3 0 0-15,-3 1-2 16,-1 0 0-16,-2-1-1 16,-6 0 1-16,3 0 0 15,-2-1-1-15,-2 0 1 0,-1 0-1 16,0-1 0-16,2 1-9 0,-1-3-18 15,-4 1-20-15,2 0-19 0,-2-2-51 32,0 0-113-32</inkml:trace>
  <inkml:trace contextRef="#ctx0" brushRef="#br0" timeOffset="32075.5502">20923 13108 112 0,'3'-3'32'0,"-3"1"7"0,0 1-5 16,0-1-3-16,0 1-14 16,0 1-4-16,0 0 6 15,0 0-9-15,0 0-5 16,0 0-3-16,0-1-1 0,0 1 0 15,0 0 0-15,0 0-1 16,0 0 1 0,0 0 4-16,0 0 13 0,0 0 10 0,0 0 11 15,-3 0 1 1,3 0-11-16,0 0-4 0,0 0-2 16,0 0-7-16,0 0-4 15,0 0-2-15,0 0-4 16,0 0-4-16,0 0-1 15,-1 0 0-15,1 1-1 16,0 4 3-16,-1 2 11 0,-2 3-4 16,3 1-6-16,-4 2 2 15,2 4 0-15,0 1 1 0,-2 6-2 16,-1 1-2-16,0 3 0 16,-1 3 0-1,1 1-1-15,-2 0-1 16,3-2 3-16,0-1-1 15,0-4 11-15,1-4 9 16,0-2-13-16,2-5-6 16,-2-2-2-16,1-3-1 0,2-2 0 15,0-2-1-15,-1-2 1 16,1-2-1-16,0 0 1 0,0-1-1 16,0 0 0-1,0 0 0-15,0 0-5 0,0 0-5 0,0 0-9 0,0 0-10 31,1 0-18-31,5 0-24 16,-1 0-33-16,0 4-54 0</inkml:trace>
  <inkml:trace contextRef="#ctx0" brushRef="#br0" timeOffset="33042.5361">20898 13826 319 0,'1'-3'16'0,"1"0"-7"16,-2 2 18 0,0-1 8-16,0 1-12 15,0 1-10-15,0 0-2 0,0 0 4 16,0 0-4-16,0 0-3 15,0 2 4-15,0 3 1 16,0 2 3-16,0 3-6 16,0 2 0-16,-3 3-1 15,0 2 0-15,-2 2-1 0,2 3 1 16,-2 3-5-16,-1 0-2 16,0 3 3-16,-1 2-5 0,0 1 1 15,2-1-1 1,-1-2 0-16,4-4 1 15,-1-2-1-15,1-5 0 16,1-4 0-16,1-5 0 16,0-2 0-16,0-3 0 0,0-3 2 15,0 0 3-15,0 0 12 0,0-5 3 0,0-3-11 16,0-3-7-16,-2-5-1 31,1 0 0-31,-1-1-1 16,2-1-1-16,0-1 2 0,0 2-2 15,0 0 2-15,0 0-1 16,0 0 0-16,0 0 2 16,0 3 0-16,0-2 1 15,0 1-1-15,0 1-2 0,0 1 1 16,0 1-1 0,2 1 0-16,-1 2 0 0,2 0 0 15,-1 2 0-15,-1 2 0 16,1 1 0-16,-2 1 0 0,0 0 0 15,0 3-1 1,0 0 2-16,0 0-2 0,0 0 0 16,0 0 0-16,0 0 1 15,0 7 0-15,0 3-2 16,0 3 2-16,-2 4 0 16,0 4 0-16,-2 1 0 0,1 5 0 0,0 1 0 15,0 1 0-15,-1-1 0 16,0 0-1-1,1-4 2-15,-2-4-2 0,4-4 1 16,-1-5 1-16,2-3-1 16,0-4 0-16,0-2 0 15,0-1 2 1,0-1-2-16,0 0 2 16,0 0 1-16,0-1-4 0,-2-5-10 15,2-2-24-15,0-3-19 16,0-1-13-16,0-5-57 0,5-4-122 15</inkml:trace>
  <inkml:trace contextRef="#ctx0" brushRef="#br0" timeOffset="35990.1326">16252 13003 48 0,'-10'3'165'0,"1"1"-156"0,-3-1 33 16,3 1 5-16,-1 0-27 16,2 1 3-16,1-1-13 0,-1 1 6 0,2 2 5 15,3 0-4-15,-3 2-5 32,2 2-2-32,3 2-1 15,-1 1 0-15,2 1-4 0,0 1-2 16,0-1 0-16,7-2-2 15,0-1 0-15,3-2 2 16,3-2-1-16,1-4 3 0,-1-3 7 16,3-1 7-16,0 0-8 15,1-1 0-15,0-7-4 16,-2 0-2 0,2-3 1-16,0 0 3 0,-3-1 0 0,-2 0-3 15,-1-2-1-15,-2 1 2 16,-2 1 3-1,-2-2 0-15,-4 4-1 0,0-2 1 16,-1 2-1-16,0 0 3 16,-1 1-3-16,-5 1-2 15,-3 0-1-15,-1 2-6 16,-2-1 1-16,-2 2 0 0,-3 0-2 0,1 2 0 16,1 1 1-16,0 0-1 15,1 1 0-15,-1 1 0 16,3 0-1-16,1 0-1 15,0 0-5 1,3 5-16-16,2 0-17 0,0 1-13 16,3 0-13-16,2-1-44 15,1-5-76-15</inkml:trace>
  <inkml:trace contextRef="#ctx0" brushRef="#br0" timeOffset="37208.0946">16547 6149 163 0,'0'0'21'0,"0"0"2"31,0 0 16-31,0 1 3 16,0-1-19-16,0 1 16 0,0-1-16 16,2 0-2-16,-1 0-3 15,4 0-3-15,1 0 3 16,1 0-4-16,2 0-6 16,1 0 1-16,2 0 1 0,0 0 1 15,2 0-1-15,2 0-1 16,-1 0-3-16,2 0 0 15,-2 0 0-15,-1 0-3 16,-1 0-2-16,-1 0 0 16,-3 0 0-16,-2 0-1 15,-3 0 1-15,-1 0-1 16,1 0 1-16,-3 0-1 0,-1 0 0 16,1 0 0-16,0 0-1 15,0 0 1-15,1 0-2 16,-1 0-8-16,2 0-12 0,0 0-14 15,1 0-33-15,0 0-24 16,0 0-112-16</inkml:trace>
  <inkml:trace contextRef="#ctx0" brushRef="#br0" timeOffset="38509.1796">16019 6097 107 0,'0'0'46'16,"0"-2"-33"-16,0 1 23 0,-1-1-11 15,-2 0-2-15,1 1-4 16,0 0-1-16,0 0 1 16,0 1-8-1,0 0-3-15,0 0-5 16,0 0 0-16,-2 0-2 16,-2 0 0-16,2 2 2 0,-3 1 3 15,0 2 5-15,-1-1 0 16,-2 1-1-16,0 0 0 15,0 1-1-15,0-1 1 16,2-1-4-16,-2 2-1 16,2-2 3-16,1 0-1 15,1 2 2-15,2-2-3 0,-1 0-1 16,1 1 1-16,4-2-2 16,-2 0-1-16,-1 0-1 0,2-3 2 15,1 2-1-15,0-2 0 16,0 0 1-16,0 0 1 15,0 0 0-15,0 0-2 16,0 0 1-16,2 1-2 16,2 0 3-16,3 0-2 0,1-1-1 15,2 1-1 1,-1 1 0-16,4-1 0 16,1 2 0-16,-2-1-1 0,1 1 1 0,1 2-1 15,-2-1 1-15,2 1-1 16,-3 1 0-1,1 1 1-15,0 0-1 16,-1 1 2-16,-2 0-2 0,0 1 1 16,-1 1-1-16,-1 0 1 15,-1 1-1-15,-2-2 0 16,1 4 1-16,-3-3-1 0,0 0 1 0,-2-1-1 16,0-1 1-16,0 0 0 15,-6-3 0-15,-1 0 4 16,-6 0-2-16,-2-4 2 15,0 0-2 1,-4-1-1-16,1 0-1 0,-1 0 1 0,2-6 0 16,1 0-2-16,0-2 1 31,4 1-1-31,3-2 1 0,1 2 0 16,4-1 1-16,1 1 0 15,3-1 3-15,0-1-2 16,1 0-3-16,7-1 0 15,2 0 0-15,3-1 0 16,-1 2 0-16,3-1 0 0,0 1 0 16,1 0 0-16,-3 1 0 15,0 0-2-15,2 0 4 0,-1 1-2 16,0-1-2 0,-3 0 2-16,-1 0 2 0,0 1-2 0,-2-2 1 15,-2 2-1-15,-2 0 2 16,-2 0-1-16,-2 1 1 15,0 0-1 1,0 0 1-16,-6 1-2 16,-3 2-3-16,-2 1 2 15,-3 2-9-15,-3 0-14 0,-1 1-23 16,-1 6-47-16,4 1-47 16</inkml:trace>
  <inkml:trace contextRef="#ctx0" brushRef="#br0" timeOffset="40189.8865">16494 9756 129 0,'1'0'33'0,"-1"0"-10"16,0 0-3-16,0 0-2 16,0 0-3-16,0 0 0 15,0 0 4-15,2 0 7 16,-2 0-4-16,0 0-8 0,0 0 0 16,1 0-5-16,2 1-3 15,3-1 0-15,1 2 11 31,3-2 10-31,5 0-11 16,4 0 0-16,3 0 1 16,4 0-3-16,1 0-3 0,2-3 2 15,2 0-5-15,-2 0-2 16,1 0-2-16,-2 1-1 16,0-1 4-16,0 1-1 15,-1 1-1-15,-2 0 5 16,2 0 3-16,-1-1-1 0,-2 1-3 0,0-1 2 15,-3 1-5-15,-2 0 2 16,-1 0-1-16,-5 0-6 16,-1 1 0-16,-5 0-1 15,-1 0 0 1,-2 0 0-16,-3 0 0 0,0 0 0 16,-1 0 0-16,0 0-3 0,0 0-11 0,0-2-14 15,-1 2-8-15,-5-1-18 16,-3-2-53-16,-4-1-88 15</inkml:trace>
  <inkml:trace contextRef="#ctx0" brushRef="#br0" timeOffset="40767.4709">15731 9632 271 0,'0'0'34'0,"0"3"-12"32,0 1-5-32,-1 2 12 0,-2 2-6 15,-3 1-7-15,3 3-1 16,-3 0-2-16,0 3-5 0,2 0-3 15,-2-1 0 1,3 1 0-16,1-4 1 16,0-1 5-16,2-3 2 0,0-2-3 15,5-1 0-15,7-3 7 16,3-1 6-16,4 0-4 16,2-3-7-16,3-4-2 15,1 1-8-15,-1-1-2 16,1 0 1-16,-2 2-2 15,-3 0 2-15,-2 2-1 0,-3 0-1 16,-1 2 1-16,-4 0-1 0,-1 1 1 16,-1-1-1-1,0 0-12-15,-2 1-7 16,-3-1-6-16,1-1-5 0,0 0-18 16,-1-1-27-16,-2-2-3 0,-1-4-70 0</inkml:trace>
  <inkml:trace contextRef="#ctx0" brushRef="#br0" timeOffset="41159.6437">15932 9495 283 0,'0'0'14'0,"0"0"0"0,0 2-5 16,0 7 4-16,-4 2 14 15,0 5-6-15,-2 4 12 0,1 3-8 32,0 4-4-32,2 3-9 15,1 4-6-15,0 2-3 0,2 0-2 0,0-3-1 16,0-2 0-1,0-4 1-15,2-6-1 0,2-3 6 0,2-4 4 16,-1-3-4-16,1-1-3 16,-2-2-2-16,0-3-1 15,-1-1 0 1,2 0 0-16,-2-3 0 16,2 0-17-16,1-1-20 15,0 0-33-15,3 0-18 16,1-2-108-16</inkml:trace>
  <inkml:trace contextRef="#ctx0" brushRef="#br0" timeOffset="42929.8843">16646 11629 137 0,'-3'-2'28'0,"1"0"-3"0,-3 0 2 16,0-1 4-16,-1 0-20 15,-1 1-9-15,1 0-2 16,0 1 0-16,1 1 0 16,1-1 1-16,1 1-1 0,2 0 0 15,-1 0 5-15,2 0 3 16,0 0 6-16,0 0 4 15,0 0 3-15,0 0 1 0,0 0 2 16,0 0 1 0,0 0 0-16,3 1-4 0,3-1-1 15,5 0-5-15,3 0-3 16,5 0 1-16,5-6-2 0,2 0-5 0,3 1 2 31,3-3 1-31,1 3-1 16,0-1-2-16,0 0 2 0,-3 2-1 15,-2 0-3-15,-5 2-1 16,-3 0-1-16,-3 2-1 0,-5 0 0 0,-3 0-2 16,-5 0 1-16,0 0 0 31,-2 0 0-31,-2 0-1 0,0-1 1 16,0 0-5-16,0 1-8 15,0-1-10-15,0-1-6 0,0 0-26 16,0-2-53-1,-2-1-104-15</inkml:trace>
  <inkml:trace contextRef="#ctx0" brushRef="#br0" timeOffset="43910.4712">16036 11424 190 0,'0'1'28'0,"0"0"-6"16,0-1 10-16,0 0-4 0,0 1-4 16,0-1-9-16,0 0 6 15,0 0 8 1,0 0 3-16,0 0-3 0,0 0-5 16,0-3-8-16,7-2-13 15,3-1 0-15,-3-1 0 0,4 0-1 0,0 2 0 31,0-1-1-31,-1 2-1 16,-1 1 0-16,-1 1 1 0,1 2-2 16,-1 0 1-16,-2 0 0 15,0 7-1-15,-1 2 1 16,-1 2 0-16,-2 2 0 16,0 2 0-16,0 1 0 15,-2 2 0-15,0-1 0 0,0 0-1 16,-2 0 2-16,-3-1-1 0,-1-1 0 15,-2-2 0-15,-2 2 0 16,-1-3 0-16,-4 0 1 16,1-1-2-16,-1 0 1 0,-3-3-2 15,1 1-3 1,0-1-2-16,1-2 2 0,-1-2 3 16,2-3 2-16,2 1 0 15,2-2 0-15,3 0 0 16,4 0 0-16,-2 0 0 15,5-1 1-15,1-1-1 16,0-2 0-16,2 1 0 0,5-1-1 16,0 0 0-16,2 1 1 15,1 1 0-15,-1 0 0 16,3 2 0 0,-2 0 0-16,0 0 0 0,1 0 0 15,-1 2-1-15,1 2 2 16,0-1-1-16,1 3 1 15,1-1 1-15,-1 0 5 16,1-1-2-16,-1 1-1 16,1 0 1-16,-1-1 0 0,0-1-2 0,-1 2-1 15,-4-3-2-15,1 0 1 16,-3-1-1-16,-2-1 0 16,0 0-9-16,-3 0-32 15,2 0-57-15,-2 0-52 16</inkml:trace>
  <inkml:trace contextRef="#ctx0" brushRef="#br0" timeOffset="49850.8011">16062 7898 122 0,'0'2'76'16,"1"0"-60"-16,2 0 16 15,2 0 6-15,3-1-8 0,3-1 2 0,3 0 4 32,2 0 5-32,4 0-13 0,0 0-9 15,3-4-6-15,2 1 4 16,0-1-2-16,0 1 5 16,6 0-5-16,-1-1-1 15,1 1-3-15,1 0 0 0,-1-1 1 16,1 0-1-16,3 1-4 15,-4-1 1-15,2 1 0 16,0-1 1-16,1 1-1 0,-1 0-2 16,-2 0 2-16,-1 1-3 0,0 1 1 15,-7-1-2-15,-2 2-1 16,-6 0-1 0,-4 0-1-16,-3 0 0 0,-4 0-2 15,-3 0 2 1,-1 0-2-16,0 0 2 0,0 0-1 15,0 0-2-15,-2 0-5 16,-1-1-11 0,-4-2-15-16,0-2-24 0,-2-1-25 0,-4-1-69 15</inkml:trace>
  <inkml:trace contextRef="#ctx0" brushRef="#br0" timeOffset="50518.0718">15693 7653 265 0,'6'-4'16'16,"-5"2"3"-16,-1 2 19 16,0 0 10-16,-9 0-25 15,-2 3-21-15,-3 6 0 0,-3 3 3 0,-3 4 6 16,-1 4-3-16,1 2-1 16,-1 4 1-16,1 1-3 0,5 1 0 15,3 0-5-15,3-1 1 16,4-2-1-16,4-2 1 15,1-3 0-15,2-3 0 16,9-3 1 0,3-4-1-16,3-3 1 15,3-4 3-15,2-3 1 16,-1 0 3-16,0-2-3 16,-1-4-2-16,-5-3 0 15,-2 2-2-15,-5-1 3 0,-4 2 5 16,-3 1 2-16,-1 0-7 15,-7 0-2-15,-5 3-3 16,-2 1-1-16,-4 1 0 0,0 0-1 16,1 6 1-16,-2 5 0 15,4 4 0-15,-2 2 1 16,4 2-2-16,1 2-21 0,3 0-58 16,4-4-198-1</inkml:trace>
  <inkml:trace contextRef="#ctx0" brushRef="#br0" timeOffset="52843.1164">19828 15056 235 0,'1'0'93'16,"-1"0"-81"-1,1-1 21-15,1-4-5 0,-2 0-15 0,0-1-5 16,2 0-4-16,-2 0 2 15,1-2 6 1,-1 1 0-16,6-3-2 16,2-1-3-16,3-2-1 0,7-3-4 15,1-2-2 1,8-3 2-16,7-1-1 16,3 0 0-16,3-1 0 0,1 1 1 15,1 2 5-15,-4 4-1 16,-2 4-1-16,-3 6 0 15,-7 5-1-15,-2 1-2 0,-5 9 0 0,0 9-1 32,-6 6 4-32,-1 6 4 0,-2 8 1 15,0 3 3-15,-2 4-5 0,0 1-1 16,1-2-2-16,2-3 0 16,0-6 1-16,0-5 1 15,3-6 0 1,-3-5-3-16,-2-6-1 0,0-1-3 15,-2-6-1-15,-2-4 0 16,-1-2-23-16,-3 0-28 16,1-10-23-16,0-6-51 0</inkml:trace>
  <inkml:trace contextRef="#ctx0" brushRef="#br0" timeOffset="53116.1121">20401 14796 388 0,'-9'0'44'16,"-3"0"-25"-16,-4 9 6 16,-3 8-18-16,-6 7 5 15,-7 9 1-15,-5 7 5 0,-3 4-6 16,-4 5-1-16,0 1-8 15,2-2 0-15,1-3-3 0,8-6-2 0,5-5 4 32,9-9-2-32,6-5-5 15,6-7-13-15,5-6-22 0,2-7-36 16,13 0-16-16,6-13-70 16</inkml:trace>
  <inkml:trace contextRef="#ctx0" brushRef="#br0" timeOffset="53674.4011">21029 14907 328 0,'-19'2'-4'16,"1"-2"14"-16,4 0 9 0,3 0 4 15,4 0 4-15,6 0 8 16,1 0-4-16,11 0-12 0,11-2-16 16,9-4-2-16,11-2 10 15,10 0-1-15,7-1 6 16,9-4 0-16,11 0 4 15,4-3 0-15,10 3 0 0,4-4-7 16,5 2 0-16,1 0 0 0,-3-1-2 16,3 4 0-16,-5-2 0 31,1 1-6-31,-5-1 1 16,-2 1-4-16,-2 0 1 15,-3 2-3-15,-2 0 0 0,-4 0 1 0,-2 2-2 16,-8 0 2-16,-2 1 0 0,-9 3-3 31,-4-1 3-31,-9 2-2 16,-6-1 2-16,-12 2-2 15,-4 0 2-15,-10 1-1 0,-6 0-1 16,-4-1-3-16,-5 0-7 0,0 0-11 16,0-3-14-16,-4 0-34 15,-2-1-4-15,-6-3-36 16,1-1-54-1</inkml:trace>
  <inkml:trace contextRef="#ctx0" brushRef="#br0" timeOffset="54082.1145">22865 14301 414 0,'0'5'52'16,"5"0"-38"-16,8 2-11 16,10 4 9-16,4 1 6 15,6 3-8-15,7 2 1 16,2 2 0-16,4 1-5 16,-2 2 1-16,-1-2-3 15,-5 3 3-15,-7 0 2 0,-4 1 5 16,-7-1-5-16,-8 2-3 15,-5 1 2-15,-7 1-2 16,-2 0 3-16,-13 0 0 0,-7 0 12 16,-5-3-1-16,-4-2-2 15,-2-2-2-15,0-3-6 16,2-3-4-16,3 0-2 16,7-2 0-16,4-5-6 15,6-1 2-15,5-3 0 16,1-3-5-16,5 1-17 0,0-1-26 15,0 0-29 1,0 0-6-16,0 0-29 0,0 0-60 16</inkml:trace>
  <inkml:trace contextRef="#ctx0" brushRef="#br0" timeOffset="56451.7938">15091 12513 323 0,'0'-2'17'15,"0"-4"-3"-15,0-1-3 0,0-1 6 16,0 0-2 0,0-2-5-16,0-1-2 0,0-1 0 0,0 0 1 31,0-1 9-31,-3-4 2 0,0-3-2 16,-1-2-5-16,1-5-5 0,-3-5-1 0,0-5-2 15,0-4 2-15,-1-6-5 16,1-5 1-16,0-6 1 15,0-2-2-15,0-6 0 16,1-1-1-16,-1-3 1 16,1-5 0-1,-1-3 2-15,0-2 5 0,-1-5-2 16,1-3 4 0,0-1-3-16,-1-2-4 0,1-2 1 15,0 0-5-15,-2-3 3 16,2 0-1-16,-1-1-2 15,-1 0 4-15,1 1 5 16,-2 0 1-16,4-1 0 16,-3 0-4-16,1-2 3 0,1 0-2 15,-1-1-1-15,1-1-5 16,0-1 1-16,0 1-2 0,-1 1 1 16,2-1 0-16,-1 2-1 15,1 0 2-15,-1 1-3 16,3 2 1-1,-3-2 0-15,1 2-1 0,0 1 5 16,1 1-7-16,-1-2 7 16,-1 4 0-16,0-1 1 15,1 1-2-15,-1 1 1 0,1 2 0 0,2 2 0 16,-1 1 2-16,3 1-2 16,0 1 1-16,1 0 2 15,0 0 0-15,0 3-4 16,0 1 3-1,0 3-4-15,0 1 0 0,0 3 2 16,-3 3-2 0,1 1-2-16,-2 4 0 15,2 3 1-15,0 3 0 0,0 6 0 16,-1 2-1-16,3 6 3 16,-1 3 0-16,0 6 0 15,0 5-2-15,-1 5 3 0,1 4-2 16,-1 6-1-16,0 6 0 15,0 3 0-15,0 3 2 16,-1 4-2-16,1 0-2 0,-1 1-3 16,-1 9-2-16,0 5 2 15,-1 5 3 1,1 5 0-16,-1 3 0 0,-2 5 2 16,2 2-1-16,-5 4 0 0,2 3 0 15,-3 3 0-15,0 2 0 0,-1 2 1 16,-1 1-3-16,1-2 3 15,-1-3-1-15,3-3 0 16,-1-4 0-16,1-6 0 16,2-8 0-16,2-5 0 15,3-7 1 1,1-6-1-16,2-6 0 0,0 0 1 0,2-15 5 31,5-6-4-31,3-6-1 16,1-10-2-16,0-5-1 0,-2-3-3 15,-2-2 0-15,-3-3-3 16,-4 0 2-16,0 2 2 16,0 1 1-16,-6 2 2 15,-3 5 2-15,-1 2-2 0,1 4 2 16,-1 5-1 0,2 1 3-16,1 5-1 0,1 3 1 15,1 5-1-15,2 2-1 16,1 5 0-16,1 1-2 15,1 4 1-15,0 2-1 0,0 0-1 16,0 1-1-16,3 0-3 0,5 0 5 16,2 3-1-1,7 3 2-15,0 2 0 0,3 1 2 16,5 2 0-16,5 0 4 16,0 2 3-16,3 1-2 15,1 0-3-15,1 2-2 16,-1 1 1-16,-1 0-3 15,-2 0 1-15,-5 0 0 16,-1 2-1-16,-2-2 0 0,-3 0-1 16,-3 0 2-1,-3-5-1-15,-2 1 0 0,-2-6 1 16,-5 0-2-16,-1-3 2 0,-1-2 0 16,-3-1 1-16,0-1 1 0,0 0 2 15,0 0 2-15,0 0-2 16,-3 0-3-16,-6-4-13 15,-3 1-37-15,-5 0-43 16,-4 3-54-16,-4 0-104 16</inkml:trace>
  <inkml:trace contextRef="#ctx0" brushRef="#br0" timeOffset="57426.7883">13411 9286 491 0,'6'0'9'0,"-3"5"-9"15,4 7 0-15,0 7 1 16,4 4-1 0,0 6 1-16,2 3-1 0,0 3 1 15,2-1-2-15,3-4 2 16,1-6-2-16,2-6 1 15,0-11 0-15,4-7 1 0,0-11 17 16,5-13 22-16,0-11-6 16,2-8-15-16,-1-6-12 15,0-4-5-15,-1-3-1 16,-5 0 0-16,-2 0-2 16,-2 1 2-16,-4 3-2 0,-5 5 0 15,-2 6-6-15,-3 9 3 16,-2 8 4-1,-1 7 0-15,-2 8 0 0,-2 7 1 16,2 2-2-16,2 12-13 16,0 12 8-16,2 7 6 15,3 8-2-15,4 7 4 16,3 4-4-16,3 0 2 0,1 1 0 0,2-2 0 16,1-2 2-16,-1-1-2 15,-2-1 2-15,-1 0 1 31,-3-4 5-31,-5-1 0 0,-3-2-6 16,-6-4 0-16,-2 0 0 16,-2-5 0-16,-10-2 1 15,-5-5 0-15,-2-5 0 16,-2-4 0-16,-2-6 4 0,-1-5 2 16,4-2-1-16,-1-5 0 15,2-7 2-15,5-5 3 16,2-3-2-16,5-3-3 0,5-1-5 15,2-3-3-15,4 0-2 16,13-1 1-16,4-2 0 16,10 1-1-16,5-4 3 0,6 1-3 15,8 0 3-15,2 0-2 16,7 4 0-16,5 1 1 16,1 7-3-16,-1 3-3 0,-2 6-47 15,-6 6-58-15,-8 4-87 31</inkml:trace>
  <inkml:trace contextRef="#ctx0" brushRef="#br0" timeOffset="82878.46">24280 11592 79 0,'-3'-2'37'16,"0"2"-8"-16,1-1 8 0,2 1-11 31,0 0 2-31,0 0-6 16,0 0-6-16,0 0-3 0,0 0 6 15,0 0-6-15,0 0-11 16,0 0 0-16,0 0-1 15,-2 0 0-15,0 0 2 16,-2 0 4-16,-1 0 6 16,1 3 2-16,-1-2 0 0,0 2 3 15,0-1-2-15,0 1 1 16,2 0-10-16,-1 2-5 0,1 0-2 16,2 1 0-1,-1 0-1-15,2 1-2 0,0 0 6 16,0-1-3-16,0-1 1 15,2-1 5-15,-1-2 0 16,6 0 1-16,-4-2 1 0,2 0 9 16,0-1 1-16,0-5-2 0,1-2-1 31,-3-2-2-31,1 0 6 16,1-2-8-16,-3-1-4 15,-2 1-5-15,2 0 0 0,-2-1 2 16,0 2 3-16,0 2-3 15,0 1-1-15,0 1 0 16,0 2 3-16,0 3-1 0,-2 1-3 16,1 0-1-16,-2 1-1 15,0 0-2-15,-1 0 0 16,0 1-1-16,-2 4 0 16,1 4 1-16,0-2 1 0,-1 1 0 15,5 1 0 1,1-2 0-16,0 0-1 0,0-3 0 0,0 0 1 31,3-2 2-31,6-1 0 0,2-1 0 16,2 0 3-16,0 0-1 0,3-6-2 0,-1 0 0 15,-2-2 1-15,-1 0-1 32,-3 2 0-32,-1-2 1 15,-2 2 0-15,-6-3 2 0,0 3 1 16,0 0-1-16,-2 0 0 15,-7 1-1-15,-1 1-1 16,-1 1-3-16,-3 2 0 16,0 1 0-16,-1 0 0 0,0 0 0 15,2 3 0-15,5 3-1 16,-2 2 1-16,1 0-1 16,1 0-1-16,6 1 1 15,-2 1 1-15,2-2-2 16,2 0 1-16,0 0 2 15,0-2 0-15,4-1 0 0,2-2-1 16,0 0 2-16,-1-3-1 0,4 0 3 16,-3 0-1-16,1 0 2 15,3-3-2-15,-3-2-1 16,-1-1 2-16,-1 0-2 16,1 0 2-16,-4-1 0 15,-2 1 1-15,0-1 1 16,0 2-2-16,0-1 0 15,-2 1 1-15,0 1-2 0,-4 3-2 16,0 0 0-16,-1-1-2 16,3 2 2-16,-3 0-3 15,-1 0 0-15,4 4 2 16,-4 4-2-16,2-1 1 16,1 1 1-16,1 0-1 0,2 1 1 0,2-2-2 15,0 1 0-15,0-3 3 16,0 0-1-1,0-1 0-15,3-1 1 16,2-1 0-16,0-1 1 0,3 0 0 16,-2-1 0-1,0 0 1-15,-2 0 1 16,3 0-1-16,-4-4 1 16,0 0 0-16,-1-1 0 0,-1 0 2 0,-1-2-1 15,0-1-2-15,0 0-1 16,0 0 0-16,-1 0-1 15,-3 2-1-15,1-1 1 16,-3 1 0-16,1 3-1 16,2 0-1-16,-1 1 1 0,-2 1-1 15,1 1 1-15,-1 0-3 0,2 0 1 16,-2 0 0-16,4 5 0 31,-2 1 1-31,2 2-2 0,1-1 2 16,1 0 0-16,0 0 0 15,0-1 1-15,3-1 0 16,5-1 1-16,0 1-1 16,0-4 2-16,2 1 0 15,-1-2 0-15,1 0 0 16,-2 0 0-16,0-1 1 0,-2-3 0 16,0-1 1-16,-3-1-1 0,-1 0 1 15,-2 0-1-15,0-1 0 16,0 1-2-16,0-1 0 15,-5 1-1-15,-1 1 0 16,-2 1 0-16,-1 0 0 0,1 2-1 16,-3 1 1-16,1 1-1 15,0 0 1 1,-1 0-2-16,3 2 1 0,0 4 0 16,1 0 0-16,1 2 0 15,3 1-1 1,1-1 1-16,1-1-1 0,1 0-1 15,0 0 3-15,1-2-1 0,3-2 1 0,3 0 0 32,1-1 1-32,-1-2 1 0,1 0 1 15,1 0-1-15,1 0 1 0,-3-5-1 16,-1 0 1-16,1 0 1 16,-3-2-2-1,-2 2 1-15,1-2 0 16,-3 1-1-16,0 2 0 15,0-1-2-15,0 1 0 16,0 1 0-16,-2 2-3 0,-1 1-4 16,-5 0 0-16,2 1 1 0,-2 7 3 15,-4 0 1-15,3 2 2 16,3 2-1-16,1 0 2 16,1-2-2-16,3-2-1 15,1 0-1-15,0-3 2 16,8-2 0-16,1-2 2 15,4-1 2-15,-1 0-1 16,-1 0 0-16,-3-1 1 0,-2-3-1 0,-1 0-2 31,-2 2-1-31,-3-1-7 0,0 1-26 16,0 0-29-16,-6-1-67 16,-5 0-176-16</inkml:trace>
  <inkml:trace contextRef="#ctx0" brushRef="#br0" timeOffset="95995.6307">24232 10681 162 0,'0'0'30'0,"0"0"-11"15,-2 0 8-15,2-3-6 16,-2 2-6-16,-1-1-2 16,3 1-3-16,0 0-3 0,0 0 4 15,0 1 7-15,0 0 6 16,0 0 9-16,0 0-3 16,0 0-5-16,0 0-3 15,0 0 0-15,0 0-7 16,0 0-3-16,0 0 0 15,0 0-8-15,7 0 2 0,0-1 7 16,1-1-1-16,1 0-6 16,3-1-2-16,-3 0-2 15,1 0-1-15,2-1 0 16,-3 2 1-16,-1-1 1 16,-4 1-2-16,2 1 0 15,-4 1 0-15,0-2 1 0,-2 2-1 0,1 0 0 16,-1 0 0-1,0 0-1-15,0 0 2 16,0 0-2-16,0 0-2 16,0 0 2-16,0 0 0 15,-1 0 4-15,-4 0-2 16,-2 0-2-16,-3 0 1 0,-4 0 0 16,3 0 0-16,-2 0 1 15,2 0-1-15,1 0 0 16,1 0 0-16,2 0 0 15,2 0 3-15,2 0 3 0,2-1 0 0,1 0 1 32,0 0-6-32,0 1-2 0,0-1-4 15,4 0 2-15,0 1 2 0,2-1 0 16,1 1 0 0,-2-1 0-16,2 1 0 0,0-1 0 15,1 1-2-15,0 0 2 16,-1 0-1-16,-1 0 1 15,1 0 0-15,-1 0 0 0,-3 0 0 16,2 0 0-16,-3 0 1 16,-2 0-3-16,2 0 0 15,-2 0-4-15,0 0 2 16,-4 0 2-16,-4 3 1 16,-4 2 0-16,3-2 1 15,-4 0 1-15,0 1-1 16,3 0 0-16,1-1 1 0,2-1-1 15,2-1 0-15,2 0 0 0,3 0-1 16,0 0-5-16,7-1-7 16,6 0 8-16,1 0-12 15,7 1-36 1,1-1-48-16,4 0-74 16</inkml:trace>
  <inkml:trace contextRef="#ctx0" brushRef="#br0" timeOffset="97293.2553">24123 12348 38 0,'0'1'120'0,"0"-1"-98"0,0 0-9 16,0 0-13-1,2 0 10-15,1 0 7 16,-1 0-14-16,-1 0 1 0,2 0 5 15,-3 1 3-15,0 0 8 16,2 0 7-16,0 0-2 16,-1 0-6-16,2 0-1 15,2 0 4-15,1 0-3 16,5 0 1-16,1-1-1 16,4 1-7-16,0-1-6 0,1 0-5 15,3 0 1-15,-4 0 2 16,1 0-3-16,-2 0 2 15,-2 0 5-15,-1 0 1 16,-5 0-2-16,-1 0 0 16,0 0-1-16,-4 0-1 0,0 0-1 15,0 0 3 1,-2 0 5-16,0 0 1 0,0 0 5 16,-6 0-4-16,-1 0-12 0,-3 0-2 15,-2 0-1-15,-3 0 0 16,-1 0 1-1,-2 0-1-15,3 0 0 0,-4 0 0 16,5 0 0-16,1 0 1 16,3 0 0-16,2 0 0 15,3 0 1-15,0 0 0 16,5 0 0-16,0 0 1 16,0 0-1-16,0 0 0 15,0 0-1-15,0 0-3 0,3 0-2 16,4 0 5-16,2 0 0 15,2 0 0-15,3 0-1 16,4 0 2-16,0 0-2 16,2 0 1-16,1 0 0 0,0 0-1 15,2 0-1-15,-4 0 0 16,2 0 1-16,-5 0-1 16,-1 0 1-16,-3 0-9 0,-5 0-9 0,-3 0-21 15,-4 0-31-15,0 4-46 16,-8-3-106-16</inkml:trace>
  <inkml:trace contextRef="#ctx0" brushRef="#br0" timeOffset="103499.2909">21009 11284 155 0,'3'0'10'0,"-1"0"1"15,-1-2 1-15,0 1-4 16,3 1-1-16,-3 0-1 31,1 0 1-31,-2 0 1 16,0 0 8-16,0 0 4 0,0 0 5 0,0 0 7 16,0 0-2-16,0 0 5 15,1 0 7-15,-1 0-4 16,0 0-5-16,1 0-6 0,-1 0-3 31,0 0-8-31,0-1-4 16,0 0-5-16,2 1-2 0,-2 0-3 15,0 0-2-15,0 0 0 16,0 0-1-16,0 0 1 16,0 0-1-16,0 2 1 15,0 3 1-15,0 3-1 16,0 0 1-16,0 3 0 0,0 2 0 15,0 2 1-15,0 1 1 16,0 2-2-16,0 2 0 0,0 0-1 0,0-1 0 16,0 0 1-16,-2-3-1 15,0-3 0-15,0-3 0 32,2-2 1-32,0-3-1 0,0-1 0 15,0-2 0-15,0-2 2 16,0 0 1-16,0 0 1 15,0 0 1-15,0 0 7 16,0-4 12-16,0-3-13 0,0-4-7 16,0-1 1-16,0-4 1 15,0 0-3-15,-1-1-1 0,-1-1-1 0,0-1-1 16,2 0 1-16,-1 1 0 31,1 1 1-31,-1 0-1 0,1 2 2 16,0 2 3-16,0-1-1 15,-2 3-1-15,2 0 1 16,0 2-4-16,-2 2 0 16,2 0 1-16,-1 3-1 15,1 1 0-15,0 0 0 0,0 2-1 16,0 1 0-16,0 0-2 16,0 0 0-16,-2 1-4 15,2 6 2-15,-1 3 2 0,-1 3 1 16,2 3 1-1,-1-1 0-15,1 1 0 0,-1 1-1 16,1 0 1-16,0 0 0 16,0-1 0-16,0 1 1 0,0-3-2 15,0-1 2-15,0-1-1 16,0-4 0-16,0-2 0 16,0-2 0-16,0-1 0 15,0-2 1-15,0 0-1 0,0-1 2 16,0 0 0-16,0 0 2 0,0 0 0 15,0 0 1-15,0-2-3 16,0-4-2-16,0 0-14 16,0-3-27-16,-4-2-49 15,-2-1-62-15,1-2-261 16</inkml:trace>
  <inkml:trace contextRef="#ctx0" brushRef="#br0" timeOffset="110383.4181">24263 10608 13 0,'1'0'13'16,"-1"0"1"-16,0 0 8 15,0 0 7-15,2 0-8 0,-2 0 3 16,1 0 1 0,0 2-2-16,0-2 6 15,0 1-2-15,1 0 2 0,0-1-14 16,-1 1-8-16,1-1 0 15,-1 1-1-15,-1 0-4 16,0 0 1-16,0 0 2 16,0 0 9-16,-1 0 8 15,-2 1-3-15,-1-1-7 0,2 0 4 16,0 1 9-16,0-2 3 0,1 0 1 16,-1 0-5-16,0 0-1 15,0 0-4 1,1 0-3-16,-4 0-6 0,3 0-2 15,-5-1-2-15,0-2-4 16,0 1 1-16,-1 1 2 16,-1-2 2-16,-1 1 6 15,1-1-1-15,-2 2-3 0,0-2 1 16,-2 1 1 0,0 0-6-16,0-1-1 0,1 2-1 15,-3-1 0-15,0 0 0 16,2 1 1-16,-1-1 0 15,0 1-1-15,0 0 0 16,1 0-1-16,-2 0 1 16,2 1 0-16,1 0-1 15,-3-2-1-15,1 2 0 16,-1 0-1-16,-1 0 1 16,1 0-1-16,-2 0 0 0,-4 0 0 0,4 0 0 15,-1 0 0-15,-1 2 2 16,2-1-1-16,-2 0 1 15,4 0 1-15,-3 0 3 0,3 0 1 16,1 0-3-16,0-1 1 16,2 1-1-1,0 0 1-15,-1-1 0 16,2 1-2-16,-1 0-1 0,0 0 0 0,0-1 0 16,1 1-1-16,-2 0 0 15,2 1 1-15,1-2-2 31,-4 2 2-31,1 0 0 0,-4 0-2 16,2 1 2-16,0-1 1 16,-4 1 0-16,2-1 0 15,-1 0 1-15,1 0 1 16,-1 0-1-16,-3 0 1 16,2-1 0-16,0 0-1 0,-1 0 0 15,2 0-1-15,0 0-1 16,3-1 0-16,-4 2 0 15,2-1-1-15,-1 0 0 16,-1 2-1-16,1-2 1 0,-2 1-2 16,0 1 2-16,-1-1-1 15,2 0 0-15,-3 1 0 0,0 0 0 16,0 1 0-16,0-1 0 16,-3-1 1-16,2 1-1 15,-1-2 1-15,0 2-1 16,-2-1 1-16,0 0 2 0,0 1 1 15,1-2 0 1,0 1 1-16,-1 1-2 16,2-1 1-16,0 1-3 0,-1-1 0 15,1 0 1-15,0 0-2 16,1 1 0-16,0-1 2 16,-1-1-2-16,0 1 0 15,-2 0 1-15,4-1 0 16,-1 0-1-16,0 0 0 15,0-1 1-15,2 1-1 0,-4-1 0 16,2 0 1-16,2 0-1 16,-3 0 0-16,4 0 0 15,-3 0 1-15,4 0 1 0,-4 0 0 16,3 0-1-16,-3 0-1 0,2 0 1 31,1 0 0-31,0 0 0 0,-3 0 0 16,2 0-2-16,-2 0 3 15,2 0-2-15,0 1-1 16,2 0 2-16,-5 1-2 16,2-2 1-16,0 2 0 0,0 0 1 15,1-1-1-15,-2 0-1 16,2 1 2-16,2-1-1 16,0 1 1-16,1-1-2 15,0 0 1-15,-1 1 0 0,5 0 0 16,-2 0 0-1,1 0-1-15,0 0 3 0,1 0-2 16,-1 0-1-16,-1-1 1 16,2 1 1-16,-2 1-1 15,0-1-2-15,1 1 3 0,-2 1-1 16,3-2 0-16,-2 1-1 0,-1 2 2 31,5-2-1-31,-4 1-1 0,0 1 2 16,2 0-1-16,2-1 0 15,-3-1-1-15,1 2 1 16,2 0 1-16,-1-1-3 16,-1 1 3-16,2 1-1 0,-2-1 0 15,-1 1-1-15,2 0 0 16,-1 1 1-16,3 0-1 16,-2-1 1-16,1 2-1 15,0-2 1-15,1 1 0 16,3-1 0-16,-2 0 0 0,3 0-1 15,-1 0 1-15,2-1 0 16,0 1 0-16,0 0-2 16,-1 1 2-16,0 0 0 15,1 0-1-15,-1 0 2 0,1 1-2 0,0-1 1 16,-2 0 0-16,2 0 0 16,-1 1 0-16,3-1 0 0,-2 0 0 15,0 0-1-15,1-1 2 16,-1 0-1-16,2 2 0 15,-1-2 0-15,0 0 0 16,0 0 0-16,-1 0 0 16,-1-1 0-16,2 1 0 0,-2-1 0 15,3 0 1-15,0-1-1 16,0 0 0-16,-1 1 0 16,0-1 0-16,2 1-1 15,-3-1 1-15,2 2 1 16,-2-1-1-16,1 0 0 0,-1 0 2 31,-1 0-2-31,-1 2 0 16,2-1 0-16,0 0 0 15,0 1 0-15,-1-1 0 16,0 0 0-16,4 0 0 0,-2 0-2 16,0 1 2-16,1-1 2 0,1 1-5 0,-2 1 3 15,1 0 0-15,0 0 0 31,0 2 0-31,-2-1 0 0,2 1 0 16,1-1 0-16,-2 0 0 16,2 0 1-16,-1-3-2 15,0 1 1-15,2 0 0 16,0 0 1-16,0-1-1 16,2-1 2-16,-2 2-2 0,1-1 0 15,1 0 0 1,-2 0 0-16,1 0 0 0,-1 1 1 15,2 0-1-15,0 1 0 16,0 0-1-16,0 0 2 16,0 1-2-16,0 0 1 15,0 0 0-15,0-1 0 0,0 1 0 16,2 1 0-16,1-3 0 16,-2 2 0-16,1-1 0 15,-2 0 0-15,4 0 0 16,-2 0 0-16,1 0 0 15,-1 1 0-15,3-1 0 0,-4-1 0 16,2 1 0-16,2-2-2 16,-2 2 2-16,0-1 0 15,1 0 0-15,2-1 0 16,-3 0 0-16,0 1 0 16,3-1 0-16,-1 2 0 0,0-2-1 0,1 0 2 15,-3 0-2 1,3 0 2-16,0 2-2 15,0-1 1-15,-1 0 0 16,2 1 0-16,-1 0 0 0,0-1 0 16,1 2 0-16,-1-2 0 15,3 1 0 1,-1 0 0-16,0-1 0 0,-1 2 0 16,0-3 0-16,0 1 0 0,2 1 0 15,-1-1 0-15,-1 0 0 0,2 0 0 31,0 1 0-31,-2-2-1 16,1 1 2-16,0 0-1 0,0 1 0 16,-1-1-1-16,3 0 1 15,-2-1 1-15,-2 2-2 16,3-2 2-16,0 2-1 16,1-1 0-16,-1 0 0 0,1 0 0 0,1 1 0 15,0-1-1 1,1 0 2-16,2 0-1 15,-3-1 0-15,2 0 0 16,1 0 1-16,-3 1-1 0,1-1 0 16,0 0 0-1,0 0 0-15,0-1 0 0,-1 1 0 0,2 0 0 0,-2 0 2 16,1 0-2-16,1 0 0 16,-2-1 0-16,3 0 0 15,-1-1 0-15,1 0 0 31,-1 0 0-31,-1 1 0 16,0-2 0-16,2 0 0 0,-2 0 0 16,1 0 1-16,1 0-2 15,0 0 2-15,0 0-1 16,0-1 0-16,1 0 1 16,0 0-1-16,1 0 1 0,1 0-1 15,0-1 0-15,3 1 1 16,-1-1-2-16,2 0 2 15,-1 0-1-15,0 1 0 0,1-1 0 16,1 0 0-16,0 0 0 0,-2 0 0 31,0 0 0-31,1 0 0 0,-1-1 0 16,-3 1 0-16,2-1 1 16,-4 0-1-16,-1 2 0 15,-1-2 0-15,0 0 1 16,-3 0-1-16,-1 0 0 0,1 0 0 15,-2 0 0-15,0 0 0 16,0 1 0-16,0-1 0 16,0 2-1-16,0-2 1 0,0 1 0 15,1 0 0 1,0 0-1-16,-1 1 2 0,1-1-2 16,1 1 1-16,0 0 0 15,0 0 0-15,-1 0-1 16,1 1 1-16,-2-2 0 0,1 3 0 15,1-3 1-15,-3 2-2 0,1 0 1 16,2-1 0-16,-3 0 0 16,-1 1 0-1,1 0 0-15,-1 1-2 16,2 1-21-16,-5 1-35 0,-3 1-50 16,0-1-60-16,-3-2-192 15</inkml:trace>
  <inkml:trace contextRef="#ctx0" brushRef="#br0" timeOffset="111860.3808">21871 12009 184 0,'7'0'3'16,"-1"1"42"-16,3 0 11 15,1-1-16-15,1 0-8 16,3 0 5-16,-2 0-5 0,4 0-5 16,-2 0-3-16,3 0-3 15,0 0-5-15,0 0-3 0,1 0 0 16,2 1-1-16,4 3-1 16,-1-1 3-16,4 2 2 0,1 1-1 31,0-1 1-31,3 1-4 15,2 2 1-15,0-1-3 0,1 0-4 16,2 0 0-16,-1 0 0 16,1 1 0-16,0-1 2 15,1 0 1-15,-1 0-7 16,-1 0 2-16,-1 0 1 0,-1 1-1 16,2 0-3-16,-6-1 0 15,3 1 0-15,0-2 0 16,-1 1-1-16,-2 0 2 0,0 0 0 15,-1-1-2-15,3 1 0 16,-5-2 0-16,2 1 1 16,0 1 1-16,-1-1 0 15,2 0 2-15,-3-1 0 0,5 1-1 16,-4 0-2 0,4 2 0-16,-3-2-1 15,5 1 1-15,-1 0 0 0,2 0 0 16,2 0 1-16,0 1-2 15,4-1 3-15,-1-1-1 16,3 1 0-16,0-2 1 0,2 2-3 16,-2-1 2-16,0 0-2 0,0-2 2 31,0 1-2-31,-1-1 1 16,-1 0-1-16,-5 0 0 0,3-1 1 0,-6 0-1 15,0 1 2-15,1-2-4 0,-2 2 4 31,-2 0-2-31,2-1 0 16,-5 0 1-16,1 0-2 16,0 1 2-16,-2-1 0 0,-2 1-1 0,-1-2-1 15,1 1 3 1,-4 0 2-16,0-1-1 0,1 0 1 16,-4-1-1-16,-2 0 0 15,2 0-2 1,-5 0 0-16,-1 0 0 0,-4-1-1 15,1 0 0-15,-4 0 0 0,-3 0 0 0,0 0-1 32,-2 0-13-32,-10 1-44 0,-5-1-56 15,0 0-81-15</inkml:trace>
  <inkml:trace contextRef="#ctx0" brushRef="#br0" timeOffset="128280.8099">15118 5077 185 0,'0'2'21'16,"0"3"-17"-16,0-2 42 16,4-1 1-16,4 1-7 0,2 0-12 15,0 0-7 1,2 0 2-16,2 0-2 0,1-1-6 15,3 1 1-15,0 1-4 0,3 1-3 0,2-2-2 16,0 1 2-16,4 1-1 31,0 0 0-31,2 0 1 0,1-1 0 16,2 0 2-16,1-1-2 16,0-2-1-16,0 1-2 15,1-1-1-15,-1 1-1 0,1-2-2 16,-1 0 0-1,1 0 0-15,-5 0-1 0,-1 0 0 16,-2 1 0-16,-4-1-1 16,-2 2-1-16,-3-2 2 15,-2 2-2-15,-3-1 1 0,-2-1 0 16,-3 3-2-16,-1-3-13 16,-1 2-20-1,0-1-20-15,2 1-26 0,-2-2-21 16,4 0-108-16</inkml:trace>
  <inkml:trace contextRef="#ctx0" brushRef="#br0" timeOffset="129177.8624">17262 5081 142 0,'-6'0'53'0,"2"0"-27"0,0 0 22 16,0 0-14-16,2 0-4 15,0-2-3-15,2 1-2 16,0 1-3-16,0 0-2 16,0-1-5-16,0 1-2 0,0-1-5 15,0 1-5-15,0 0 0 16,4 0 1-16,2 0 2 15,2 0 2-15,1-1 0 0,3 1 1 16,1-2-2-16,3 2 0 16,1-1-2-16,3-1 0 0,0-1 0 15,3 0 0-15,2 0-1 0,1 0-1 16,3 1-1-16,2-1-1 31,1 0 1-31,3 1-1 0,-1 1 0 16,1-1 4-16,-1 2 7 15,-1-1-10-15,0 1 1 16,-3 0 0-16,-2 0-1 16,0 0 0-16,-3 0-2 0,-3 0 1 15,1 0-1-15,-4 0 1 16,-1 0 0 0,-2 0-1-16,0 0 0 0,-2 0 0 15,-3 0 1-15,0 0-1 0,-3 0 0 16,0 0 0-1,-2 0 0-15,-2 1 0 16,2-1 0-16,-4 0 1 0,1 0-1 0,-1 2 0 31,1-2-1-31,0 0 1 0,1 3-2 16,-1-3 2-16,2 3-2 0,-2-2 0 0,1 2-6 31,1 1-11-31,2-1-7 16,2 1-12-16,0 1-14 0,0 0-30 15,0 1-57-15</inkml:trace>
  <inkml:trace contextRef="#ctx0" brushRef="#br0" timeOffset="167261.9536">4305 11751 99 0,'0'-4'150'0,"0"-1"-145"0,-1-2 34 16,-7 1 19-16,4-1-4 0,-4 1-20 15,1-1-8-15,-3 1-2 16,1 1-4-16,-1 1-7 15,-2 1-1 1,-1 2-3-16,-3 1-5 16,-1 0-2-16,-1 2-1 0,0 7 0 15,-5 4 0-15,2 4-2 16,-2 3 2-16,0 3 0 16,2 2 1-16,2 3-1 15,3 1 1-15,3-2-1 16,6 0 1-16,1 0-2 15,6-4 0-15,0-1 0 0,4-2 0 16,9-2 0-16,0-3 0 16,4-1 0-16,3-7 1 0,-1-2 1 15,4-5 0-15,-2 0 2 16,2-6 0-16,-2-7 0 0,0-2 0 16,-2-4 4-16,-4-2 1 15,-1-2 0-15,-3 0 0 16,-3-1-2-1,-4 2 0-15,-1-1 0 0,-3 3-2 16,0 2-2 0,0 3-1-16,-3 3-2 15,-4 2 1-15,2 3-1 0,1 3 1 16,-1 3-2-16,1 1 0 16,-2 0-1-16,3 4-1 0,2 6-2 15,-1 3 3-15,2 3 0 0,0 3 1 31,0 2 0-31,6 1 2 0,2-2-1 16,3 0-1-16,1-3 1 16,-1-3 0-16,3-2 1 15,1-4 0-15,2-5 2 16,-1-3 5-16,1 0 3 16,0-9 8-16,1-7-3 15,2-2-3-15,-1-6-4 0,1-1 0 16,1-4-1-16,0 1-2 0,2 0-2 15,-5 0-2-15,4 2 1 16,-3 2-3 0,-2 3 1-16,-1 4-1 0,-4 2 0 15,1 4-1-15,-2 3 1 16,-2 4 0-16,3 3-2 16,0 1 1-16,0 0-1 15,1 7 2-15,-1 1 1 0,1 2-2 0,-2 2 2 16,0 1-1-16,-2-1 0 15,-3 0 1-15,0 1-1 16,-1-1 1-16,-3-1 0 16,-2 0 1-1,0 0 0-15,-2-1 6 16,-6 1 5-16,-3 0-6 16,-1 0 0-16,-4-2-1 0,-3-1 1 15,2-1 2-15,-3-2-2 16,3-3 0-16,-1-2-4 15,4 0 1-15,0 0-3 16,3-3 0-16,3-1 0 16,2 1-1-16,1-1 0 0,3 1 0 15,0 2 0-15,2 1 0 0,0-1-1 16,0 1-1-16,0 0 1 16,0 0-2-16,0 0-2 15,0 0 0 1,6 0 3-16,2 2 1 0,1 1 1 15,4 0 0-15,1-2 0 16,1-1 0-16,3 0 1 16,1-6 0-16,-1-4 0 0,2-2 1 0,3-4-1 31,-2-2 1-31,2 0-2 16,0-3 1-16,-2 0-2 0,0 0 1 15,-2-1 0-15,-1 1 0 16,-2 1 1-16,-2 2-2 15,-1 1-2-15,-4 5 0 0,-1 2-1 16,-1 3 1-16,-5 4 0 16,-1 0 0-16,-1 3-1 15,1 0-2-15,-1 4 1 16,2 6 3-16,-2 3 2 0,0 5 0 16,0 2-1-16,1 2 0 15,1 1-1 1,1 1 2-16,-2 1-1 15,3 1 2-15,-2-1-1 0,3-2 0 0,-3-1 1 16,1-1-2-16,-1-4 0 16,-1-4 2-16,1-1-1 15,0-6 1-15,-2 0-1 16,0-3 0-16,0-3 1 16,0 0 3-16,0 0 3 15,0-10 1-15,-4-3-7 16,-1-4-1-16,2-7 3 0,-1-1-6 0,2-5 2 15,2-1-3-15,0-1 3 32,1 2-2-32,6-1 1 0,3 3 3 15,2 1-2-15,-1 2 1 16,2 1-1-16,1 2 1 16,-1 3 0-16,2 2 0 0,-1 3 0 15,-2 3 1-15,-1 6-1 16,1 3 0-16,-1 2-1 15,1 6-2-15,-3 9 2 16,-3 4 1-16,0 5 0 16,-2 1 0-16,-4 3 1 0,0-1-1 15,-4-1 1 1,-5-1 0-16,-2-2-1 0,-3-2 2 16,-2-4-1-16,-1-1-1 0,0-3 1 15,-1-4 1-15,1-3-1 16,3-4 0-16,0-2 1 0,2 0 0 15,1-2-1-15,3-7 1 16,3 1-3-16,0-1 0 16,4 0 0-16,1 0 0 15,0 1 0 1,0 2 0-16,0 2 1 0,3 1-1 0,2 2-1 31,1 1-1-31,2 0 0 16,3 1 2-16,0 4-1 0,4 1 2 15,2 0 1-15,3-1-1 16,3 0 1-16,1-4 0 16,1 0 1-16,1-1-1 0,1 0 3 15,1-1-2-15,-2-6 1 16,3-1-1-16,-3-2-1 16,1-3 0-16,1-1 1 0,-4-2-1 15,-1-2-1-15,-2-1 1 16,-4-2 0-16,-3 0 0 0,-3 0 0 31,-3 0 0-31,-4-1 1 0,-1 3-2 16,-3 1 0-16,0 3 0 15,-6 2 0-15,0 3 0 16,-4 3-2-16,0 4 0 16,-2 2-1-16,-1 1-1 0,1 1 1 15,-1 7 1 1,1 6 0-16,1 1 0 0,4 5 0 15,2 1 0-15,3 2 1 16,2 0 0-16,2 1 1 16,6-3-2-16,4-1 3 15,2-4-1-15,2-3 0 0,1-3 0 16,1-4 1-16,2-1-1 16,0-3 1-16,1-2 0 15,0 0 0-15,3-5 2 16,-1-6-3-16,1-3 2 0,-1-1-1 15,1-2 0-15,1-4-1 16,-1 0 3-16,-1 0-4 16,-1 0 2-16,0 0-1 15,-3 4 0-15,0 2 0 0,-5 4-1 16,-1 3 0-16,-2 4 1 0,-3 0-2 16,-4 1 1-1,0 2-1-15,-2 1 2 0,-1 0-2 16,-1 0 4-16,0-2-1 15,0 1 2 1,0-2 4-16,0-2-3 0,0 0-4 16,-1 1 1-16,-3-2 0 15,0 2 0-15,-1 1-1 16,-1 2 0-16,-2 1-3 16,0 1 0-16,-1 9-2 0,-3 5 2 15,0 4 2-15,1 3-1 16,2 4 2-1,1 3-1-15,2 1 1 0,6 0 0 16,0-2 1-16,0-4 1 0,6-4-5 16,5-4 3-1,3-4-2-15,3-5 4 0,4-4 1 0,2-2 0 16,2-1 2-16,2-5 0 16,1-5-1-1,1-5 2-15,0-3-2 16,-1-3 0-16,0-2-1 0,-3-3-2 15,-1-3 0 1,-1-2 0-16,-1-2-1 0,-2-4 1 16,-4-1-2-16,-3-1 2 15,-1 1-2-15,-3 1-1 16,-2 5 1-16,-4 6 0 16,-1 6 0-16,-1 8 0 15,0 4 1-15,-1 4-1 0,0 4-2 16,1 0-3-16,2 10-3 15,-2 7 6-15,5 6 2 16,0 6 1-16,2 4 0 0,1 3 0 16,3-1 0-16,-3-2 0 15,3-5-1 1,-3-3 1-16,0-7 0 16,-2-4 0-16,-1-4 0 0,-5-4 0 15,-1-2 0-15,0-3 1 16,-5-1-2-16,-4 0-2 0,-2-4-3 15,-6-3-2-15,2-4-4 16,-2-3-6-16,-1-1-4 16,1-1-9-16,0 1-3 15,-1 1-4-15,4 3 18 16,3 2 17-16,3 4 2 16,4 1 2-16,4 2 1 0,0-2 6 15,6-3 13-15,8-2-11 16,6-5-5-16,5-2 3 15,5-3 1-15,5-2 4 0,1-1 2 16,-2 1-4 0,-3 2-6-16,-2 2-5 0,-6 3 0 15,-6 4-1-15,-5 6-32 0,-2 3-70 16,-5 1-78-16,-3 0-214 16</inkml:trace>
  <inkml:trace contextRef="#ctx0" brushRef="#br0" timeOffset="167921.8543">7110 11246 248 0,'4'17'53'0,"1"2"-48"16,0 2 14-16,2 2 7 0,2 3 1 16,-1 1-9-1,1 1-2-15,1 0-3 0,0-2-8 16,-1-4-2-16,-1-3-3 15,0-5 1-15,-3-7 7 16,-2-1 12-16,-2-5 3 0,-1-1 6 16,0 0 25-16,-1-9-18 0,-6-1-29 15,-2-5-4-15,0-3-1 16,-1-1 0 0,2-2-1-16,-2-2 0 0,2 0-2 15,5-1 1 1,-1 1 0-16,4 1-1 0,0 2-1 15,8 2 0-15,9 2 2 16,2 0-1-16,5 2 2 16,2 2-1-16,0 3 1 15,0 3-1-15,-2 3-2 16,-2 3 1-16,-3 0 0 16,-2 6-13-16,-2 0-36 15,-1-1-5-15,-1-1-12 0,-2-2 3 16,0-2 9-16,0 0-37 15,0-5-30-15</inkml:trace>
  <inkml:trace contextRef="#ctx0" brushRef="#br0" timeOffset="168968.6581">7581 11140 203 0,'11'-7'53'16,"-7"-1"1"-16,2 2 10 15,-5 1-14-15,-1 2-6 0,0 2-12 16,-8 1-19-1,-3 0-11-15,-2 7-3 0,-4 6 1 16,0 5 0-16,1 4 1 0,1 5 0 16,0 3 0-16,5 1 1 15,7 0-2-15,-2-1 2 0,5-4-1 16,1-7-1-16,9-4 1 16,4-8 10-16,3-5 8 15,2-2 8-15,0-5-5 16,1-7-5-16,0-5-2 15,-4-1-3 1,2-3-7-16,-7 0 0 16,-1 1 0-16,-2 2-3 0,-3 2-2 0,-4 3 2 15,0 4-2-15,-1 3 1 0,0 2-1 16,0 4-1-16,-1 0-2 31,-2 7-2-31,2 5 2 0,-2 3 2 16,3 4 0-16,0 2-1 15,0 0 2-15,9 0-1 16,2 0 1-16,2-4 0 16,3-3-1-16,1-3 2 15,3-4-1-15,2-6 1 0,-1-1 3 16,4-3 2-16,-1-9 0 16,1-4 0-16,-2-1-2 15,-2-5-1-15,-1-2-3 16,-1 0 1-16,-6-1 0 0,-1-2 0 15,-3 1-2-15,-1-1-2 16,-4 0-7-16,-4-1-4 0,0-3 1 16,0-1 1-16,0-3 2 15,-4 0 2-15,-4-1-1 16,1 3 1-16,-1 4-3 0,0 8 7 31,3 4 3-31,1 7 1 16,2 5 1-16,0 5-1 0,2 0-1 15,0 10-2-15,0 5 3 16,0 7 0-16,4 4 2 16,0 7-1-16,1 2 1 15,3 1 2-15,-2 2-1 16,0-3-2-16,0-4-2 0,-1-5 2 16,-1-7 0-16,-2-7-1 0,0-4 1 15,0-5 15-15,-2-3 3 16,0 0 10-16,0-7 0 15,1-6-19-15,0-1-4 16,4-3-4-16,5 0-4 16,0 0 2-16,5-2-1 15,2 2 1-15,3 0-1 16,4-1 1-16,1 1 0 0,2-1 0 0,2 2 0 16,-1 0 1-16,2 3 0 15,-4 2-1-15,-2 2 0 16,-5 4 2-1,-2 3-2-15,-3 2 1 16,-4 0-2-16,-1 9 0 16,-1 5 2-16,0 4 0 15,-4 4 2-15,0 2 0 0,-2 3 2 0,0 0-2 0,-1-1-1 16,0-3-1-16,0-2 0 31,-1-3-1-31,2-5 0 16,-2-3 0-16,2-5-1 15,-1-3-10-15,2-2-28 16,1-5-11-16,2-8-7 16,-1-5-25-16,1-4-43 0,1-5-48 15</inkml:trace>
  <inkml:trace contextRef="#ctx0" brushRef="#br0" timeOffset="169842.1202">8540 10829 332 0,'0'1'53'0,"0"9"-50"16,-3 3 23-16,-5 6 27 15,-1 4-13-15,0 2-15 0,2 4-11 16,1-1-7-16,4-3-3 16,2-2-4-16,2-4 2 15,8-3 7-15,3-5 3 0,2-4 5 16,1-2-2-16,2-3-6 0,2-2-2 15,-1 0-2-15,0-4 0 16,0-5-2-16,-2-1-1 16,0-4 1-1,-3-1-3-15,-2-1 1 16,-3-3 1-16,-2-1 1 0,-4-1 0 16,-3 0 3-1,0-1 1-15,0 1-4 0,-7 3-1 16,-4 2 3-16,1 4 3 15,-2 3-4-15,1 5 2 16,-1 3-3-16,2 1 0 16,-1 2-2-16,3 9 0 15,0 1-3-15,5 1 2 0,3 1 0 16,0-2-1-16,2-1 1 16,7-5 1-16,7-1 2 15,-1-5 7-15,6 0 1 0,4-1-1 16,2-8-4-16,1-1-1 15,5-1-1-15,-2 2 4 16,1-1-3-16,-1 4-2 0,-3 3-3 0,0 3 0 16,-6 0-2-16,0 6 0 31,-5 6 1-31,-2 1 0 0,-2 3 0 0,-2 0 2 16,-4 1-1-16,1-3-1 0,-1 0 1 31,-5-4 0-31,2-1 0 15,-1-5 0-15,-2-1 0 16,-1-1 1-16,1-2-1 16,-1 0 2-16,0 0 0 0,0 0 2 15,0 0-3-15,0 0 0 16,0 0 0-16,0 0-1 0,0 0 1 16,0 0-1-16,0 0 0 15,0 0 0-15,0 0 0 16,0 0 0-16,0 0-1 15,0 0 0-15,0 0 0 0,1 0 0 16,-1 0 0 0,0 0 1-16,0 0 0 15,0 0-1-15,0 0 2 16,0 0-1-16,0 0 1 0,0 0-1 16,0 0 2-16,0 0-1 15,0 0 0-15,0 0 1 16,0 0-1-16,0 0 0 0,0 0 0 15,0 0-4-15,0 0-15 16,0-1-21-16,0-3-28 16,0 0-56-16,0-2-74 15</inkml:trace>
  <inkml:trace contextRef="#ctx0" brushRef="#br0" timeOffset="170849.7256">8785 10892 201 0,'-1'-1'48'0,"-1"-1"-46"0,2 2 11 16,0-1 23-16,0 1 0 16,0 0-13-16,0 0-4 15,0 0-3-15,0 0 0 0,0 0-3 16,0 0 9-16,6 0 13 16,1 0-5-16,1 0 1 15,3-1 6-15,5-4 3 16,3-2-2-16,2-3-9 15,3-5-6-15,3-2-4 0,2-1 0 16,0-5-4-16,2 1-2 16,-5-1-3-16,1 0-2 15,-4 3-2-15,-4 2 1 0,-5 4-1 16,-3 3-1 0,-5 4-3-16,-2 2 0 15,-2 3-1-15,-2 1-1 16,0 1-1-16,0 0-1 15,0 0-2-15,0 0-3 0,2 4-5 16,2 3-6-16,0 0-17 0,1 0-25 16,-1 0-32-16,3 1-16 15,-1-1-49-15</inkml:trace>
  <inkml:trace contextRef="#ctx0" brushRef="#br0" timeOffset="174157.8595">10044 10509 215 0,'-10'0'90'0,"-1"0"-71"15,-4 0 26-15,3 0 13 16,1 0-12-16,-1 0-14 15,1-1-7-15,4-1 2 0,2 2-2 16,2-1-6-16,2 1-1 16,1 0 4-16,0-2-3 0,8-1-10 15,7-3 0-15,6-1-5 16,6-3 7 0,7 0-1-16,5-3-2 15,1 1-1-15,1-2 1 0,2 0-6 16,-3 1 5-1,-1 1-9-15,-3 0 3 16,-5 2 0-16,-4 3-1 0,-8 3 1 0,-5-1-2 16,-7 4 1-1,-3 1-2-15,-2 0-1 0,-2 0-5 16,-4 6-17-16,-5 3-21 16,-3 2-24-1,-7 4-4-15,-2 1-41 0,-2 1-79 16</inkml:trace>
  <inkml:trace contextRef="#ctx0" brushRef="#br0" timeOffset="174427.7477">10050 10669 363 0,'0'0'33'0,"1"0"-4"15,11-4 14-15,1-4-5 16,5-3-21-1,3 0-8-15,6-1 10 0,-2-1 1 16,4 1-12-16,-1 1-3 16,1-2 1-16,-3 4-2 15,-2 0-2-15,-4 2-2 16,-3 1 0-16,-3 2 0 16,-4 1-1-16,-4-1 0 0,-3 3-13 15,1-2-21-15,-3-1-9 16,0 0-25-16,-1-4-37 15,0 0-69-15</inkml:trace>
  <inkml:trace contextRef="#ctx0" brushRef="#br0" timeOffset="174825.7555">10240 10084 309 0,'-3'-5'1'16,"1"2"3"-1,1 1 40-15,1 2 7 16,0 0-31-16,0 3-19 0,0 8 5 16,0 6 15-16,1 6-2 15,-1 6-5-15,0 10 3 16,0 6 4-16,-3 8-8 15,-5 3-6-15,-1 1 0 16,1-1-4-16,-2-5 4 0,4-6 2 0,0-8 9 16,5-6-2-16,1-8 1 0,0-4-10 31,0-6-4-31,0-3-3 16,0-3 1-16,0-2-1 15,0-2 0-15,0-2 0 16,0-1 0-16,1 0-2 0,1 0-12 0,2-5-34 15,2-6-24-15,-1-5-49 16,2-6-121-16</inkml:trace>
  <inkml:trace contextRef="#ctx0" brushRef="#br0" timeOffset="175411.409">10728 9794 347 0,'0'-3'2'16,"0"3"15"-1,0 0 20-15,0 0-1 16,0 9-19-16,-1 2-1 0,1 5 7 16,0 2-1-16,0 3-5 15,0 4-6-15,5 2 10 0,2 2 1 16,-1 3-4-16,1 2-3 16,1 2-2-1,-1 2 0-15,0 2-2 16,0 2 1-16,-1 3 6 15,0 3-1-15,0 1-5 0,-1 0-3 0,0 1 1 16,0 0-1-16,1-1 0 16,0 0-2-16,1 0 1 15,1-2-1-15,0 0-1 0,-1-2 4 16,-1-5-3-16,1-2-1 16,-1-5 0-16,0-4-2 31,-2-3 0-31,-2-4-2 0,2-5 0 15,-2-4 0-15,-1-2-2 16,0-4 0-16,1-2 0 16,-2-3 0-16,0 0 0 15,1-2 0-15,-1 0 0 16,0 0-2-16,0 0-4 16,0 0-8-16,1 0-7 0,-1 0-13 15,1 0-19-15,4 0-34 0,0-4-13 16,3-4-43-16,1-1-105 15</inkml:trace>
  <inkml:trace contextRef="#ctx0" brushRef="#br0" timeOffset="175609.605">11349 10767 423 0,'3'0'105'0,"-3"0"-99"0,0 0 2 0,0 0 18 31,-3 2-19-31,-4 6-35 0,-4 1-49 16,-3 1-186-16</inkml:trace>
  <inkml:trace contextRef="#ctx0" brushRef="#br0" timeOffset="195194.5913">777 694 238 0,'-6'0'57'16,"0"2"-57"-16,0 2 2 15,-1 1 18-15,3 1 9 0,-2-1-7 16,3-2-3-16,3 2-1 16,0-4-4-16,0 2-6 15,0 0-4-15,7-3 3 16,5 0 6-16,1 0 0 0,8 0-7 0,4-6-2 31,0-2 0-31,5-4 1 16,-1-3-2-16,-4-1-2 0,3 0 0 15,-6-2-1-15,-4 2 0 16,-5-1 1-16,-3 0-1 16,-4 2 1-16,-6 1-1 15,0 0 0-15,-6 5 0 0,-5 1-1 16,-6 1 0-16,-3 5-1 0,-3 2 1 16,-1 0 1-1,0 3 0-15,-2 6 1 0,2 3-1 16,2 4 1-1,-2 1-1-15,3 3 0 0,2 5 1 16,5 0 0 0,0 1 0-16,7 2 0 15,3 0 1-15,4-2 1 0,0-1 0 16,8-2 0-16,4-3 1 16,5-4 3-16,4-4 0 15,6-4 4-15,2-6 2 0,4-2 1 16,5-3-4-16,3-10 0 0,-1-2 4 15,3-4-1-15,-5-1-5 0,-3-2-5 32,-5 1-1-32,-7 2 0 15,-4 0-1-15,-3 1 0 0,-5 4-1 16,-3 3 1-16,-1 0-1 16,-3 5 1-16,0 0 0 0,-1 4 1 15,0 1-1 1,1 1-2-16,2 0-1 15,-2 0 1-15,6 3 1 16,1 3 0-16,1 2 0 0,2 1 1 16,2-2 3-16,1 3 0 0,0-2 0 15,-1 1 0 1,1-3 1-16,-1 2-3 16,2-2-1-16,-5 0-1 15,1-1 0-15,-1-2 0 16,-2 0-1-16,0-1-19 0,-2-2-22 15,-3 0-13-15,0-2-33 16,-1-6-91-16</inkml:trace>
  <inkml:trace contextRef="#ctx0" brushRef="#br0" timeOffset="195369.8923">1392 550 507 0,'-13'20'-1'0,"-3"3"1"0,1 8 10 15,-3 2 20-15,-1 1-14 16,1 5-15-16,5 0-3 16,4-2-71-16,9-2-237 0</inkml:trace>
  <inkml:trace contextRef="#ctx0" brushRef="#br0" timeOffset="198718.1498">723 1704 114 0,'4'-3'5'16,"0"-2"11"-16,-1 0 15 16,3 0-5-16,-2 1 3 15,0-2-5-15,0 1 2 16,-2-1 5-16,2 1-6 15,-4-1-2-15,0 1-5 0,0-1-1 16,-4 2 1-16,-2 0-1 0,-3 1-5 16,-3 0-3-1,-3 2 0-15,-1-1 3 16,-1 2-2-16,-2 0 2 16,0 2-1-16,2 5 1 0,-1 1-4 15,3 5-3-15,0 2-2 16,2 5 0-16,4 0 0 15,-1 7 2-15,6 2-4 16,-1 2 0-16,5 5 0 0,0-1 0 16,6 0-1-16,5-3 1 15,3-5-1-15,4-4 1 16,2-7 1-16,5-6 3 16,0-5 0-16,1-5 1 15,0 0-2-15,-1-5-2 16,0-7 0-16,-6 1-1 0,-2-3-1 0,-1 1-1 15,-7 1 0-15,-3-2-2 16,-2 2-2-16,-4 0-1 0,0 0 1 31,-4 1-3-31,-7 1 0 16,-3 2 1-16,-1 0 3 16,-3 4 3-16,2 1 2 0,-1 2 0 15,5 1 1-15,0 0 2 16,5 0 1-16,2 0 0 15,5 0-3-15,0 2 0 16,3-2 3-16,7 0 3 0,6 0 3 16,2-1-4-16,4-6-4 15,3-2 0-15,0 0 1 16,-3 1-3-16,-1-3 0 16,-2 2 0-16,-4 1 0 15,-1 0 0-15,-3 2-1 16,-3 3 0-16,-1 0 0 15,-2 1 0-15,2 2-2 0,-3 0 0 16,2 4-1-16,1 4 2 16,1 4 2-16,-2 3-1 15,1 1 1-15,-1 2 0 0,-3 1-1 0,1-3 1 32,0-1 0-32,-2-1-1 0,-2-3 0 15,0-3 0-15,2-1 0 16,-2-2 0-16,2-2 0 15,-2 2-16-15,2-3-32 16,5-1-30-16,1-1-43 0,2 0-109 0</inkml:trace>
  <inkml:trace contextRef="#ctx0" brushRef="#br0" timeOffset="199638.3542">1246 1769 469 0,'-7'0'2'16,"-8"0"-4"-16,1 0 12 16,-5 11-1-16,0 1-2 15,0 5-7-15,3 2 0 16,-2 6 0-16,5-1-3 0,6 1 4 16,2-3-1-16,3-2 0 15,2-6-1-15,3-5-4 16,8-4-3-16,3-5 3 0,5-3 5 15,-2-8 2-15,2-3-2 16,0-2 1 0,-2-1 5-16,-3-1-4 0,-2-1 3 15,-2 4 0-15,-3 2 1 0,-4 4-3 16,0 3-1-16,-1 1 0 16,-2 5 2-16,0 0-4 15,0 8-4 1,-4 3 6-16,1 3-2 0,2 1 0 15,1 1-1-15,0-2 1 16,1 1 0-16,9-7 0 16,2-2 0-16,0-4-1 15,4-2 1-15,2-2-1 16,1-10 0-16,-3 2 2 0,1-5 0 16,0-2 0-16,-2 0 4 15,-5 1 4-15,2-1 3 16,-3 2-1-16,1 1 2 0,-4 1-2 15,-1 5-7-15,-2 1-2 16,0 4 3-16,-2 3 2 16,-1 0-5-16,0 0-5 15,2 9 2-15,0 4 1 16,1 5 0-16,0-1 1 16,0 8-1-16,3-2 1 0,-3 5 5 15,3-3-3-15,-3 0 1 16,2 0-1-16,-2-4 0 0,-1-5 1 15,1-2 3-15,-3-5 2 16,0-3 1-16,0-2-1 16,0-3 3-16,0-1 10 0,-5 0-9 31,-1-6-9-31,0-3 0 0,-2-3-1 16,1-3-4-16,3-5 1 15,0-4-1-15,0-2 1 16,4-5-5-16,0 0-3 15,0 2-2-15,8 1 1 16,0 3 6-16,3 5 2 0,0 3-1 16,5 3 1-16,-1 4 1 15,3 1 1-15,1 4 4 16,-1 1 0-16,0 4-3 0,-4 0-1 16,-1 8-1-16,-5 4 0 15,-3 5-1-15,-2 4 2 16,-3 0-2-16,-4 1 1 0,-8 0 0 15,-3-2 0-15,-4-4 0 16,-6-3 0 0,2-2 1-16,-2-5-2 0,1-3 0 15,2-3-9 1,2 0-24-16,6-6-14 0,2-8-12 16,10-6-24-16,2-3-41 0,2-5-41 0</inkml:trace>
  <inkml:trace contextRef="#ctx0" brushRef="#br0" timeOffset="200130.5673">1681 1462 405 0,'1'-2'18'16,"0"2"2"-16,0 0 23 0,2 8-32 15,0 6 4-15,2 6 4 16,-1 5-7-16,1 6 6 0,0 4 1 15,0 3-5 1,-1 1-10-16,1-1-3 0,-1-2 1 0,2-5-1 31,0-3-1-31,-5-5 1 0,3-7 0 16,0-4-1-16,-2-6 1 16,-2-1-1-16,0-5 2 15,2 0 6-15,4-6 23 0,-3-5-16 16,4-3-12-16,4-3-1 15,0-5-1-15,5-1 0 16,-2-1 0-16,3 0-1 16,-1 0-1-16,0 3 2 15,-1 4-2-15,-4 6 1 16,0 0 1-16,-3 8 2 16,-2 1 6-16,0 2-2 15,0 2-6-15,1 9-1 0,-1 1 0 16,0 7-1-16,0 1 2 15,2 2-1-15,-3 1 0 0,3-3 0 16,2 0-5-16,-3-3-10 16,1-3-15-16,2-3-22 15,-3-5-17-15,-2-2-17 16,2-3-39-16,-3-1-182 16</inkml:trace>
  <inkml:trace contextRef="#ctx0" brushRef="#br0" timeOffset="201013.5607">2028 1400 323 0,'-3'-2'9'0,"2"2"18"0,-1 0 26 16,2 0-23-16,0 3-13 15,0 7 4-15,0 2-8 0,4 5-1 16,6 3-4 0,-1 3-3-16,4 2 0 15,-1 2 0-15,5 2-2 16,-3 2-1-16,1-1 0 0,0-1 0 0,0-1 1 16,1 0 2-16,-3-5-2 0,3-4-2 15,-5-2-1-15,0-5 1 16,1-4 2-16,-5-5 8 31,4-3 9-31,-2 0 2 0,0-11-1 16,3-1-1-16,0-5-9 15,1-2-6-15,-3-4-4 16,1-1-1-16,-1 0 1 0,-3-1-3 0,0 3 0 16,-2 2-1-16,-4 6 0 15,1 2 2-15,-2 5 0 31,0 3 2-31,0 4 1 0,0 0 0 16,0 0-5-16,0 8-4 16,0 6 4-16,0 4 1 15,0 2 0-15,0 4 1 16,3-1 1-16,3 0-1 0,2-3 2 16,1-1-1-16,0-4 1 15,-1-2-1-15,1-1 2 0,-2-6-2 0,0 0 1 16,0-4 1-16,-3 0 0 31,3-2 1-31,-1 0 3 0,1-4 5 16,0-5 0-16,-1-5 0 15,3-1 0-15,-1-7-5 16,-1-3-1-16,1-6-4 16,-4-3-1-16,2-3 0 15,-3-1-1-15,0-1-1 0,-3 1 0 16,0 4 2-16,0 3-1 15,0 2 3-15,0 4-2 0,-4 5 1 0,2 2-1 16,0 4 0-16,-2 4 1 16,4 1-1-16,0 3-3 31,-1 4-20-31,0 2-27 0,1 0-48 16,-1 1-64-16,0 7-62 15</inkml:trace>
  <inkml:trace contextRef="#ctx0" brushRef="#br0" timeOffset="201474.204">2624 1535 353 0,'-1'0'15'16,"-1"0"-14"-16,2 7 19 0,-1 4 23 15,-2 3-13-15,1 6-16 16,2 2-11-16,0 1-2 15,0 1-1-15,0-1 1 32,0-2-2-32,5-5-31 0,-2-5-38 15,5-6-13-15,0-5-128 16</inkml:trace>
  <inkml:trace contextRef="#ctx0" brushRef="#br0" timeOffset="201954.1894">2758 1497 358 0,'1'10'-2'0,"1"2"3"16,2 7-1-16,-1 1 1 15,0 3-1-15,3 0 1 16,1 2-1-16,1-3 1 0,0-4-1 15,0-4 0 1,-1-4 0-16,-3-4 0 16,2-4 1-16,-5-2 1 0,2-3-1 0,1-7 0 15,-1-3-1 1,-2-2 1-16,4-3 2 16,1-1 8-16,-1-1 2 0,4 0-2 15,1 1-2 1,2 3-4-16,-1 3-2 15,0 2-1-15,2 3 8 0,-1 5 1 16,1 3 3-16,-1 0 1 16,0 3-4-16,0 8-3 15,-3 3 2-15,1 1-5 16,-4 4 0-16,-1 1-2 16,-1 0-2-16,0-1-1 0,0-3 0 15,-1-3 1-15,3-3-1 0,-2-4-1 16,3 0-5-16,-2-4-12 15,3-2-15 1,-2 0-27-16,2 0-8 16,0-8-59-16</inkml:trace>
  <inkml:trace contextRef="#ctx0" brushRef="#br0" timeOffset="203683.314">3213 1239 192 0,'2'6'34'0,"1"2"15"0,-2 2-5 15,1 1-6-15,-2 2-17 16,0 4-11-16,0 1-7 16,0 1-3-16,0-2 1 15,0 0-1-15,0-3 0 0,6-5-10 16,-3-3-15-16,6-6-16 15,2 0-61-15,-1-9-103 16</inkml:trace>
  <inkml:trace contextRef="#ctx0" brushRef="#br0" timeOffset="203904.3472">3398 1237 349 0,'3'0'24'0,"0"6"-23"16,2 3 18 0,-3 2-1-16,2 1-8 15,-1 4 9-15,-1-1-11 16,1 1-7-16,-3 1-2 0,1-3-2 16,-1 0-26-16,0-4-15 0,0-1 0 15,0-6-27-15,-1-1-54 16</inkml:trace>
  <inkml:trace contextRef="#ctx0" brushRef="#br0" timeOffset="204361.564">2947 1093 309 0,'0'-3'16'15,"0"1"-8"1,0 2 20-16,2 0-2 0,0 4-22 16,-2 9-2-16,0 6 12 15,0 8-7-15,2 5 3 16,-2 8-5-16,0 5-4 16,4 6 1-16,2 3 0 15,-2 2-2-15,5 0 2 0,4 1-2 16,3-7 1-1,3-5 4-15,4-6 4 0,5-8-2 16,1-5-6-16,2-9-1 0,2-3 1 16,-4-6-1-16,1-3-20 15,-5-5-54-15,-3 0-44 16</inkml:trace>
  <inkml:trace contextRef="#ctx0" brushRef="#br0" timeOffset="205066.9836">4424 1113 289 0,'0'6'-2'16,"0"2"4"-16,4 4 7 0,0 3 17 31,-1 0-3-31,3 2-10 16,-4 3-10-16,1 0-2 0,0 0-1 15,-1-1 1-15,0-2-1 16,-1 0-1-16,1-5-3 0,4-6-24 0,-2-3-31 31,4-3-45-31</inkml:trace>
  <inkml:trace contextRef="#ctx0" brushRef="#br0" timeOffset="205261.7226">4601 1125 243 0,'0'2'128'16,"0"4"-125"-16,-2 2-2 16,1 2 5-16,1 3 1 15,0 1-2-15,0 2-5 0,0 2 1 16,3-1-15 0,2 2-43-16,1-2-77 15</inkml:trace>
  <inkml:trace contextRef="#ctx0" brushRef="#br0" timeOffset="205506.4578">4838 1519 295 0,'3'6'128'0,"0"4"-125"0,-3 2 47 15,1 5-9-15,1 6-13 32,-2 5 1-32,0 5-22 15,-6 1-7-15,-12 6-11 16,-6 2-51-16,-8-2-86 16,-2 1-185-16</inkml:trace>
  <inkml:trace contextRef="#ctx0" brushRef="#br0" timeOffset="207390.4737">5504 1018 165 0,'0'0'17'0,"0"-1"-28"0,0 0-9 16,-1 0-29-16,-3 1-20 15</inkml:trace>
  <inkml:trace contextRef="#ctx0" brushRef="#br0" timeOffset="208259.1372">5282 1059 276 0,'0'0'45'0,"0"0"-22"0,0 0 6 16,0 0-4-16,0 0-1 15,0 0-2-15,0 0 1 0,0 0-1 16,0-2-3-16,0 2-1 16,0-3-1-1,0 0 2-15,4 0-3 0,2-1-6 16,1-2-2-16,6 0-3 16,2 0-1-16,4 0-2 15,3-2 1-15,4-1-1 16,2 2 2-16,-2 2 1 0,-1 1-2 15,-1 1-3-15,-6 2 0 16,-2 1 1 0,-5 0-1-16,0 0 0 0,-4 0 0 15,-1 0 0-15,-2 0-1 16,-1 4 1-16,-3 2 0 16,0 2 0-16,0 3 1 15,-7 3 1-15,-3 2-1 0,-5 2 0 0,-3-1 0 16,-1 2 0-16,0-3 1 15,-1-1-2 1,0-1 1-16,3-1 1 0,0-3 0 16,3-2 0-1,1-1 1-15,3-3-1 16,4-2 0-16,0-1 0 0,4-1 2 0,1 0 7 0,1 0 1 16,0 0-4-16,4-6-3 15,7-1-4-15,1-2-1 31,5 1-1-31,4 2 0 16,0-3 1-16,0 4 0 0,0-3 0 16,-1 4-1-16,-1 2 1 15,-2 2 0-15,-2 0-1 16,-2 0 0-16,-3 2-1 0,0 3 1 16,-1 2-1-1,-3 2 1-15,0 1 0 0,-2 2 1 0,1 2 1 16,-3 1-1-16,-2 1 0 15,0-1 1 1,0 1-1-16,0 1 1 16,-3-2-1-16,-6 0 2 0,-1-2-1 0,-1-1 3 15,-2-2-3-15,0-1 5 16,-3-2 1-16,-1-3 0 16,-4 0-2-1,1-3-2-15,2 0-1 16,-5-1-1-16,2 0 0 0,2 0-1 15,-1 0 0-15,5-4-6 16,6 1-11 0,1 1-7-16,6-1-16 0,2 0-9 15,8-2-13-15,11 1-15 0,2-1-38 16,5-2-120 0</inkml:trace>
  <inkml:trace contextRef="#ctx0" brushRef="#br0" timeOffset="209361.8037">5820 1012 305 0,'-15'3'11'0,"-1"2"3"0,-1 6 22 15,1 2 0-15,-1 3-6 16,3 3-14 0,-2 3-6-16,5 1 3 15,2 4-1-15,1 0-6 16,4-2 0-16,4-2-2 0,0-2-1 0,2-5-3 16,8-3 0-16,-1-7 2 0,4-3 3 15,2-3 3-15,3 0 1 31,0-10-3-31,2-3-3 16,1-3-1-16,-2-3 0 16,-2-2 0-16,-1 1 0 0,-3-2 0 15,-3 2 0-15,-4 0-1 0,-5 1 0 0,-1 1 0 16,0 2 0-16,-5 2-1 16,-6 3 0-16,-1 0 1 15,-1 5-1-15,0 0 1 16,-2 3-1-16,4 0 2 15,1 1 0 1,3 0 2-16,3 2 2 16,2-1 1-16,2 1-3 0,0 0-5 15,4 0 0-15,5 0 2 16,5 0 1-16,5-1 2 16,2-6-3-16,2 1 1 15,2-1-1-15,0 0 0 16,0-1 0-16,-2 2-1 0,-4 3-1 15,-3 0 3-15,-3 3-2 16,-6 0-1 0,-2 8-2-16,-2 4 0 0,-3 5 3 15,0 2 0-15,-4 7 1 16,-3 0-2-16,-2 3 1 16,1-1 0-16,3-2 1 15,-2 0-1-15,5-6-1 16,2-5 1-16,0-5 1 0,2-4-2 15,6-4 2-15,3-2 2 16,2-1 2-16,3-7-2 16,1-5-1-16,4-2 0 0,-3-2 2 15,3-3-3-15,0-1 4 16,0 1 3-16,-2-2 2 16,-5 2-5-16,0 0 0 15,-6 0 4-15,-6 1-1 0,-2 0-4 16,0 3 0-1,-6 2-2-15,-9 3-2 0,-1 3-2 16,-3 2 0-16,-2 4-4 16,-1 2-21-16,-2 5-20 15,1 6-22-15,1 4-38 16,0 1-50-16</inkml:trace>
  <inkml:trace contextRef="#ctx0" brushRef="#br0" timeOffset="209691.5161">6267 1195 270 0,'7'0'8'0,"-1"0"37"16,2 0 9-16,2 0-17 16,-3 6-6-16,0 2-11 15,1 4 1-15,-2 1-6 0,0 2-2 16,-4 3-5 0,-2 0-2-16,0 1-3 0,0-1-2 15,-6-1-1-15,-2-4 0 16,-2-3-2-16,-1-4-14 15,2-4-33-15,1-2-68 16,2-6-80-16</inkml:trace>
  <inkml:trace contextRef="#ctx0" brushRef="#br0" timeOffset="210056.8679">6583 931 330 0,'0'-3'88'0,"-4"2"-86"15,3 1 26-15,0 0-9 16,1 6-19-16,0 5 0 16,0 3 1-1,0 1 1-15,0-1 1 16,0 0 0-16,6-3 0 15,-2-3 0-15,5-2 10 16,3-3 12-16,3-3 0 16,2 0-2-16,1-8-11 0,2-1-8 15,2-2-1-15,-3 0-2 16,-2 2 0-16,-2-2-1 16,-2 5-1-16,-2 1 0 0,-4 1-6 0,0 1-15 15,-2 1-17-15,-1-1-22 16,1 0-47-16,-2 0-93 15</inkml:trace>
  <inkml:trace contextRef="#ctx0" brushRef="#br0" timeOffset="210349.3144">6813 832 339 0,'-5'0'17'16,"4"0"-15"-16,1 0 10 16,-2 3-7-16,2 5 0 0,-2 3 18 15,0 4-3-15,0 2-3 16,-2 5-1-16,-1 3 4 16,-1 1-1-16,0 2-4 15,-2 0-8-15,1 1 1 16,-2-5-4-16,2-1 3 0,0-4-5 15,1-2-1-15,2-3-1 0,0-3 0 16,3-3 1 0,-1-2-3-16,2-2-21 0,0-3-33 15,2-1-58-15,5-1-66 16</inkml:trace>
  <inkml:trace contextRef="#ctx0" brushRef="#br0" timeOffset="211093.5295">6962 899 399 0,'-12'1'-1'0,"-2"6"2"16,2 5 2-16,-1 5 1 31,1 2-1-31,2 4 10 16,3-1 2-16,5-1-6 0,0 1-8 15,2-5-1-15,3-4 3 16,7-4 2-16,0-3 6 16,5-4 6-16,0-2-8 0,4 0-4 0,-3-4 1 15,-1-5-2-15,1-2-1 32,-3-1-3-32,0-2 3 0,-3-2 4 0,-4-2-4 15,-1 1 0-15,-4-3-3 16,-1 2 0-16,0 2-4 15,-1 1 0 1,-6 3 2-16,0 4 0 0,-1 2 2 16,2 2 0-16,1 2 1 15,2 2 3-15,3 0-2 16,0-2 5-16,8 2-5 16,3-1 1-16,5-2 0 15,-1 0-2-15,4-2 0 0,1 2-1 16,-3 0 1-16,-1 1 1 15,-4 1 1-15,-2 1-2 0,-4 0 0 16,-1 1-2-16,-5 5 1 0,0 4 1 16,0 4-1-16,-4 0 1 15,0 5-1-15,-2 2 1 16,5-2-1 0,-1 1 1-16,2-2-1 15,0-1 1-15,5-4-2 16,5-1 3-16,2-3 0 15,1-4 2-15,0-3 0 16,3-2 2-16,1 0-1 0,0-3-1 0,0-7 0 16,1-1 1-16,-1-1 4 0,-2-2-3 15,-1-3-3-15,-1 1 0 32,-3-2 0-32,-4-1 2 15,-5 2-2-15,-1-1-2 0,0 2-2 16,-7 1-3-16,-6 4-4 0,-1 2-3 15,-3 1-17-15,-1 3-15 0,3 2-25 16,0 1-45-16,8 1-64 16</inkml:trace>
  <inkml:trace contextRef="#ctx0" brushRef="#br0" timeOffset="211512.81">7232 578 334 0,'-15'-3'1'0,"5"1"11"0,3 2 34 15,5 0-25-15,2 0-9 16,0 0-8-16,0 5 6 15,7 0 12-15,3 1-4 16,4 0 1-16,5 3 7 0,1-1-5 16,5 1 3-16,1 0 4 15,2 2-4-15,3 2 2 0,-3 1-5 16,3 1-3 0,-3 2-4-16,-1 0 0 0,-2 4-3 15,-3 0-3-15,-3 3-1 16,-4 3-4-16,-5 4-1 15,-4 4-1 1,-6 5 0-16,0 2 0 0,-6 3-1 0,-10-2 0 0,-1 2 0 16,-4-4-14-16,-2-5-22 15,1-2-35-15,2-5-42 32,1-4-54-32</inkml:trace>
  <inkml:trace contextRef="#ctx0" brushRef="#br0" timeOffset="218817.0352">969 3068 363 0,'-6'-7'0'0,"2"3"0"15,1 2 1-15,1 0 31 16,1 2 2-16,-1 0-15 16,1 3-16-16,1 6-4 15,0 8 0-15,0 5 1 16,0 6 0-1,0 3 0-15,1 3 0 0,4-3 0 16,2-2 0-16,-1-4 0 16,1-6-2-16,1-10 0 15,3-3 1-15,1-6 0 16,3-4 3-16,1-10 2 16,1-5-2-16,0-3-1 0,-3-1 1 15,1 0-1 1,-4 3-2-16,-3 4 2 0,-1 4-1 15,-3 4 0-15,-2 5 0 16,-2 3-3-16,2 0-1 16,-2 11 2-16,0 3 2 15,0 4 1-15,4 2-1 16,0 1-1-16,3-3 1 0,-1-2 0 16,6-4 0-16,0-6-1 15,1-4 0-15,0-2 1 16,1-6 4-16,1-7 2 15,0-5 1-15,-2-2-3 16,-1-1 2-16,-2 0 4 0,-4 0 1 16,-3 3-3-16,-3 1-4 0,0 1-1 15,-1 2-1 1,-6 2-1-16,-2 3 0 0,-3 1-2 16,1 0-1-16,0 1 2 15,1 3 0-15,1 1-2 16,4 0-2-16,0 0-17 15,3 0-41-15,2-2-54 16</inkml:trace>
  <inkml:trace contextRef="#ctx0" brushRef="#br0" timeOffset="220006.6445">34 2229 170 0,'0'5'5'15,"0"4"3"-15,0 2 28 16,2 1-6-16,1 4-9 15,2 1-5-15,2 3-3 0,0 2 2 0,1-2-4 32,2 2-6-32,0-2 1 0,-1-4-3 15,2-1-3-15,-1-6 0 0,-2-3-4 0,1-6 11 32,0 0 11-32,-1-7 13 15,-2-7-9-15,0 0-12 0,0-3-3 16,-5 1-5-16,2 2 0 15,-3 2 0-15,0 1-2 16,0 5 1-16,0 1-1 16,0 3 0-16,0 2 0 15,0 0-6-15,0 5 4 0,0 4 2 16,0 2-3-16,5 2 1 0,1 1 1 16,4-3 0-16,-3-2 1 15,3-3-2 1,-2-1 2-16,1-5-1 15,-1 0 1-15,1-6 1 16,-1-5 3-16,2-3 1 0,-4 0 0 16,-2-3 4-16,3 1-3 15,-5-1 0-15,0 3 1 16,-2 0-3-16,0 2 1 16,0 1 4-16,-2 2-3 0,0 1-2 15,-5 2-2-15,1-2-1 16,-2 3-2-16,0-1 2 15,-1 0-2-15,-1 0 1 16,1-1-1-16,1 1 0 0,0 0-2 0,2 2-10 16,2 0-3-16,1 3-17 31,3-1-31-31,0 2-42 0,0-1-127 16</inkml:trace>
  <inkml:trace contextRef="#ctx0" brushRef="#br0" timeOffset="220281.2088">371 2220 240 0,'2'12'3'0,"0"-1"15"16,3 0 25 0,-3-2-16-16,2-1-15 0,-2-2-10 15,0 2 1-15,2-2-3 16,-2-1 1-16,0 0-1 16,-2-1 0-16,3-1 0 0,0-1-3 0,-3-2-37 31,0 0-68-31,0-1-64 0</inkml:trace>
  <inkml:trace contextRef="#ctx0" brushRef="#br0" timeOffset="220425.0983">270 2104 204 0,'-7'-6'-1'15,"4"2"-4"-15,1 1 5 0,2 0-17 31,0 3-65-31</inkml:trace>
  <inkml:trace contextRef="#ctx0" brushRef="#br0" timeOffset="220920.7907">423 2150 169 0,'4'17'22'0,"1"-3"-22"15,1 2 4-15,2-1 22 0,-1-4-9 32,0 0-11-32,0-2 1 0,-1-4 6 15,-4-2-8-15,2-3 2 16,-4 0 17-16,0 0 26 15,0-2 8-15,0-6-37 0,0-1-8 16,-2-3 1-16,-1 1-4 0,-1-2-4 16,1 1-1-1,3 1-3-15,0 2 1 16,0 0 2-16,0 3 3 16,0 1-4-16,3 0-1 15,4 2-2-15,2 0-1 16,3 0 0-16,2 3 0 0,0 0 1 15,3 0 0-15,-3 1 0 16,0 7 0-16,0 0-1 0,-2 3 1 16,-3 1 0-16,0-2-1 15,-2-1 1 1,-1 0-1-16,0-3 0 0,-3-1 1 0,0-2-1 0,0 0 0 31,-1-1-14-31,-2-1-37 16,0 0-42-16,0-1-117 15</inkml:trace>
  <inkml:trace contextRef="#ctx0" brushRef="#br0" timeOffset="223810.5377">1415 2972 268 0,'0'0'4'0,"0"0"21"16,0-2 22-16,0 2-6 15,2-1-14-15,-2 1-16 0,0 0-10 31,6 1-1-31,-5 7 7 0,4 3 1 16,0 6 0-16,-1 2-3 16,0 7 1-16,3 2-4 0,-1 3 0 15,-1 0-2-15,-2-3 1 16,2-6-1-16,0-4 1 16,-2-5-1-1,-3-4 0-15,2-6-1 0,-2-3-17 16,0 0-31-16,-1-3-6 15,-3-8-143-15</inkml:trace>
  <inkml:trace contextRef="#ctx0" brushRef="#br0" timeOffset="224745.968">1553 2932 144 0,'0'9'129'0,"2"2"-129"15,-2 1 3-15,4 2 24 16,0 3-6-16,-1 2-9 0,3-1-4 16,0 1-5-16,0-3-1 15,-1-1 0-15,-1-5-3 16,0-3 1-1,-3-3 10-15,2-2 1 16,-3-2 0-16,0 0 16 16,0 0 7-16,0-1-4 15,0-6-23-15,0-1-3 0,-4-5 0 16,2 0 3-16,0-2-1 16,0-2-3-16,2 1-2 15,0-1 0-15,0 2-1 16,0 1-1-16,6 4 0 15,-2 1 0-15,-2 4 2 0,3 1-1 0,-1 3 1 32,4 1 0-32,-3 0 1 0,4 3-1 15,2 4 2-15,-2 3 1 16,2 2 1-16,2-1 0 16,-4 3 0-16,-1-2 1 0,-1 1-1 0,1-1 1 15,-3-2-1-15,1-1 0 0,-2-2-2 31,-2 0-3-31,0-1 2 16,2-3-2-16,-4 2 1 0,1-2-1 16,-1 2-6-16,2-1-29 15,1-1-19-15,-3 2-35 16,1-2-42-16</inkml:trace>
  <inkml:trace contextRef="#ctx0" brushRef="#br0" timeOffset="225192.8413">1930 3025 236 0,'0'0'148'0,"0"0"-139"16,0-2 51-16,0 2-13 16,0 0-32-16,0 2-15 0,0 5-2 0,0 1 3 31,-2 3-1-31,0-3 1 16,2 1-1-16,0-3 0 0,0-1 0 0,0-2-1 0,0-3-1 31,0 0-6-31,2 0-9 15,4 0-17-15,-2-3-28 0,2-5-53 16,-2 1-149-16</inkml:trace>
  <inkml:trace contextRef="#ctx0" brushRef="#br0" timeOffset="226587.043">2285 2761 291 0,'-8'-4'8'0,"2"1"-4"0,-2 1 28 31,0 2-11-31,-3 0-4 16,-2 0-3-16,1 7-4 0,-2 0 5 15,3 2-7-15,0-1-4 16,3-1 1-16,3-2 2 16,4-1-4-16,1-2-3 15,0 0-1-15,0-1 0 0,1 1 7 16,6-2 4-16,3 1-1 15,-1 1-3-15,3-2-3 16,-1 2 0-16,2 1 2 0,1 0-5 16,1 0 3-16,1 2 15 15,-2-1-11 1,3 4-3-16,-4 0 0 0,0 1-1 16,-4 2-1-16,2 2-1 15,-6 0 0-15,2 0 2 16,-6 0-2-16,-1 0 1 15,0-3 1-15,-7 0 1 16,-5 1 2-16,-2-3 1 16,-3-3-3-16,-1 2 1 0,-4-4-1 15,0 0-4-15,2-1 0 16,3-2 1-16,-2 0 0 16,7 0-1-16,3 0 0 15,3 0 1-15,3 0-1 16,0 0 0-16,3 0-1 0,0 0-4 15,0 0-4-15,3 0 3 0,2 0 5 16,2 0 3 0,5 0-1-16,3 0 5 0,2 0 4 15,2 0-1 1,5-5-1-16,4-1 0 0,-1 0 1 16,4-2-4-16,-3 1 2 0,0-1-3 15,-2-1-3-15,-2 0 2 0,-2 0-2 16,-5 0 1-16,-1 0 0 31,-5-1-1-31,-2 1 0 0,-1 1 4 16,-3 1-3-16,-5-1 0 15,0 3 0-15,0 0-3 16,-1 1 1-16,-5 3-3 16,-4 0-1-16,1 1-1 15,-2 0 0-15,1 6 2 0,0 1 0 16,1 2 3-16,-1 1-2 15,6-1 1-15,2 0-2 0,2-1 1 0,0-1 0 16,0 0-1-16,10-3 1 31,0-2 3-31,7-2 2 0,0 0 1 16,2-4 0-16,2-7-1 16,3-2 0-16,1-4 1 15,-2-2-1-15,-1 1 5 16,-1 0-2-16,-7 0 0 15,-2 1 0-15,-5 0 4 16,-1 2 0-16,-5-1-2 0,-1-1-2 16,0 1-4-16,-5-1-1 15,-4 2-1-15,-2 0 0 0,2 2-1 16,-1 2 0-16,-1 2 1 16,2 3-2-1,-1 4 0-15,2 2 0 0,0 0-2 16,3 2-1-16,0 8 0 15,2 3 0-15,3 2 1 0,0 2 1 16,2 5 0-16,5-3 2 16,3-1 0-16,-1 1-1 0,0-2 1 15,1-3 1-15,-4-4 1 16,-1 0-1-16,-2-5 2 16,1-2 0-1,-4-2 0-15,0-1 2 16,0 0 1-16,-4 0 2 15,-3-3-5-15,-2-2-1 16,3-1 0-16,-4-3 0 0,1 3 0 16,6-2 0-16,-3 1 0 15,4 0-1-15,2 0-2 16,0 0-3-16,10 1 1 16,2-2 0-16,5 2 3 0,0-3 0 0,6 1 1 15,-3 0-1-15,0 2 1 16,-1-3-1-1,-1 4-18-15,-3 2-16 16,-5-2-13-16,-1 2-11 0,-5 2-35 16,1-2-36-1,0-1-104-15</inkml:trace>
  <inkml:trace contextRef="#ctx0" brushRef="#br0" timeOffset="227625.9366">3185 2271 220 0,'0'-4'15'16,"0"0"11"-16,0 1 24 15,-4 0-15-15,2 0-6 16,-6 2-6-16,5-1 1 15,-5 2-3-15,-2 0-7 0,1 0-5 16,-4 0-3-16,1 6 0 16,-3 2-3-16,-1 3 2 31,0 3 4-31,-2 1 2 16,3-1 0-16,1 3 1 0,2 2-2 15,1-1 3-15,3 3 1 16,5 2-2-16,-1 0-2 0,4 3 1 15,0 2-1-15,0 3-2 0,5 0-1 16,1-1-2-16,2-4-1 16,0-4-2-16,-1-4 1 15,-1-6 11-15,0-5 0 16,-3-2 11 0,-3-4 0-16,2 2 0 15,-2-3-2-15,0 0-1 0,0 0-5 16,0 0-5-16,0 0-5 15,0 0-4-15,0 0-2 16,0-3-1-16,-2 0 0 0,0-1 1 16,1 1-1-16,-5-2 0 15,4-1-2-15,-2 0 2 16,-3-1-5-16,2 0 1 16,1 0-1-16,1 0 2 15,-2 2 2-15,1-1-1 16,3 2 2-16,0 0 0 0,-1 1 0 15,0 0 0-15,2 3 0 16,0-2-1-16,0 2-1 16,0 0-6-16,0 0 1 0,0 2-1 15,0 2 7-15,0 1 0 0,0 0 0 16,0 1 2-16,0-2-1 31,2 0-1-31,-2-1 1 16,2 0 0-16,-1 0 1 0,0 0-3 15,3 0 3-15,-3 2-2 16,3-2 1-16,-1 2-1 16,3-1 2-16,-1-2-1 15,1 1 1-15,-1 0 0 0,4 0-1 16,-5-3 1-16,3 2-1 16,-1-2 1-16,-1 0 0 15,1 0 1-15,-1 0-1 0,3 0 0 16,-2 0-2-16,1 0 1 15,-1 0 0-15,2 0 0 16,2 0-1-16,-3 0-1 0,2 0-19 16,-1 0-12-1,0 0-18-15,-3 0-22 16,3 0-14-16,-4 0-40 16,2 0-89-16</inkml:trace>
  <inkml:trace contextRef="#ctx0" brushRef="#br0" timeOffset="228142.4342">3298 2561 414 0,'0'-2'2'15,"-4"2"0"1,-4 0 17-16,2 1-9 16,-1 8-7-16,-3 5 2 15,2 1 6-15,0 4 6 0,1-2 1 16,3 1-3-16,0-2 1 16,2-3-6-16,2-3-6 15,0 0-1-15,8-4 5 16,3-3 2-16,1-1 6 0,7-2 0 0,0 0-4 31,5-2-5-31,-3-4-4 16,2-2 1-16,-4-3-2 0,-1 2 1 15,-2-2 0-15,-2 0-1 16,-5-1 3-16,-3 1 5 16,-2-2 2-16,-3 1-1 15,-1-3-6-15,0 1-2 16,-5 0-1-16,-3 0-1 15,-4 1-1-15,-2 4 0 0,-2 1 0 16,1 4-3-16,-2 2 0 16,-1 2 0-16,2 2 0 0,2 7-5 15,3 2-13 1,2 0-8-16,6 4-16 0,1 1-11 0,2-2-28 31,0 1-21-31,10-7-89 0</inkml:trace>
  <inkml:trace contextRef="#ctx0" brushRef="#br0" timeOffset="228518.2378">3576 2508 376 0,'-1'0'34'15,"-6"0"-29"-15,-5 3 35 0,1 5-21 16,-2 3-4-16,2 3-9 15,2 3-4-15,0 2 0 16,3-1-1-16,4-1 0 16,2-1-2-16,0-4 1 15,0-3 0-15,8-5-1 0,-1-4 1 16,4 0 10-16,2-5 3 16,1-8-3-16,0-3-2 15,-1-1-1-15,1-2 9 0,-6-1 2 16,-1 0 0-16,-2 4 4 15,-5 2-2-15,0 2-5 16,0 2-7 0,-8 4-5-16,-4 3-5 0,-2 3-1 15,-1 0-4-15,0 11-7 16,-1 3-20-16,3 3-24 0,1-1-17 16,3 0-54-16,5-3-109 15</inkml:trace>
  <inkml:trace contextRef="#ctx0" brushRef="#br0" timeOffset="228898.8273">3698 2502 448 0,'2'0'31'15,"-1"0"-30"-15,1 3-4 16,3 3 3-16,-3 4 4 0,6 1 3 15,0 1 0 1,1 3-1-16,1-2-3 0,1-1-3 0,0-1-1 16,-3-1 0-16,-4-4 3 15,0-3-1-15,-1 0 1 16,-3-3 2 0,0 0 5-16,-3 0 13 15,-3-3-17-15,-4-3-2 16,1-4 12-16,1-1 10 0,0-1 1 15,1-3-9-15,3-1-1 16,0-1-8-16,3 1-7 0,1 1-1 0,0 3-1 16,0 1-1-16,7 3-4 31,2 2-11-31,3 3-7 16,3 0-16-16,3 3-17 0,3-2-33 15,-1 2-54-15</inkml:trace>
  <inkml:trace contextRef="#ctx0" brushRef="#br0" timeOffset="229441.2007">4011 2414 411 0,'0'-3'38'0,"0"0"-9"0,-5 1 24 16,-4 2-33-1,1 0-14-15,-4 2-5 0,1 7-1 16,-2 2-1-16,-1 4 1 15,3 2-1-15,-2 2 0 16,5 1-1-16,2 2 1 16,2-5 0-16,2-2 0 0,2-2-1 15,0-4 1 1,8-4 0-16,3-5 2 0,0 0 7 0,2 0 0 0,0-10-3 31,2-1 0-31,0-4 2 16,-2-2-1-16,-1 0 0 15,1-2 0-15,-3 1 7 16,-2 1 4-16,-4-3-1 0,0 1-6 16,0-1 0-16,-4 0-7 15,0-2-2-15,-5 0-1 16,-2-1-1-16,-1 4 0 0,-2 2-1 0,1 5-1 16,2 4 2-16,-2 5-2 15,3 3-1-15,-1 0-1 16,1 11 0-16,5 3-1 0,-1 3 3 15,2 3-1-15,2 3 3 32,5 1 0-32,4-1 0 0,2 0 1 15,1-4 3-15,0-1 5 0,3-2-1 0,-1-4-2 16,-2-1 0-16,0-5-2 16,-2 0-1-16,-4-1-1 15,-1-2-1-15,0 2-1 31,-4-2-26-31,-1 0-36 0,-2 2-19 16,0 2-53-16,0-2-105 16</inkml:trace>
  <inkml:trace contextRef="#ctx0" brushRef="#br0" timeOffset="230263.5861">4334 2271 195 0,'0'-3'26'0,"-6"3"26"15,-5 0-14-15,-1 0-22 16,-3 8 1-16,-2 1 3 0,-1 2-5 16,1 1 2-16,4-1-1 15,2 0 3 1,4-2-3-16,4-1-7 0,3-2-5 0,0-1-1 0,0 0 4 16,9-4 2-16,2-1 5 31,4 0 0-31,4 0-6 15,2-1-1-15,-1-6 0 0,5 1-2 0,-1 0 2 16,-2 0 0-16,1 1 4 16,-1 3-3-16,-3 2-3 0,-2 0-3 31,-5 2-1-31,-3 6 0 16,-1 3 2-16,-3 3-1 15,-3 1 1-15,-2 1 0 0,0 2-1 16,-11-2 3-16,0-1-2 15,-7-1 1-15,1-1 1 16,-1-4-3-16,-1-1 1 0,0-2-3 16,0-5 2-1,4-1-2-15,0 0-1 16,5-4-23-16,3-5-26 0,4-7-26 0,3-1-51 16,2-6-98-16</inkml:trace>
  <inkml:trace contextRef="#ctx0" brushRef="#br0" timeOffset="230614.036">4715 2014 277 0,'2'-4'11'0,"-2"3"26"15,0 1 20-15,-8 0-45 16,-1 4-4-16,-2 5 3 15,-2 3 9-15,-1 5 0 16,0 4-2-16,0 4 6 16,3 5-5-16,0 1 1 0,1 3-4 15,7 2-2-15,0-1-6 16,3 0 2-16,0-1 2 16,10-2-6-16,1-2 0 15,5-4-1-15,1-3-1 0,4-3 3 16,0-5 2-1,2-3-4-15,-1-3-2 0,0-3-1 16,-3-1 1-16,-2-4-3 16,-5 1-5-16,-2 0-32 0,-4-2-39 15,-1 0-53-15,-3 0-125 16</inkml:trace>
  <inkml:trace contextRef="#ctx0" brushRef="#br0" timeOffset="233333.8983">4945 2211 324 0,'0'-2'10'0,"-4"1"6"16,2-1 27-16,1 2-13 16,-3 0-19-16,2 0-3 31,2 2-6-31,-4 5-1 0,3 2 1 15,0 3 0-15,1 2-1 0,0 1 6 16,0 2 3-16,6-3-4 0,0 2-1 16,1-3-1-16,3-3-3 15,1-4 0-15,0-3-1 16,1-3 2-16,0 0 1 31,1-3 5-31,-1-8 0 0,1-4-2 16,0-1-3-16,-3-3-2 15,0-1 1-15,-4 0-1 0,-1 0 0 16,-3 1 2-16,-2 2 1 0,-2 2 5 31,-7-1-3-31,-5 3-3 0,-3 3-3 16,-2 1 0-16,-2 4-1 16,-1 4-1-16,1 1 1 15,2 1-1-15,2 9 1 16,3 2-2-16,4-1-11 0,5 1-18 0,5 1-20 15,2-1-27-15,12-4-27 16,2-2-118 0</inkml:trace>
  <inkml:trace contextRef="#ctx0" brushRef="#br0" timeOffset="233601.2384">5280 2171 358 0,'10'3'2'16,"-1"1"17"-16,1 2 29 16,-1 2-19-16,1 5-9 15,-2 2-10 1,0 5 3-16,-1 3-5 0,-5 5-5 16,0-1 0-1,-2 2-2-15,-1 1 0 0,-7-4 0 0,-3-4 0 31,-1-1 0-31,-4-5 1 0,3-4 0 16,-1-4-1-16,1-6-3 16,1-2-14-16,3-6-33 15,3-7-62-15,4-7-137 0</inkml:trace>
  <inkml:trace contextRef="#ctx0" brushRef="#br0" timeOffset="234009.7277">5344 2133 320 0,'-7'9'27'0,"5"2"-26"15,1 2 7-15,1 2 12 0,0 1-8 16,0 1 3-16,3-2-4 15,6-1-5-15,0-3-4 0,2-3 1 16,0-5-3-16,3-3 4 16,-1 0 10-16,1-3 2 0,-1-10-3 15,1-2-4 1,1-2-4-16,-1-3 1 16,-1-2 1-16,-1 1 1 15,-2 0 7-15,-2 1-2 16,-5 0-3-16,-2 3-2 0,-1 1 2 15,0 1-7 1,-7 3-3-16,-3 2 2 16,-3 4-3-16,0 1-7 0,-3 5-9 15,-1 0-2-15,1 2-4 16,2 5-17-16,2 3-36 16,0-3-39-16,3 0-95 0</inkml:trace>
  <inkml:trace contextRef="#ctx0" brushRef="#br0" timeOffset="234296.5766">5628 1938 436 0,'11'0'11'0,"-2"0"4"15,2 1 37-15,5 7-23 31,1 1 0-31,2 4 3 0,4 2-6 16,-1 4-5-16,4 1-12 16,-3 4-5-16,-2 1-3 0,-2 1-1 15,-1 1 1-15,-7 0-1 16,-5 0-1-16,-4 0-1 16,-2-1-12-16,-2 1-25 15,-8-2-20-15,-3-2-21 16,-2-3-60-16,-1-4-139 0</inkml:trace>
  <inkml:trace contextRef="#ctx0" brushRef="#br0" timeOffset="238840.6686">5993 1750 16 0,'0'2'6'31,"-2"-1"-6"-31,2 1 0 0,0-1 1 16,0 1 2-16,0-2 7 16,0 0-3-16,0 1-2 15,0-1 0-15,0 0 13 16,0 0 2-16,0 0-5 0,0 0-9 16,0 0-6-1,0 0 0-15,0 0-1 16,0 0 1-16,0 0 0 0,0 0 9 0,0 0 17 15,0-1 4-15,0-1 7 16,0 1-1-16,0 1-3 0,0 0-6 31,0-2-6-31,0 2-3 16,0 0 0-16,0 0-5 0,0 0 1 16,0 0 1-16,0 0 3 0,0 0 4 15,0 0-3-15,0 0-2 16,0 0-6-16,0 0-1 15,0 0-2-15,0 0 0 16,0 0 1-16,0 0-2 0,0 0-3 16,0 0 0-16,0 0-3 15,0 0 1-15,0 0-1 0,0 0 1 16,0 0-1-16,0 0 4 16,-2 2-1-16,0-2 0 15,2 3 3 1,-2-2-3-16,0 4-2 0,0-2-1 15,-1 3 0-15,0 2 0 16,2 2 1-16,-3 2-1 16,2 2 0-1,-2 3 1-15,1 0-1 0,0 2 1 16,1-1 0-16,2-4 0 0,0-3-2 16,0-3 0-16,0-2 0 0,6-6 1 15,4 0 7-15,5-3 5 31,-2-5-4-31,5-3-6 0,0 0-1 16,0-1-2-16,-2 3 0 16,-1 1 0-16,-1 1-1 0,-2 1 1 0,-2 2-1 31,-1 1 0-31,-3 1 1 16,2 1-2-16,0 0 1 15,-2 0 1-15,0 0-2 0,1-1-7 16,1-1-16-16,-2 0-4 15,1-2-14-15,-1-2-16 0,1 0-32 16,-1-2-38-16,0-2-97 16</inkml:trace>
  <inkml:trace contextRef="#ctx0" brushRef="#br0" timeOffset="239098.64">6175 1646 342 0,'-4'0'12'0,"0"2"-9"16,1 4 17-16,0 3-6 0,3 4 2 15,0 4-5 1,0 3 4-16,0 3 8 0,0 2-1 16,3 4-5-16,-1-1-4 15,1 5-9-15,-1-2-1 16,-2 0-3-16,2-1 0 0,-2-6 1 15,2-4-3-15,0-6-9 16,1-3-18-16,2-9-33 0,0-2-20 16,3-5-29-16,1-6-83 15</inkml:trace>
  <inkml:trace contextRef="#ctx0" brushRef="#br0" timeOffset="239314.5228">6340 1885 305 0,'3'5'6'0,"1"5"-1"0,-2 3 36 31,3 3 4-31,-4 5-16 0,3 1-9 16,-3 4 0 0,-1 2-9-16,0 0-7 0,0-3-3 15,0 0 0-15,0-5-1 16,0-2 0-16,-3-6-1 0,0-5-7 15,-2-4-28-15,2-3-60 0,0-6-76 32</inkml:trace>
  <inkml:trace contextRef="#ctx0" brushRef="#br0" timeOffset="239669.0166">6438 1718 287 0,'-1'-2'144'15,"1"2"-143"-15,-2 0 15 16,2 0-2-16,0 3-18 16,0 8 4-16,0-2 1 15,0 4 2-15,0-1 1 16,5 0-1-16,0-4 4 15,1 0 2-15,2-5 2 0,3-1 9 16,-2-2 6-16,3 0-4 16,3-2-7-16,-1-7-5 15,0 1-5-15,1-3-3 16,-4 2-2-16,0-1-1 0,-1 1-7 16,-2 0-26-16,-1 0-23 15,-1-1-27-15,0 1-24 16,-5-2-90-16</inkml:trace>
  <inkml:trace contextRef="#ctx0" brushRef="#br0" timeOffset="239927.415">6579 1522 317 0,'-2'0'4'0,"0"0"1"0,0 5 5 16,2 6 5-16,0 4 2 15,0 5 1 1,0 5-1-16,0 6 5 0,0 2 9 16,0 3-10-16,0 2-3 15,0 2-10-15,-2-2-3 0,0-3-3 0,1-3-1 32,1-5 0-32,0-6 0 15,0-4-1-15,0-5 0 0,0-1-3 16,0-5-7-16,0-1-37 15,0-3-52-15,0-2-39 16</inkml:trace>
  <inkml:trace contextRef="#ctx0" brushRef="#br0" timeOffset="240502.5144">6481 1440 349 0,'-3'-3'5'15,"0"2"-1"-15,3 1 27 16,0 0-23 0,8 0-9-16,5 4 8 15,6 5 9-15,5 2-6 16,2 0-3-16,5 3 2 16,2 4 4-16,-3 4-3 0,3 2-1 15,-5 5-6-15,-4 7-1 16,-5 1 0-16,-4 5-1 15,-5 1 2-15,-8 2-1 16,-2-3 1-16,-1 1 0 16,-8-4-2-16,-2-3 2 0,-1-5-1 15,2-8-1-15,1-4 0 16,3-7-15-16,2-7-97 16,4-5-146-16</inkml:trace>
  <inkml:trace contextRef="#ctx0" brushRef="#br0" timeOffset="241076.2787">7483 1570 161 0,'-5'7'202'0,"-2"-5"-199"16,7-2 1-16,0 0 28 15,2-1 14-15,7-5-18 16,5-7-25-16,5 0 1 0,3-3-1 16,6-3 1-1,5-1 5-15,3-2 5 0,6 1 2 16,4-4 1-16,7 2-2 16,2-2-3-16,6-1 0 0,2 0 3 15,5-1-1-15,1 0-1 0,1-1-1 31,-1 1 3-31,-2-1-6 16,-2 2-2-16,-9 5 4 0,-5 0-5 16,-10 5-4-16,-9 2-3 15,-11 6 2-15,-7 4-1 16,-8 1-2-16,-4 2-1 16,-2 1-2-16,0 0 1 0,0 0-4 15,-1 0 1-15,-2 2-16 16,1 1-13-16,2-1-20 15,0-2-11-15,5 0-40 16,5 0-47-16</inkml:trace>
  <inkml:trace contextRef="#ctx0" brushRef="#br0" timeOffset="241713.2554">8849 722 278 0,'-12'-11'9'16,"1"0"19"-16,4 2 16 15,2 4-5-15,4-1-5 16,-2 3 0-16,2 3-8 15,1 0-14-15,0 0-12 16,0 11-7-16,4 6 7 16,2 6 7-16,2 5-3 0,3 6 3 15,0 7 0-15,2 2-1 16,0 3-5-16,1 1 0 16,-1-1 0-16,1-5-1 0,-2-3 1 0,-3-8 0 15,-1-10-1-15,-1-3 1 31,-4-6 0-31,0-6 1 16,-3-3 0-16,0-2 6 0,0 0 15 16,0-13 12-16,0 0-29 15,4-5-4-15,-1-5 0 16,5-2-2-16,1 0 0 16,6-1-1-16,1 0 0 0,1 5 0 15,2 1 0-15,1 4-1 16,1 4 1-16,-4 4 1 0,0 7-1 0,-3 1-1 15,-3 3-3-15,-3 11-1 16,-5 5 0-16,-3 2 5 16,0 7 3-1,-6 1-2-15,-6-2 5 16,-4 1-5-16,-1-5 2 0,-1-1 0 0,0-8 1 16,1-2 3-16,3-4-3 15,2-5-1-15,3-3 2 16,2 0-1-16,4 0-8 31,3-9-31-31,3-2-32 0,10-3-27 16,6-6-67-16</inkml:trace>
  <inkml:trace contextRef="#ctx0" brushRef="#br0" timeOffset="242786.9207">9442 835 377 0,'-10'0'9'16,"-8"0"6"-16,-4 8 40 16,0 8-28-16,-3 2-4 0,2 7 4 15,4 2-12-15,4 5 3 0,5-2-9 0,4-3-7 16,6-3-2-16,0-6-2 16,7-7 5-16,4-5-1 15,2-6 1-15,2 0 4 31,-3-9-1-31,1-5-3 0,-2-3 0 16,-3 0 0-16,0-3 0 0,-6 1-3 16,0 2 2-16,-1 1-2 15,-1 4 0-15,0 3 0 16,0 4 0-16,0 3-3 0,0 2-1 16,0 2-3-1,-1 7 3-15,1 5 1 16,0 3 0-16,2 2 2 15,7-2 0-15,2-2 2 16,3-3-1-16,5-6 1 0,0-5 2 16,2-1 2-16,2-3-3 0,-1-11 1 15,-1-3-1-15,0-2-1 16,-1-2 0-16,-1 1-1 0,0 0 1 16,-1 2-2-16,-1 1 1 15,-1 2 0-15,1 4 0 31,-2 0 1-31,1 5-3 0,-3 3 3 16,-1 1-2-16,-1 2 0 16,-3 0 0-16,-1 0-1 15,-1 3 0-15,-1 0 1 0,-2-1 0 16,-1 1 1-16,-1-3 0 16,-1 0 5-16,0 0 15 15,0-3 5-15,0-5-17 0,0-1-5 16,-3 0 0-16,-1-1 0 0,-2 1-2 15,1 3 0-15,-1 0-1 16,-2 3-2-16,-1 3-2 16,-1 0-1-1,-4 1 1-15,1 8 1 0,-4 4 2 16,1 2 0 0,-1 4-1-16,0 1 1 0,2 2 1 15,3 1-1-15,4 0 0 16,3 1 0-16,4-6 0 15,1-4-1-15,6-4-2 16,8-8 6-16,5-2 3 16,2-7-1-16,4-7 0 15,0-5-3-15,2-2 3 0,-2-4-1 16,-1 0-2-16,-2 0 3 0,-3 0 10 0,-4 2 1 16,-2-2-7-16,-5 2-2 15,-4 0-1-15,-4-2-3 31,0 0-1-31,-2 2-1 0,-6 4 0 16,-3 1-1-16,0 5 0 16,-1 4-2-16,0 6 1 15,0 3-2-15,3 0 0 16,-1 12 0-16,2 4 0 16,4 4 1-16,2 3-1 0,2 3 0 15,0 2 2-15,11-1 0 16,5-1 1-16,1-3 0 15,3-1 3-15,5-5 0 16,2-3 0-16,0-2 2 16,4-3-1-16,0-2 3 15,2-4-1-15,0 0-3 0,2-3-1 16,0 0 1-16,-2 0-1 0,-2 0-2 16,-1 0-3-16,-7 0-44 15,-5 0-76 1,-7 0-95-16</inkml:trace>
  <inkml:trace contextRef="#ctx0" brushRef="#br0" timeOffset="255958.8785">1819 3606 210 0,'-1'0'14'15,"0"0"-7"-15,-1 0 33 16,0 0-8-16,0 2-21 16,0 7-6-16,1 2 6 15,1 3-2-15,0 6 0 16,0 2 6-16,0 4-6 0,0 2 1 16,7 0-3-16,3 3-5 15,-1-5-2-15,3-1 1 16,3-7-1-16,0-5 0 0,3-7 1 15,-3-6 3-15,4-5 0 16,-2-12-1-16,3-5 0 16,-3-3-1-16,-2-2-1 15,1-1 0-15,-7 3 0 16,-1 5-2-16,-4 3 2 16,0 7-1-16,-4 3 0 0,0 5 0 0,0 2-2 15,0 5-7-15,0 9 10 16,0 2-1-1,0 4 0-15,0 3-1 16,0-3 1-16,7-1-3 0,4-3 4 16,2-5-1-16,3-4 3 15,2-7-2-15,-1 0 3 16,2-8 3-16,2-7 8 16,-4-3 0-16,0-3-1 0,-1-2-8 15,-1 3-1-15,-5 0 5 16,-4 1-3-16,-1 0 0 15,-5 4 3 1,0 1 1-16,0-2-4 0,-3 2-5 0,-3 0 0 16,-1 2-2-16,4 1 0 0,-4 2 1 15,6 1 1-15,1 2-1 16,0 0 2-16,0 2-2 31,10 0-1-31,0-2-1 0,5 0 0 16,2-1 1-16,0 2 1 15,3 1-1-15,-2 1 0 16,-1 3 2-16,-3 0-2 16,2 3-2-16,-6 8 2 0,1 3-1 15,-2 4 1-15,-2 4 1 16,-2 0-1-16,0 1 2 16,-1-1-1-16,-2 0 0 0,-2-2 0 0,0-2-1 15,1-3 1-15,-1-5-1 31,1-3-1-31,-1-5-13 0,4-2-33 16,-1-5-50-16,-2-9-71 16</inkml:trace>
  <inkml:trace contextRef="#ctx0" brushRef="#br0" timeOffset="256088.4044">2455 3353 188 0,'-1'-1'126'16,"1"-1"-165"0,0 2-14-16,0 0-34 0</inkml:trace>
  <inkml:trace contextRef="#ctx0" brushRef="#br0" timeOffset="256574.5012">2554 3470 302 0,'5'18'3'16,"-5"0"8"-1,3 3 28-15,1-1-1 0,2 4-13 16,0-1 2-16,0 0-16 16,1-1-7-16,-1-4-2 0,1-2-2 15,-3-6 2-15,0-5-1 16,-2-4 1-16,-1-1 12 15,1-6 41-15,-2-7-34 16,3-3-10-16,-2-4 0 16,6-3-2-16,-4-2-2 0,0-3 0 0,4 0-2 15,1 0-2-15,-3 4-2 16,0 1-1-16,0 7 0 31,-3 3 0-31,2 4 1 0,-3 4 2 16,-1 4 2-16,2 1-2 15,0 0-3-15,2 6-6 16,1 6 5-16,1 5 1 16,2 2 0-16,-2 5 1 0,4 2-1 15,-3 0 1-15,1-4 0 16,0 0 0-16,1-4-1 16,-2-4 0-16,-1-2 0 15,3-4 0-15,0 0-1 16,-2-4-12-16,3-2-38 0,0-2-26 15,1 0-61-15,1 0-99 16</inkml:trace>
  <inkml:trace contextRef="#ctx0" brushRef="#br0" timeOffset="256749.3514">3013 3570 460 0,'0'5'0'16,"0"-2"-2"-16,-2 3 4 16,2 0 1-16,0 1-3 15,0-1-1-15,2-1-5 0,4-2-40 16,6-3-67-16,1 0-103 0</inkml:trace>
  <inkml:trace contextRef="#ctx0" brushRef="#br0" timeOffset="257943.5753">3429 3279 345 0,'-17'0'27'0,"-4"0"-28"15,-5 11 2-15,-5 1 5 16,4 7 4-16,-5-1 1 0,9 1 3 15,6-2 3 1,3-1-13-16,8-4-2 16,4-4-2-16,2-2 0 0,8-5 3 15,7-1 3-15,3 0 4 16,5-1-3-16,4-4-3 0,-1 1-1 0,1-1 1 16,0 2 7-16,-4 3 1 15,2 0 4-15,-4 0-2 31,-3 2 0-31,0 7-1 0,-3 2-3 16,-3 3-3-16,0 4 2 16,-6 4-4-16,-3 0-2 15,-3 4 2-15,0-3-3 16,-8-1 1-16,-5-2-2 0,-2-5 2 16,-4-5 3-16,2-4 5 15,-1-4-2-15,0-2 0 16,1 0 0-16,4-5-6 15,0-4-1-15,4 0-1 0,1 0-1 16,4 2 0-16,-1-1 0 16,4 5-1-16,0 1 0 0,1 2-2 15,0 0-4-15,2 0 2 16,5 5 4-16,3 0 1 16,1 2-1-16,3 0 1 15,2-4 1 1,4-1-1-16,5-2 0 0,1 0 2 15,5-8-1-15,0-6 2 16,3-3-1-16,1-2 3 0,-3-3 2 0,-1 1 3 16,-5 1-3-16,-2 2-1 15,-7 1-2-15,-6 2 3 16,-5 3-1-16,-6 1-1 16,0 3-3-16,-9 0-2 0,-3 5-3 15,0 1 1-15,-2 2 0 16,2 0 0-16,-2 7 0 31,4 2-1-31,3 2 1 16,3 3 0-16,2 0 1 0,2 0-1 15,0-2 1-15,4 1 0 16,4-2-1-16,1-4 2 16,5-4 1-16,0-3 0 15,0 0 2-15,4-8 0 0,0-5-1 16,1-5 0-16,1-2 1 15,-1-3-2-15,0 1 2 16,-3-1 4-16,-1 0 1 0,-2 1 0 16,-5 2-3-16,-2 0-1 15,-4 0-2-15,-2 3-2 16,0 0 1-16,0 3-1 0,-4 3 0 16,-2 3-2-1,1 3 1-15,1 2-1 16,-2 3-2-16,5 5-2 15,0 6 1-15,1 3 3 0,0 6 0 0,0 1 0 16,4 3 1 0,4-3 1-16,3 0 0 15,-1-3-1-15,-3-2 2 16,-1-4-2-16,0-3 2 16,-2-4-1-16,-2 0 0 0,-1-4 1 0,-1 1 0 31,0-2 3-31,-5 0 0 0,-3 0-2 15,-2 0-6-15,-1-5-9 16,-2 0-11-16,2-1-8 0,0-1 4 16,0-1 10-16,2 2 12 0,3-2 4 15,0 2 2-15,6 0 0 16,0 2 3-16,1 0 1 16,9-2-3-16,4 1-1 15,4-1 0-15,2-2 0 0,-1 0-1 31,1 0-17-31,0-1-68 16,0-3-87-16</inkml:trace>
  <inkml:trace contextRef="#ctx0" brushRef="#br0" timeOffset="259443.8279">4273 2873 188 0,'1'9'153'0,"4"-2"-153"16,-4 3 0-16,2 1 16 16,2 1 3-16,1-1-6 15,-1-1-8-15,1-3-2 0,-3 0-2 16,2-3 0-16,-3-4 4 16,-2 0 31-1,0 0 17-15,0-6-29 0,0-2-13 16,-2-1-1-16,-6-1-2 15,2 1-3-15,-3 0-3 16,-1 1-3-16,-1 5 1 16,-2 3-2-16,-2 0-1 15,1 5 1-15,-2 8-1 0,-1 5 1 0,2 2 2 16,1 5-1 0,3 4 1-16,0 4-1 0,3 1 0 15,3 3 1-15,3 4 0 16,2-1 0-1,0-3-1-15,5-6 0 0,6-2 1 16,1-7 0-16,4-5 1 16,2-6 0-16,3-3 2 15,0-5 6-15,2-3 3 0,1 0 0 16,1-3 4 0,-2-7-7-16,-1 0-7 0,-1-1-1 15,-5-2-1-15,0 3 1 16,-3 2 0-16,-7 0 0 0,-3 2 1 15,-1 3-1-15,-2 1 1 16,0 2-2 0,-4 0-3-16,-2 3 0 15,0 7 0-15,0 2 1 0,-1 2-1 0,3 3 3 16,1-1-1-16,3 4 1 16,0-3 0-16,0 0 0 0,4-3 0 15,6-3 0-15,2-4 0 31,1-4 2-31,3-3 4 0,2-1 3 16,3-10 1-16,-2-1-4 16,0-5 0-16,-2 1-2 15,-2 1-1-15,-2-1 2 16,-6 1-2-16,-2 1 0 16,-5 0 0-16,0 1-2 0,-1 1 0 15,-10-1-4-15,0 3 0 16,-4 2-7-16,0 0 1 15,1 3 5-15,1 2 0 16,3 1 3-16,2 1 0 0,3 0 2 16,3-2 0-16,2-1 3 0,0-2-6 15,6-3 0-15,4 0 2 16,3-2-2-16,4 0 2 16,-2 1 0-1,4 1-1-15,-2 3 1 16,2 3 0-16,-3 3-1 0,-1 0 1 15,-2 5-1-15,-1 7 0 16,-5 5-2-16,1 3 3 0,-2 4-1 0,-2 3 2 16,1 0 0-16,0 1-1 31,-2-2 0-31,3-3 0 0,0-2 0 16,4-6 1-16,-3-6-1 0,1-3 1 15,4-4 3-15,-3-2 5 16,1 0 4-16,1-9-3 15,-4-4 0 1,-1 0 2-16,0-3-2 0,-4-1-6 16,-2-2-2-16,0-2-2 15,-2 2 0-15,-8-1-1 16,2 1 0-16,-4 4-1 16,2 1 2-16,1 3-1 15,-1 3 0-15,4 2 1 0,-1 3-1 16,3 3-1-16,1 0 1 15,2 0-3-15,1 3-1 16,0 2 1-16,0 2 1 16,0 1-1-16,6 0 3 15,3-2 1-15,1-1 1 0,0-2 0 16,3-3 0-16,0 0 1 16,0-2 0-16,0-5 1 15,1-3-1-15,0 1-1 0,-1-4 1 16,1 4-1-16,-5 0 1 15,-1 3 4-15,-3 2-3 16,-1 2 0 0,1 2-4-16,-2 0-2 0,0 6 0 15,2 6 3-15,-1 0 0 16,3 4 0-16,-1 1 1 0,1 2-1 0,-1-2 1 16,2 0-2-16,0-3 2 15,-2-1-2-15,1-5-25 16,0-3-35-16,2-5-21 15,0 0-36 1,2-2-66-16</inkml:trace>
  <inkml:trace contextRef="#ctx0" brushRef="#br0" timeOffset="260279.3058">5115 3150 332 0,'0'-3'70'0,"-5"2"-41"15,-5 1 12-15,-2 1-24 16,-1 10-2-16,0 3-4 16,0 2-1-16,-1 4-7 0,4 1-1 15,1 1-2-15,4 0 0 16,2-2 0-16,1-4-1 16,2-3 1-16,0-5 0 0,3-5 0 15,4-3 0-15,2 0 2 0,1-9 1 31,1-5-1-31,1-3 1 16,0-2 13-16,1-2 2 0,-2-1-1 16,0-3 3-16,2 0-1 15,-7 0-2-15,0-1-10 16,-1-1-4-16,-3 0-3 16,-2 2 0-16,0-1 0 15,-2 4-1-15,-4 3-2 0,1 4 0 16,-1 6 1-16,0 2 1 15,0 6-4-15,2 1 1 0,-3 3-2 16,1 8 3 0,0 4-1-16,1 4 1 0,2 4 3 15,2 3-1-15,1 1 2 0,0 1-1 16,0 0 0-16,6-2 0 31,1-1 0-31,1-4 0 0,2-3 0 16,3-1 1-16,-2-7 0 15,0-2 1-15,3-3 3 16,0-2 2-16,-1-3 4 16,4 0 3-16,-2-6-4 0,2-5-2 15,-1-1-2-15,4-4-1 16,-3 1-3-16,1-4 0 16,-1 5 0-16,0-4-2 0,0 2 0 15,-3 5-1 1,-1-2 1-16,-1 5 0 15,0 1 0-15,-6 3 0 0,0 0 0 0,-3 3 0 16,-1 0 1 0,2 1 0-16,-2 0-2 0,0 0-1 0,0 1 0 15,0 3 2-15,1 3-2 32,-1 2 2-32,-1 0 2 0,-1 2-1 15,0 1 0-15,0 1 1 16,-8 1 0-16,-2-2 2 15,-5 2 0-15,-1-1 0 16,-2-1-2-16,1-1 0 16,-2 0-1-16,1-3 0 0,2-2 0 15,1-3-1-15,0 0-1 16,3-3-19-16,-1 0-26 16,3-3-32-16,3-8-36 0,1-3-147 15</inkml:trace>
  <inkml:trace contextRef="#ctx0" brushRef="#br0" timeOffset="260648.9086">5794 2626 349 0,'0'0'9'0,"-10"2"-9"0,-1 7 8 32,-1 5 11-32,-4 6-2 15,-1 6 2-15,-2 7 5 0,0 4-1 16,-2 7-6-16,4 1-6 15,2-1 4-15,4-1 2 0,5-4-7 16,2-4 0 0,4-4-1-16,4-3 0 0,4-3-2 15,4-4-2 1,4-2-2-16,-3-4-1 0,1-1-2 16,-1-1-2-16,-1-4-27 15,-3-1-74-15,-1-4-115 0</inkml:trace>
  <inkml:trace contextRef="#ctx0" brushRef="#br0" timeOffset="261533.1267">6204 2724 217 0,'-6'0'15'0,"1"0"-5"0,-2 0 30 15,3 0-10-15,-3 3-10 16,1 2-5-16,0 1 1 15,-2 1 6-15,2 2 2 0,-5 1 1 16,2 2 0-16,-1 1-1 16,-1 4-6-16,0 1-6 15,1 3 1-15,3 2 1 16,-1 2-1-16,5 1-2 16,2 2 0-16,1 0-1 0,0 1 0 15,3-2-3-15,6-1-2 16,2-1 1-16,2-5-1 15,-1-1-2-15,2-4 0 16,0-2 1-16,2-4 0 0,-3-3 0 16,0-3 0-16,-1-1 0 15,0-2 0 1,-1 0-3-16,0 0 0 0,-1-6-4 0,-1 1-34 16,-2-3-37-16,0 2-35 15,-1-3-102-15</inkml:trace>
  <inkml:trace contextRef="#ctx0" brushRef="#br0" timeOffset="262035.1089">6378 2859 260 0,'-4'0'7'0,"0"0"1"15,0 0 30-15,-2 7-9 0,1 3 2 32,-1 4 1-32,1 1 2 15,2 4-14-15,-1 1-6 16,3 0 1-16,1-1-4 0,0 1-3 0,0-3-4 15,1 0-2-15,5-6-1 16,0 0-1 0,2-6 2-16,1-2 0 15,3-3 6-15,-1 0 8 16,1-2 3-16,-1-7-5 16,3-2-8-16,-3-2-3 15,0 0-2-15,0-3 4 0,-2 1 7 16,-4-1 1-16,0-2-4 15,-2 0-2-15,-3 0-2 16,0-1-2-16,-8 3-3 0,-1 1-1 16,-4 2-1-16,0 3-2 15,-1 4-1 1,2 1-1-16,-3 5-1 0,3 0-8 16,1 0-11-16,2 6-19 15,3 2-14-15,1-1-37 16,5-1-28-16,0-2-95 15</inkml:trace>
  <inkml:trace contextRef="#ctx0" brushRef="#br0" timeOffset="262298.6405">6795 2952 384 0,'12'9'-2'16,"-6"2"0"-16,-1 0 32 16,-3 5 7-16,0 2-13 0,-2 2-5 15,0 2 0-15,-8 1-8 16,-1 1-9-16,-2-1 1 16,-1-3-2-16,1-2-1 15,1-4-3-15,-2-3-8 0,-1-3-20 16,0-5-43-16,1-3-46 0,1 0-103 15</inkml:trace>
  <inkml:trace contextRef="#ctx0" brushRef="#br0" timeOffset="262900.4582">6925 2795 269 0,'-6'0'6'0,"1"0"4"16,-3 5 16 0,2 2-7-16,0 3-4 0,1 3-1 0,0 5 0 15,3-1-3 1,2 3-5-16,0-1-3 15,1 1 0-15,8-4-1 16,-1-1-1-16,3-4 2 0,2-4 1 0,2-2 0 16,-1-5-1-1,1 0 4-15,-3 0 0 16,1-4 7-16,-2-4 7 0,-2-3-1 16,1 1-5-16,-3-4-5 15,0 0-2-15,-3-1 5 0,-2 0 1 16,-2-1-6-1,0 2-6-15,-6-1 2 16,-1 1-4-16,-4 2-5 16,-3 2-1-16,2 4-4 15,-4 1 3-15,3 5-1 16,-1 0-5-16,1 5-13 16,3 1-17-16,2 2-19 0,3-2-2 0,5-3-63 15</inkml:trace>
  <inkml:trace contextRef="#ctx0" brushRef="#br0" timeOffset="264278.0421">6068 2856 222 0,'11'-16'18'0,"-1"0"-12"16,1 0 29-16,2-2 5 15,-2 3-3 1,-2 1 1-16,-2 3 2 16,-3 3-6-16,-4 4-3 0,-2 4-4 15,-13 2-22-15,-2 10-8 0,-8 5 4 0,-2 6-2 16,-2 2 1-16,1 3 0 31,3-2 1-31,2-3 1 16,5-2 3-16,5-5 4 15,4-3-4-15,2-6-1 0,6-3-2 16,1-2-1-16,2-2 1 16,10-3 2-16,3-7 4 15,4-3-3-15,3-2-4 0,-3 1-1 16,-1 2 1-16,-5 3 0 15,-2 3-1-15,-6 5 0 16,-5 1-3-16,0 11-4 16,-12 6 6-16,-1 5 3 15,-4 4-1-15,-3 2 0 0,1-1-1 16,2-1 0-16,5-3 2 16,1-3-2-16,7-4 0 15,2-5 1-15,2-2-2 16,6-5 2-16,8-2 1 0,3-2 2 15,4 0-3 1,0-8 1-16,4 1-1 16,-4-2 0-16,-2 1-2 15,-3 3 2-15,-3 0-1 0,-6 5 0 16,-4 0-2-16,-3 5-2 16,-1 9 1-16,-8 3 1 0,-5 6 3 15,-3 2 1-15,-1 1-1 16,2 1 2-16,-2-6 5 15,5 0 10-15,2-7-5 16,3-4-8-16,5-3-4 16,2-4-1-16,1-3-1 15,0 0 0-15,7-2 4 0,5-7-1 0,3-5-10 16,5-3-28-16,3-3-14 16,1-2-7-16,0-3-45 15,-4-1-83-15</inkml:trace>
  <inkml:trace contextRef="#ctx0" brushRef="#br0" timeOffset="266162.2883">5700 2036 84 0,'0'-10'-55'0</inkml:trace>
  <inkml:trace contextRef="#ctx0" brushRef="#br0" timeOffset="266315.4194">5754 1947 163 0,'0'-3'13'16,"-4"3"-17"-16,-4 0 6 15,0 0-1-15,-1 0-2 0,-2 2-1 16,0 2-13-1,2-1-23-15,0-1-15 0</inkml:trace>
  <inkml:trace contextRef="#ctx0" brushRef="#br0" timeOffset="267455.8308">5656 1913 124 0,'-3'-5'8'0,"1"1"3"15,-1 2 25-15,1 0 2 16,0 2-14-16,-2-1-11 15,1 0 9-15,-1 0 11 16,2 1-3-16,-2 0-3 0,2-1 8 16,-2 1-2-16,3 0-5 15,-2 0-7-15,2 0-4 16,1 0-5-16,-1 0-6 16,1-2-2-16,0 2 2 15,0 0 1-15,0 0 4 0,0 0 4 0,0 0-1 16,0 0 0-16,0 0 1 0,0 0-2 15,0 0-3-15,0 0-4 32,0 0-2-32,0 0-2 15,0 0 2-15,0 0-1 16,0 0 2-16,0 0 2 16,0 0 0-16,0 0-1 0,0 0 1 15,0 0-3-15,0 0-2 16,0 0-2-16,-1 0 0 0,-3 0-2 15,-2 8-1-15,0 2 1 0,-3 3 0 16,1 3 1-16,-2 1 1 16,3 1 0-1,-1-1-1-15,3-2 1 16,0-2-1-16,1-3 1 16,3-3 0-16,1-1-1 15,0-4 1-15,0 0-2 0,0-2 2 0,5 0 0 31,5-6 2-31,1-5 1 0,5 0-2 16,-1-4-1-16,2-1 1 16,1 2-1-16,-5 2 0 15,0 4 0-15,-5 3-1 16,0 2 0-16,-4 3 0 16,-2 0-1-16,-2 6 0 0,0 8 1 0,0 1-1 15,-4 3 2-15,-6 3 0 16,2-1 1-16,-1-1-2 15,1-3 2 1,2-2-1-16,3-5 0 0,1-3 0 16,2-4 0-16,0-1 0 15,0-1-1-15,6 0 2 16,5-6 0-16,1-1 0 16,3-3 0-16,2 0-1 0,-1 0 0 0,1 2-1 15,-6 1 1-15,0 4 0 16,-1 3-1-16,-4 0-1 0,-4 4-1 15,-2 7 2-15,0 4-1 32,0 2 2-32,-4 0 0 15,-3 2 0-15,1-2 0 0,2-3 0 16,-1-4 0-16,4-1 0 16,1-4 0-16,0-3-2 15,0 0 1-15,6-2 1 16,1 0 1-16,1 0 1 0,3-5-2 15,-1-1 0 1,1 1 0-16,1 2 0 16,-4 0 0-16,0 3-3 0,-1 0 1 0,-1 0-2 15,0 8 1-15,-4 4 0 0,-1 2-1 16,-1 3 2-16,0 0 1 16,0-1 1-16,-2-2 0 31,1-3 1-31,-1-4-1 0,2-4 0 15,0-3 0-15,4 0-2 16,7-9 2-16,1-1-1 16,-1-2-5-16,3 0-5 15,-3 1 6-15,-4 3 4 16,-2 3 0-16,-3 4 1 0,-2 1 0 16,0 6-8-16,-10 7 7 15,1 4 7-15,-3 2 5 0,-1 1-1 16,2-3-4-1,4-2-3-15,5-5-3 0,2-7-2 16,12-3-31 0,9-17-98-16,15-13-342 0</inkml:trace>
  <inkml:trace contextRef="#ctx0" brushRef="#br0" timeOffset="269438.7016">5590 2338 273 0,'-3'3'44'16,"0"-3"-43"-16,3 0 5 15,-1 0 5-15,1 0 0 16,0 0-1-16,0 0 6 15,4-5-9-15,-2-2-7 16,1 0 2-16,1 0 1 16,-2 2 2-16,-2 0 5 15,0 2 4-15,0 3 4 0,0 0 7 0,0 0-7 16,-3 0-11 0,-1 0-5-16,2 3 0 15,0-1 0-15,-1 1 1 0,3-3 0 16,0 0 3-16,0 0 4 15,0 0 2-15,0 0 1 16,0 0-2-16,0 0 0 16,3 0-2-16,-1 0-1 15,1 0 2-15,3 0-3 16,0 0-3-16,2 5 0 16,1 4-1-16,1 1-2 0,-2 3 0 15,-1 3-1-15,-2 1 0 16,-3 3-1-16,-2 0-6 15,-11 0-86-15,-10-6-253 0</inkml:trace>
  <inkml:trace contextRef="#ctx0" brushRef="#br0" timeOffset="270726.1361">7211 2989 161 0,'-3'0'24'0,"0"0"22"16,0-3 7-16,0 0-13 0,2 1-10 16,-1 1-4-16,-1-1 4 0,2 1-6 15,0-1-6-15,0 1-3 16,1 1 0-16,0 0-4 31,0 0-4-31,0 0-5 0,0 0-1 16,6 7-2-16,2 4 4 15,1 3 7-15,3 3 6 16,1 6 1-16,-5 7 2 0,-5 7-12 16,-3 9-7-16,-19 7 1 15,-17 2-76-15</inkml:trace>
  <inkml:trace contextRef="#ctx0" brushRef="#br0" timeOffset="273362.2687">7527 2699 205 0,'-11'6'5'0,"3"0"-4"16,-1-1 26-16,5-3 22 15,0-1-3-15,3 1-5 16,1-2-1-16,0 0-7 0,0 0-7 0,0 0-4 15,5-3-7-15,4-4-8 32,6-3-2-32,6-1-2 0,6-3 0 15,4-3 0-15,0 1-1 16,1 2 0-16,-4 3-2 16,-4 4 0-16,-7 4-1 15,-6 3 1-15,-5 1-2 0,-6 12 0 16,-2 3 0-16,-9 5 3 15,-6 2 0-15,-3-1-1 0,-2 2 1 16,-1-3-1-16,4-1 1 16,1-6-1-1,3-3 2-15,4-2-1 0,5-3 0 0,1-4 0 32,5-1-1-32,0-1-3 0,6 0 1 15,5 0 2-15,2 0 1 16,6 0 0-16,-4 0-1 15,2 0 0-15,-1 0-1 16,-2 5 1-16,-2 4 0 0,-2 5 0 0,-4 3-1 16,-3 2 1-16,-1 1 0 15,-2 2 2 1,0-2 0-16,-8 0 12 0,-5-4 13 16,-2 1 9-16,-4-2-5 15,-3-2-8-15,0-1-9 16,2 0-9-16,0-1-4 0,2-4-1 15,5 0 0-15,1-1 1 16,6-4-2-16,3 0-8 0,1-2-29 16,2 0-31-16,4 0-13 15,6-4-37-15,5-5-61 16</inkml:trace>
  <inkml:trace contextRef="#ctx0" brushRef="#br0" timeOffset="273627.8653">8013 2885 297 0,'5'8'0'0,"-4"1"23"16,-1 3 36-1,0 4 1-15,0-1-18 0,0 4-8 16,-4 0-5-16,1 4-6 0,-4-3-12 15,0 2-6 1,0-2-3-16,-3-1-1 16,-2-3 0-16,1-1-1 0,0-4-1 15,-1-2-14-15,1-6-36 16,1-3-40-16,1 0-101 16</inkml:trace>
  <inkml:trace contextRef="#ctx0" brushRef="#br0" timeOffset="274107.0774">8192 2775 300 0,'-2'0'71'0,"-3"0"-60"15,2 0 21-15,-2 7-7 0,2 3-6 16,0 2-11-16,-1 1 0 15,4 0 5-15,0 1-5 16,0-5-3 0,2 0-1-16,6-5 12 15,3-2 1-15,3-2 11 16,1 0-1-16,3-6-12 16,1-2-7-16,-2 2-4 0,-1-2-1 15,0 2-3-15,-3 3 0 16,-3 2-1-16,-2 1 0 0,-2 0 0 15,0 0-1-15,-1 0-1 16,0 2-14 0,-1 0-29-16,2-2-12 15,-2 0-22-15,-2 0-7 0,2-3-57 16</inkml:trace>
  <inkml:trace contextRef="#ctx0" brushRef="#br0" timeOffset="274459.4354">8366 2674 282 0,'0'-1'13'0,"0"-1"19"15,0 2 21-15,0 0-10 16,0 0-20-16,0 0-13 0,0 3-1 15,0 8 14-15,0 0-8 16,0 4 0-16,0 6 3 0,0 1 1 16,0 4-9-16,0 3-5 0,0 1-2 31,0-1-1-31,0-4-2 16,0-2 0-16,0-4 0 15,0-6 0-15,0-4-1 0,4-5 0 16,2-4-6-16,-1 0-10 15,4-7-16-15,0-6-34 16,2-1-43-16,1-6-70 16</inkml:trace>
  <inkml:trace contextRef="#ctx0" brushRef="#br0" timeOffset="274797.0667">8464 2608 228 0,'-6'-5'59'15,"2"-1"-45"-15,2 0 40 16,2 4-10-16,0 0-20 16,4 2-18-16,4 0-8 15,3 0 4-15,3 8-2 0,5 3 0 16,-1 3 0-16,4 2 0 15,3 2 1-15,-1 4 0 0,1 1 4 16,-1 4 5-16,0 1 6 16,-6 1 4-1,-1 2-3-15,-6 0-4 16,-4 0 0-16,-7 0 1 0,0-3-3 0,-9 3-2 16,-6-5-6-16,-2 2 1 15,-2-2-4 1,1-2-35-16,1-4-117 0</inkml:trace>
  <inkml:trace contextRef="#ctx0" brushRef="#br0" timeOffset="278013.7218">11992 2796 217 0,'-4'2'11'16,"1"-2"-3"-16,1 0 42 0,0 0-5 16,2 0-10-1,-1 0-3-15,1 0-9 16,0 0-4-16,0 0-6 16,0 0-3-16,0-4-3 0,0 2 2 15,6-4-4 1,2 0-2-16,3-2 1 0,5-1 2 0,1-1 0 15,2-1-2-15,6-1-1 16,-2 0 0-16,1 1 0 16,0 3 1-1,-5 0-2-15,-1 5 1 16,-5 3-3-16,-2 0 0 16,-4 2-2-16,0 8 2 0,-6 3 0 15,0 1 0-15,-1 3 2 16,0 0-2-16,0-1 3 15,-1 0-3-15,-5 0 3 16,1 0 1-16,-3-1 2 16,-3 0 1-16,-1 0-2 0,-1-1 3 15,-1-2-3-15,-1-1-3 16,2 0 1-16,-1-5-1 0,3 0 2 16,0-3 3-16,5-1 8 15,0-2-4-15,1 0-2 16,2 0 3-16,1 0-2 15,2 0-2-15,0 0-4 16,0 0 0-16,0 0-1 16,0 0 1-16,0 0-1 0,0-3-1 15,0 1-1-15,2-2-1 0,4-1 1 16,2 1-2-16,0-2 1 16,4-1 1-16,0 2-2 15,1-3 2-15,3 2-1 16,-2-2 0-1,2 2 0-15,-2 0 1 16,0 2-1-16,-2 0 0 0,-3 4-1 16,1-2 1-16,-3 2-1 15,0 0 0-15,-1 0 1 16,-1 0-1-16,2 2 0 16,-1 3 1-16,0 1-1 15,0-1 1-15,-1 4 0 0,-1 0 0 0,1 1 0 16,-2 0 0-16,-1 0 0 15,-1-1-1-15,1 0 2 16,-2 0-1-16,0 1-1 0,0-2 2 16,-4 2-1-16,-3 0 2 15,-2-1 0-15,0 2 2 16,-4-3 0 0,-1 3-1-16,1-4-1 15,-2 1-1-15,-1-2 1 16,2-1 0-16,1-2 1 15,0-1 1-15,1-2 1 16,3 0-3-16,1 0-2 0,1 0 0 16,3 0-1-16,2 0-6 15,1 0-21-15,1 0-27 16,0-1-23-16,5-2-30 0,-2 0-88 16</inkml:trace>
  <inkml:trace contextRef="#ctx0" brushRef="#br0" timeOffset="278459.9919">11802 3307 342 0,'-2'0'11'16,"2"0"29"-16,0 0 0 16,6-2-13-16,6-5-20 0,5-1-1 15,4-3 5-15,8-3 6 16,5-1-2-1,6-3 3-15,3 0 7 16,4-4-2-16,5 2-4 0,-2 0-5 0,3 0 0 31,-1 2 1-31,0 0-3 0,-2 4-7 16,-6 0-2-16,-2 2-2 16,-8 3-1-16,-7 2 1 15,-6 1-2-15,-8 4 0 0,-5 0-2 16,-6 2-11-16,-2 0-33 15,-7 7-28-15,-7 1 17 16,-5 4-63-16,-2-1-92 16</inkml:trace>
  <inkml:trace contextRef="#ctx0" brushRef="#br0" timeOffset="279087.8482">11973 3397 209 0,'0'0'139'0,"2"-8"-136"0,7 0 9 16,3-1 22-16,5 0 14 16,2-2-21-16,1-1-4 15,4 1-1-15,1 0-3 16,-2 1-5-16,-2 3 0 15,0 2-8-15,-3 4-5 0,-5 1-1 16,-3 0-1-16,-4 7 1 31,-4 6-1-31,-2 1-2 16,-2 3 3-16,-8 3 0 16,-6-2 1-16,1 1 1 0,-3-2 0 0,0-1 0 15,3-4 3-15,1-4 3 16,3 0 0-16,2-4-2 15,4-2-3-15,2 1-1 0,2-3 0 16,1 0 1 0,0 0-1-16,0 0-2 15,6-6-1-15,2-1-1 0,5-2 0 16,0 0 2-16,3 1 0 16,-1 0 1-16,-1 1-1 15,-1 2-1-15,-2 3 0 16,-2 2 0-16,-2 0 0 0,-4 2-1 15,1 6 1-15,-4 4 1 16,0 4-1-16,-1 4 1 16,-9 3 0-16,-2 0 1 15,-3 2 1 1,-2 0 1-16,-2-5 2 0,-1 0 4 16,2-3 3-16,-2-1-5 15,1-4-5-15,0-1 0 0,2-3-2 16,1-2 0-16,5-3-3 15,1-3-18-15,4 0-27 0,6-5-20 16,0-7-48 0,10-6-55-16</inkml:trace>
  <inkml:trace contextRef="#ctx0" brushRef="#br0" timeOffset="279782.7037">12352 3355 364 0,'-2'6'18'0,"-6"5"12"16,1 0 14-16,1 6-14 15,0 0-15-15,4 2-7 0,1 2 1 16,1 0-1-16,0-2-6 16,5-3-2-16,4-3 2 0,2-6-2 15,2-5 2-15,2-2 2 16,1-3 8-16,-2-8 3 15,0-4-9-15,-2-3-3 16,-2 0-2-16,-3 1 0 16,-3 0 0-16,-4 1-1 15,0 1 1-15,0 1-2 0,-8 3-1 32,-1 2-2-32,-1 1-3 15,1 2 6-15,1 4-2 0,0 0 3 16,4 1 0-16,2 1 0 15,2-3 3-15,2 1-1 16,6-2 2-16,5-3-4 0,0-2 1 16,4 2 0-16,-1-3 0 15,-1 4 4-15,-1 1 6 16,-3 4-5-16,-1 1-6 16,-4 0 0-16,-3 6-2 15,1 6 1-15,-3 1 1 16,0 4-1-16,-1 3 2 15,0 0-1-15,0 0 3 0,0-1-5 16,0-2 2-16,2-5 0 16,2-2 0-16,2-4-1 15,3-6 2-15,1 0 4 16,3 0-2-16,0-8 2 0,3-3 1 0,-1-1 0 16,1-2-3-1,-3-2-1-15,1 1 3 0,-3 1 5 16,-3 0 1-1,-1 0-5-15,-2 2 0 16,-5 1 1-16,0 0-3 0,-2 1 0 16,-8 0-3-16,-3 2-1 0,-3 2 0 15,-3 0-4 1,-4 2-3-16,-2 3-8 0,0 1-12 0,0 0-19 16,2 3-17-16,2 0-53 15,5-1-131-15</inkml:trace>
  <inkml:trace contextRef="#ctx0" brushRef="#br0" timeOffset="280459.8892">13442 2727 17 0,'2'-2'258'15,"-2"1"-244"-15,0-1 27 0,0 2 4 16,0 0-13-16,0 0-14 16,-4 7-3-16,1 2 1 15,0 2-7-15,2 3-2 16,-2 1 1-16,1 1 2 0,2 0-1 16,0-3-5-1,0-3-1-15,0-2-1 0,5-4 0 16,1-4 13-16,2 0 9 15,3 0 3-15,1-3-9 16,2-5-12-16,1-1-4 16,0 2-2-16,1 0 0 15,-2 2 0-15,-1 1 0 16,2 1 0-16,-1-1-1 0,-1 3 1 16,1 1-1-16,-2 0 2 0,1 0-2 15,-2-2 0-15,-1 2-1 16,-1-3-9-1,-3 2-9-15,0-1-8 16,-3-1-5-16,-3 0-24 16,0-1-28-16,0 0-30 0,0-2-87 15</inkml:trace>
  <inkml:trace contextRef="#ctx0" brushRef="#br0" timeOffset="280723.2514">13622 2649 243 0,'-2'-4'27'0,"0"1"26"16,1 3 3-1,0 0-12-15,-1 0-29 16,2 10-13-16,0 3 7 0,0 4 7 16,0 2 3-16,0 2-8 15,2 3-4-15,2-3-5 16,1 1-1-16,1-2 0 15,-1-4-1-15,0-1 0 16,-1-2 0-16,0-4-3 0,-3 0-12 0,-1 1-29 0,0-3-35 16,0 0-37-16</inkml:trace>
  <inkml:trace contextRef="#ctx0" brushRef="#br0" timeOffset="281109.2587">13350 3085 330 0,'0'0'11'0,"0"0"-4"0,3 0 20 31,8-2-10-31,2-3 5 0,6-2 1 0,2-3-5 0,6 2-2 15,1-3-3-15,3-1 4 32,4-1 2-32,-1 0 1 15,1-1-2-15,0 1-3 0,1 0-3 16,-2-1-1 0,1 2-3-16,-2-1-2 0,-1 1-3 0,-1 3-2 15,-5-1-1-15,-1 3 0 16,-4 0 0-16,-4 2 0 15,-3 1 0 1,-6 1-2-16,-3 2-3 0,-3 1-26 16,-2 0-24-1,0 1-15-15,-13 5-26 0,-5 5-78 16</inkml:trace>
  <inkml:trace contextRef="#ctx0" brushRef="#br0" timeOffset="281584.512">13465 3249 325 0,'2'-3'14'16,"-2"2"36"-16,0 1 14 15,0 0-45-15,0 0-17 0,0 5 0 32,0 5-2-32,0 3 3 15,-3 4-1-15,0-2-2 0,-2 2 3 16,2 0-1-16,1-6 0 15,1 0 0-15,1-3-1 16,0-3 0-16,0-5 2 16,6 0 9-16,3 0 18 15,4-7-8-15,1 0-11 0,3-4-7 16,0 1-2 0,1 0-1-16,-4 2-1 0,0 2-1 15,-2 0 0-15,-2 4-1 16,-4 0-12-16,-1 1-27 15,-2 1-17-15,0-2-34 16,0-1-32-16,1-1-95 0</inkml:trace>
  <inkml:trace contextRef="#ctx0" brushRef="#br0" timeOffset="281840.5761">13644 3172 253 0,'-3'0'103'0,"1"0"-96"16,-1 3 31-16,0 5-15 16,1 3-6-16,1 3-6 0,-3 3 2 15,2 4 4-15,-2 0-4 16,0 2-8-16,1 0-2 16,-3 2 0-16,2-2-3 15,-1-1 1-15,2-2-1 0,0-4-1 16,1-4 1-16,2-3-3 15,0-6-14-15,1-3-26 16,6 0-26-16,2-7-7 16,2-7-74-16</inkml:trace>
  <inkml:trace contextRef="#ctx0" brushRef="#br0" timeOffset="282679.3617">13800 3195 288 0,'0'-4'81'0,"0"2"-57"16,0 2 31-16,-6 0-40 0,-1 3-11 16,1 8 0-16,0 1-4 15,-1 4 0-15,1 1 1 16,0 0-2-16,2 0 2 0,2-4-1 16,1-1-1-16,1-1 1 15,0-3 0 1,0-2 1-16,1-2 0 0,5-1 0 15,4-3 10-15,1 0 8 16,1-1-3-16,4-7-6 16,0-1-8-16,2-2-2 15,-2 2 1-15,0-2-1 16,-3-2 0-16,-1 1 0 16,-4 1 0-16,-4 0 1 15,-1 0 0-15,-3 1 0 0,0 0 1 16,0 1-1-16,-5 1 5 15,-2-1-1-15,0 4 1 16,0 1-4-16,1-1 1 16,-1 3-1-16,2 1-1 0,2-1 1 15,0 1 2 1,3 1 2-16,0-3 4 0,0 0 1 16,0 1-2-16,0-2-5 15,6 0-3-15,1-2-1 16,1 2 1-16,2-1 2 15,2 0 5-15,0 1-1 0,1 0-3 16,0 0 1-16,0 2 0 16,0-1-3-16,1 2-2 0,-4 1 0 15,1 0 0-15,-2 0-1 16,-1 1 1-16,-2 7-2 16,0 1 2-16,-4 2 0 15,0 3-2-15,-1 1 1 16,-1 1 1-16,0 1 0 0,0-1 1 15,0-1-1 1,0 0 2-16,0-2-2 16,0-2 0-16,0-2 0 0,0-1 0 15,0-4-2-15,1 0 2 16,4-4 0-16,1 0 2 16,0 0 1-16,5 0-1 0,1-8 0 0,-1-1-1 15,1-4 0-15,-1-1 0 16,1-1 1-1,-2-1 0-15,-1-1-1 16,-3 0-1-16,-1 0 3 0,-5 1-1 16,0 1-1-16,0 1 1 15,-7 0 1 1,-3 2-2-16,-3 2 0 16,-1 2-2-16,-1 1 1 0,-2 5-3 15,-1 2-4-15,-2 0-29 0,-1 0-40 16,0 0-61-1,1 0-255-15</inkml:trace>
  <inkml:trace contextRef="#ctx0" brushRef="#br0" timeOffset="288914.5432">12915 3068 99 0,'-4'0'30'16,"3"0"-13"-16,-2 0 29 15,2-3 0-15,1 1-7 16,0-1-7-16,0 0-5 16,0 1 0-16,-1-2 4 0,1 1-6 15,0 1-1-15,0 1-3 16,0 1-11-16,0-1-1 0,0 1-3 16,0 0 0-16,1-1-5 15,7 1-1-15,3-1 1 16,4-1 3-1,5-1-2-15,0 0-1 16,-1 1 0-16,-1 0-2 0,-3 1 1 16,-3 0 1-16,-4 1-1 15,-3 0-1-15,-3 0 0 0,-2 0-6 0,0 3-6 16,0 0-7-16,0 3-14 16,-4-2-16-16,-2 0 1 15,-1 2-52-15,0-3-51 16</inkml:trace>
  <inkml:trace contextRef="#ctx0" brushRef="#br0" timeOffset="289237.1175">12857 3183 201 0,'11'0'4'0,"-2"0"8"0,4 0 43 16,1-3-14-16,1 0-13 15,-2 1-1 1,1-1-6-16,1 0-4 0,-3 0 6 16,0 0-2-16,-1-2-2 15,0 2-3-15,2 0-6 16,-3 0-4-16,2-2-4 15,-3 4-1-15,0-1-1 16,-1 0 0-16,0 1 0 0,0 1-2 0,-2 0-8 16,-3 0-36-1,-1 3-41-15,-2-2-56 0</inkml:trace>
  <inkml:trace contextRef="#ctx0" brushRef="#br0" timeOffset="301976.3105">1587 13553 170 0,'25'2'2'0,"-5"-2"0"15,-7 0 9-15,-7 0-1 16,-6 0-9-16,0 0 11 31,-10 0-4-31,-7-2-19 0,-3-1-23 16,-5 1-19-16,-1 1-57 15</inkml:trace>
  <inkml:trace contextRef="#ctx0" brushRef="#br0" timeOffset="303023.1681">1319 13255 99 0,'-6'-3'53'0,"1"-2"-51"0,2 1 14 16,-2-1 10-16,4 2 0 15,-1 0 3-15,-1 0 6 0,2 2 5 32,-1 0-2-32,0 0 5 15,2 1-13-15,-1 0-11 16,1 0-7-16,-2 0-8 0,1 6-3 15,-4 4 0-15,5 2 5 16,-1 5 3-16,1 4 2 16,0 3-1-16,0 4-3 0,0 3-3 15,0 2-2 1,0-1 1-16,3-1 1 16,3-2-2-16,-1-6 0 0,2-5-1 15,1-6 0-15,1-3-1 0,3-5 5 16,1-4 6-16,-1 0 6 15,1 0-4-15,0-7-1 16,0-4-5 0,-1-2-1-16,0-3-2 0,-4-1 0 15,-3 1-1-15,1 0-2 16,-4 2-1-16,2 3 0 16,-4 4-1-16,0 1 0 15,0 3 1-15,0 3 0 16,0 0-1-16,0 0-4 0,0 10 0 15,4 1 2-15,1 3 2 16,3 2-1-16,-1-2 1 16,4-2 0-16,3-2 1 15,-3-5 1-15,2-4-1 0,1-1 2 16,0-3 2-16,-4-7 4 16,2-3 7-16,-1-3 0 15,-3-2-6-15,-3-2-3 16,1 0-1-16,-4-1 1 0,-1 1-2 15,-1 1-2-15,0 2-3 0,0 2 2 16,0 1-2-16,0 5 1 16,0 1 0-16,0 6 0 0,-1 1 0 31,-1 1 0-31,-2 0-3 0,3 0-1 16,0 3 1-16,1 2 0 0,0 1 2 15,0-2-4 1,8-2 3-16,1-2 3 15,5 0 2-15,0-1 8 0,3-7-1 16,2 0-2 0,-2-2 0-16,-2 1-1 0,-1-2 0 15,1 4-4 1,-4 0-1-16,-1 3-1 0,-4-1-1 16,3 4-2-16,-3 1 0 15,0 0 1-15,1 2-1 16,3 7 1-16,0 4 1 15,-1 5-1-15,3 1 0 0,-4 5 1 16,-1 2 0-16,1 2 0 0,-4 0-1 16,1 0-1-16,-1-3-12 15,-2-4-13 1,0-5-10-16,0-8-4 0,-1-8-29 16,-1 0-64-16,0-17-112 15</inkml:trace>
  <inkml:trace contextRef="#ctx0" brushRef="#br0" timeOffset="303545.3708">1802 13093 373 0,'0'3'-5'0,"0"0"8"0,0 2-8 16,0 2 4-16,4 1-1 15,1 1-40 1,2-1-28-16,2 1 3 16,-1 1 0-16,2-3 53 15,1 1 21-15,2-2 20 16,0 3 21-16,0-2-2 0,-1 5 5 16,1-2-5-16,-1 4-9 15,1 0-3-15,-2 1-9 16,0 1 0-16,-3-1-7 15,1 0-1-15,-3 0-8 16,1-3-2-16,-4-3-4 16,0-3-2-16,1-2 0 0,-3-3 10 15,-1-1 29-15,2-2 7 16,-2-7-13-16,0-3-26 0,0-4-2 16,3-1 0-16,-2 0 2 15,-1 0-6-15,2 5-1 16,2 2 0-16,-2 3 0 15,1 4 3-15,0 3-4 16,1 0-4-16,3 4 2 0,1 6 0 16,0 2 1-16,1 3 0 15,1 3 2-15,3 1-2 16,-5-1 1-16,3-1-14 16,1-2-21-16,-3-5-4 15,2-3-4-15,0-7 0 16,1 0-8-16,1-7-29 15,0-7-58-15</inkml:trace>
  <inkml:trace contextRef="#ctx0" brushRef="#br0" timeOffset="304090.8278">2313 13162 106 0,'-3'8'200'0,"-5"2"-197"0,0 3 6 15,-4 3 15-15,1 3-3 16,0 0-7-16,1 2-3 0,4-1-3 0,3-1-6 16,3-2 4-16,0-3-4 15,2-5 0-15,5-4 8 0,8-4 32 32,-1-1-16-32,5-6-7 15,-2-6-5-15,2-1 3 16,1-4 2-16,-3 0-1 15,-2-2-3-15,-2 2-2 16,-2-1-4-16,-4 1 4 0,0 0 5 16,-5-1 4-16,-2 0-6 15,0-1-2-15,0 1-5 16,-6-2-4-16,-1 1-3 16,-3 1-1-16,1 5-1 0,3 2 0 15,-2 3 0-15,5 4 2 16,-1 3-2-16,-1 1 0 0,4 0-3 15,0 7 0 1,1 4-1-16,0 6 2 16,0 4 1-16,0 3 0 0,2 2 1 15,4-1 1-15,0-2-2 16,2-3 3 0,-2-5-3-16,3-3 2 0,-2-3 2 15,1-1 0-15,0-3 0 16,0 0-3-16,-2 0 0 0,0 0 0 15,2 1-1-15,-3 1-22 16,2 0-49-16,-1 1-33 16,1-3-80-16</inkml:trace>
  <inkml:trace contextRef="#ctx0" brushRef="#br0" timeOffset="316317.2662">2348 13187 80 0,'-2'0'161'0,"-1"-3"-160"15,2-2 34-15,-1 1 15 16,0 1-18-16,0-2 1 0,1 0 9 16,0 2-6-16,-1-1-10 0,-1 1-7 15,-2 2-6-15,0 1-5 16,-1 0-5-16,-2 3-3 16,-3 7 1-16,-3 4-3 15,0 3 3 1,2 3-1-16,-1 1 1 15,2-2 2-15,6 1 0 16,-1-4-2-16,5-2 1 16,1-3-1-16,0-3-1 0,0-3 0 15,7-4 2-15,3-1 2 16,4 0 11-16,0-10 0 16,2-3-1-16,3-3-4 15,-7-1-2-15,1 0-1 0,-4 1 0 16,-3-1 7-16,-1 3-2 15,-5 2 0-15,3-1-5 0,-3 3-1 16,0-1 0-16,-4 5-4 16,-2-2 0-16,2 5-1 15,-2 0-1 1,1 3 0-16,-3 0-1 16,1 3-1-16,-1 5-1 0,-2 4 0 15,4 0 1-15,1 0 0 16,1 1 2-16,2-5-2 15,0-2 1-15,2-3-1 16,0-1-1-16,2-1 3 16,1-1 0-16,5 0 4 0,-1-4 0 15,3-5 1-15,-3-1-2 0,2-2 1 16,-3-1-2-16,-2 1 0 16,1 1 0-16,-3 0-1 15,0 1 0-15,-2 3 0 16,0 1 0-16,0 1-2 0,0 4 1 15,0 1-2 1,-2 0-1-16,0 4-1 0,1 6-1 16,-2 1 2-16,3 1 1 15,0 1 0-15,0-1 0 16,6-4-2-16,2-2 3 0,0-3 0 16,1-2 1-16,0-1 0 15,-1 0-2 1,-2 0-8-16,0-4-24 15,0-1-14-15,1-1-19 16,-2 1-39-16,1-2-65 0</inkml:trace>
  <inkml:trace contextRef="#ctx0" brushRef="#br0" timeOffset="318875.5993">2874 13316 89 0,'-2'2'86'0,"-1"-1"-79"15,1-1 25-15,2 0 2 16,0 0-15-16,-2 0 13 0,2 0-5 16,0 0-7-16,0-5 3 0,0-2-1 15,0-1-3-15,0-2-4 16,0-2-3-16,0-2-3 0,0-1-4 16,2-4 4-16,3-1-2 15,3-2 21-15,0 1-23 16,1-3-5-1,3 0 0-15,4 2 0 0,0 3 0 0,1 3-1 16,0 3 2-16,0 6-1 31,1 1-3-31,-3 6 2 16,1 0 0-16,-2 10-2 0,-1 3 1 16,-2 4 1-16,-1 4 0 0,-6 1 1 15,2 1 0-15,-5-2 1 16,-1-3 0-1,0 0 2-15,-7-4 4 0,-3-4 2 16,-4-3 3-16,-2-3 4 16,-3-2-2-16,-1-2-2 15,-4 0-3-15,0-6-4 0,2-1-3 16,-3-1-1 0,3 0 15-16,3-1-4 15,0 1-15-15,2 2 4 0,4-1-2 0,4 4 0 16,4 0 1-1,1 2-1-15,1 0 1 16,3 1-4-16,0 0-9 0,3 4 3 0,5 3 6 31,3 4 4-31,4 0 1 0,2 0-1 16,3-1 1-16,3-1-1 16,0-3 2-16,4-1-2 0,0-4 1 0,2-1 1 15,1 0 0-15,-2-5 0 16,2-5 0-16,-4-1-1 15,1-2 1-15,-2-3 0 16,-6 0-2 0,0-1 2-16,-4 1 0 15,-4-1-2-15,-3 1 1 0,-5 1 0 16,-1 2-1 0,-2 0 0-16,0 2-4 0,-4 3 0 0,0 2-1 15,-3 3 2-15,0 3-1 16,2 0 1-16,-1 4 1 0,1 6 0 15,2 3 0-15,1 4-1 32,2-1 2-32,0 3 0 0,7-1 0 15,2-3-3-15,6-2 4 16,1-3 1-16,3-5-1 16,3-4 3-16,2-1-1 0,-3-5 2 15,2-9 1-15,0-3 3 0,-3-4-2 16,2-3 2-1,-5-1-2-15,-1-1-1 16,-3 0-2-16,-4 1-1 16,-5 2-1-16,-2 0 0 15,-2 2-1-15,0 1 1 0,-4 4-1 16,-3 2-1 0,-1 4 0-16,0 4 1 0,1 5-1 15,-1 1 0-15,1 4-1 16,0 8-1-16,4 3 1 15,1 4-1-15,2 3 2 0,0 1 0 16,2 1 1-16,7 0-1 16,1-1 0-16,0-1 1 15,1-3 0-15,-1-2 0 0,-3-5 0 16,0-2 1 0,-2-4-1-16,-5-2 0 0,0-4 1 15,0 0 3-15,0 0 1 16,-12-7-2-16,0-3-8 15,-2-1-1-15,-2-3 0 0,1 0-1 16,-4-1 1-16,3-1-2 0,2 3 3 31,3 0-6-31,2 3 6 16,1 3 5-16,5 3 3 0,3 2 11 16,0 0-3-16,3 1-7 15,7-2-2-15,3 0 3 0,6-3 3 16,2-1-2-16,3-1 2 0,-2-1-1 15,1 2-2-15,-2-2-5 16,-3 3 0 0,-5-1-2-16,-1 3-2 15,-1 3-26-15,-3 1-37 16,-1 0-43-16,-3 0-51 16</inkml:trace>
  <inkml:trace contextRef="#ctx0" brushRef="#br0" timeOffset="320593.7883">4147 12650 175 0,'1'0'16'15,"0"4"-17"-15,-1 2 31 16,0 3 25-16,0 2-17 0,0 2-12 16,0 0-16-16,0-1-4 0,0 1 2 15,0-4 0-15,-1-2-6 16,0-3-1-16,1-4 5 15,0 0 50-15,-2-5 5 16,1-7-46-16,0-5-10 16,-5-2-1-16,2-3 5 0,-1 0-5 15,-3-1-1-15,0 1-3 32,0 2 2-32,-2 1-1 0,1 3-2 15,-2 2 1-15,-1 4 0 16,1 4-1-16,1 4 1 15,-4 2-1-15,3 4 0 16,-2 9-1-16,-1 6 2 16,0 4 0-16,0 6 0 15,0 3 0-15,1 2 1 0,2 7 2 16,2 2 0-16,1 1 0 0,5 3-1 0,3-1-1 31,0 0-2-31,4-1 2 16,7-3-1-16,3-4 0 0,3-4 2 15,4-7-2-15,1-6 2 16,2-8 8-16,3-6-1 16,4-7 5-16,-3 0 0 15,5-13-6-15,-3-3-2 16,-1-3-4-16,0-1-1 16,-6 1 0-16,-3 0 1 0,-4 1-2 0,-4 1 1 15,-2 3 1-15,-4 2-2 16,-1 3 2-16,-3 4-3 15,-2 0 2-15,0 5-1 0,0 0-1 16,0 0-4-16,0 3 0 16,0 8 4-1,-4 1-1-15,0 4 0 0,4 3 1 16,0-2 1 0,0 0-1-16,4-3-1 15,1-4 1-15,5-1 2 0,2-5 0 16,0-3 1-16,2-1 2 15,2-3 3-15,-1-6 6 16,0-3-3-16,1-1-3 16,-3-3-3-16,-1-1-2 15,-3-1 1-15,-5 2-1 16,-2-1 0-16,-2 0-2 0,0 2 0 16,-3-2 0-16,-8 1-3 15,0 1-3-15,0 2-7 0,-1 3 7 16,1 0 4-16,1 4 0 15,4 1 2 1,0 3-1-16,4-1 2 16,2 0 1-16,0-1-2 0,8-2 1 15,3-1-4-15,3-2 2 16,5 0 1-16,0 0 0 16,1 3 1-16,-1 0 0 0,-2 2 0 0,-1 3-3 31,-5 1 2-31,-1 0 1 0,0 7-3 15,-4 3 2-15,0 4-2 16,1 4 2-16,-3 2-1 16,-1 2 1-16,2 2 0 0,0-1 0 15,1-1 0-15,0-2 1 16,2-2-2-16,2-3 1 16,-1-4 0-16,3-3 1 15,0-2-1-15,0-6 2 16,1 0 0-16,-1 0 3 15,-1-9 1-15,0-2 1 16,-1-2-4-16,-4-2 1 0,-2 0-2 16,-2-1 0-16,-2-1 0 0,0 0-1 15,-6-1 1 1,-4 1-1-16,-4-1 0 16,1 2 0-16,-4 3-1 0,2 0 0 15,-1 5-1-15,2 3 1 16,3 2-1-16,2 3 0 15,1 0-1-15,4 0 1 16,4 6-3-16,0 2-1 16,0 3 2-16,8-1 0 0,5-1 3 15,1 0 1-15,2-2-1 16,2-2 1-16,-2-4 1 16,3-1 1-16,-6 0 0 15,-1-4 2-15,-1-6 2 16,-2-1-1-16,1-2 0 0,-1-2 0 15,-1-1-2-15,0 0 0 16,0 0-2-16,-1 2 1 16,1 3-3-16,-3 2 1 15,2 4-1-15,2 4 1 16,-3 1-2-16,2 1-1 16,-1 9 0-16,-1 3 0 0,0 3 2 0,1 2-2 15,1 2 2-15,-2 2 0 0,1-1-5 16,1-1-34-16,3-2-25 31,1-3 0-31,0-2-26 16,4-5-32-16,6-3-85 0</inkml:trace>
  <inkml:trace contextRef="#ctx0" brushRef="#br0" timeOffset="321508.6301">5384 12872 236 0,'7'-10'37'16,"-7"-1"13"-16,0 1 16 16,-12 2-16-16,-2 0-30 15,-3 1-14-15,-3-1-3 16,-1 3 0-16,2 1-1 0,-2 2-1 0,2 2 3 0,1 0-2 16,1 0-2-16,2 5 2 31,1 3 1-31,3 3 2 15,1 3 2-15,2 1-3 16,7 3-2-16,1 1 0 0,0 0-2 16,2-1 1-16,8-2-1 15,1-2 1-15,4-3-1 16,-1-5 0-16,3-3 1 0,0-3-1 16,1 0 1-1,1-9 0-15,-4-5 1 0,0-2-1 16,1-5 1-16,-7-1-1 15,-1-6 4-15,-4-1-3 0,0-3 0 16,-4-2-1 0,0-1 1-16,0-2-2 15,-2 1 0-15,-7-1 0 16,2 3 0-16,0 3-2 16,-3 6 4-16,2 5 0 0,4 7 16 15,-3 6-3-15,3 5-2 0,0 2-10 16,1 6-5-16,2 8 0 15,-1 7 0 1,2 3 0-16,0 6 0 0,4 2 1 16,4 2 2-16,2 0-1 15,1-1 1-15,0 0-1 0,2-4 1 16,1-3-1 0,-2-4 0-16,2-5 1 0,0-5-1 15,-1-4 2-15,1-5 1 16,0-3 4-16,1 0 3 0,0-10-1 0,-1-3-2 15,0-3-2-15,2-1 1 16,-4-2 0-16,1 1 0 31,1 1 0-31,-3 1 2 16,1 2-4-16,-1 3-3 0,0 0 1 16,1 4-3-16,-3 3 1 15,1 1 1-15,0 3-1 0,-4 0-3 16,2 2 2-16,-2 6-1 15,1 3 0-15,-3 1 1 16,1 2 0-16,-2 0 2 16,2 1-1-16,-3 0 0 0,-2 1 0 15,0-1-1 1,0-1 3-16,-2 2 0 16,-8-1 8-16,-2-1 2 0,-2 1 3 0,-4-3-1 15,-1 0-6-15,0-3-1 16,-2-2 2-1,-1-2-3-15,-3-1-3 16,3-3-2-16,1-1-1 0,-2 0-1 16,4 0-13-16,2-3-25 15,0-3-24 1,5-2-21-16,0-1-32 0,6-1-66 16</inkml:trace>
  <inkml:trace contextRef="#ctx0" brushRef="#br0" timeOffset="323043.7136">6251 11982 72 0,'1'0'47'0,"-1"0"-17"0,1 0-1 0,0-1 1 16,-1 1 6 0,0 0-5-16,0 0-6 15,0 0-8-15,0 0-4 16,0 0-10-16,-2 4 4 15,-1 4 4-15,-2 2 1 0,-1 3 0 16,-2 3 3-16,-1 4 7 16,-1 3-2-16,-1 3-1 15,1 3-2-15,-3 2 1 0,2 4-2 16,0-1-4-16,3 1 0 16,-1-1-2-1,3 1 6-15,3 0-7 0,3 1 0 0,0 1 9 16,0 1 7-16,7 0-10 15,4-1-7-15,0-1-6 16,4-1 3-16,0-3-3 16,2-2 0-1,2-4 1-15,3-1 4 16,-1-3 0-16,2-4 3 16,-1-2-2-16,1-1-2 0,-3-5 0 0,-1-3-1 15,-2-2-1-15,-2-2 0 0,-3-1 0 16,-2 0-3-16,-4-2 1 31,-3 1-2-31,-1-1 2 0,-1 0-2 16,-1 0 1-16,0 0-1 15,0 0-2-15,1 1-5 16,-1 1-15-16,4 2-27 16,-2 1-9-16,4 2-5 15,0-1-27-15,-1 0-47 0,3-4-141 16</inkml:trace>
  <inkml:trace contextRef="#ctx0" brushRef="#br0" timeOffset="324323.0523">6389 12426 64 0,'-4'2'108'0,"3"-1"-86"0,-2 0 18 15,2-1-3-15,0 1-9 16,0 0-8-16,1-1-6 0,0 0-2 31,0 0-4-31,0 1-4 0,0-1 2 16,0 1 10-16,0 0 3 15,2 1-1-15,3-1 0 16,1 0 0-16,0-1-1 0,3 0 0 0,3 0 0 16,0 0-4-16,3-2-1 15,0-3-6-15,3 0-2 16,-1-1 1-1,0 0-1-15,-2 0-2 0,-1 2 2 16,-3-1-1-16,-3 2-2 16,-3 1-1-16,-2 1 0 15,-1 0 0-15,-2 1 0 0,0 0-1 16,0 0 0-16,0 0-4 16,0 0 2-16,0 0-1 15,0 0-3 1,0 0-4-16,0 0-8 0,0 0-18 0,1-1-25 15,3-2-21-15,0-2-45 16</inkml:trace>
  <inkml:trace contextRef="#ctx0" brushRef="#br0" timeOffset="327252.1879">6847 12057 109 0,'0'0'27'0,"2"0"0"15,-2-1 8-15,0 0 3 0,0 0-6 16,1 0-2-16,-1 0-7 15,0 1-2-15,0-1-2 0,0 1-2 16,0 0-3-16,0 0-9 16,0 0-4-16,0 0-1 15,0 6 0-15,0 3 3 16,-1 4 3-16,-1 3 7 16,-1 2-4-16,-1 3 1 15,2 1-2-15,0 0 0 16,0 0-4-16,2-2-1 0,0-4-3 0,0-2 1 15,4-6-1-15,5-4 8 16,1-3 12 0,3-1 0-16,2-2-1 0,1-5-11 15,3-2-5 1,0-1-1-16,3-1-1 0,-5 3 2 16,2-1-3-1,-3 3 0-15,1 0 0 0,-4 3 0 16,-2 1-1-16,-4 1 1 15,0 0 0-15,-2 1-2 16,-1 0 0-16,-1 0-5 16,-1 0-12-16,1 0-7 0,0 0-19 0,-1 0-19 15,2-4 0-15,-2 0-43 16,1-2-87-16</inkml:trace>
  <inkml:trace contextRef="#ctx0" brushRef="#br0" timeOffset="327647.5274">7060 11996 79 0,'-2'-6'147'16,"2"3"-142"-16,0 1 28 0,0 0 8 31,0 1-12-31,-1 1-8 16,1 0-5-16,-1 0-7 15,0 7 7-15,0 1 6 16,-1 4 1-16,0 2-7 16,2 3-1-16,-1 4 3 0,1 4-3 15,0 2 1-15,0 4-3 16,0 3 0-16,0 0 1 16,0 1-8-16,3-2-1 15,0-3-3-15,2-1-1 0,0-4 1 0,-1-3-2 16,4-1 0-1,-5-3 1-15,2-1-1 0,-2-2 0 16,2-1 0-16,-4-2-1 16,1-2 2-16,1-1-7 15,-3-2-21-15,1-1-14 16,1-2-24-16,-2 0-21 16,2-3-32-16,1-1-97 15</inkml:trace>
  <inkml:trace contextRef="#ctx0" brushRef="#br0" timeOffset="327946.4631">7408 12464 333 0,'12'1'7'0,"-3"0"-9"15,-1 2 9-15,0 3 27 16,-3 4-6-16,-1 2-6 16,-4 5 7-16,0 4-2 0,0 2-10 15,-7 3-9-15,-7 3-2 16,1 0-4-16,-3-1-1 16,-1-1-1-16,0-2 1 15,0-5-1-15,-1-4-1 16,4-5-5-16,0-5-15 0,1-6-35 15,1-2-45-15,4-14-127 16</inkml:trace>
  <inkml:trace contextRef="#ctx0" brushRef="#br0" timeOffset="328341.9535">7462 12281 148 0,'0'0'165'31,"0"0"-124"-31,0 0-7 0,3-1 7 16,3-3-15-16,2-3-11 0,3 0 0 16,3-1 1-1,2-1-1-15,1-1-1 16,0 1-4-16,0 2-4 0,-1 0-3 16,-3 2-3-16,-2 0 1 15,-2 2-2-15,-2 1 1 16,-4 0 0-16,1 1-1 15,-3 0-5-15,0 0-17 16,1-1-17-16,0 0-30 0,0-3-11 16,1-2-65-16</inkml:trace>
  <inkml:trace contextRef="#ctx0" brushRef="#br0" timeOffset="328709.6233">7711 11934 316 0,'0'-4'7'0,"2"0"-2"16,-2 0 26-16,0 3 14 16,0 1-7-16,0 0-27 0,0 5-8 15,0 5 4-15,-4 2 6 0,2 4-5 16,-1 3-3-1,2-1-2-15,1 0 0 0,0-3-1 16,0 0 1-16,4-7 1 16,3-1 0-16,0-3 5 15,4-2 5-15,1-2 0 0,1 0 2 16,0-1-8-16,1-5-4 16,1 1-3-16,-1-1-1 15,-3 0 0-15,-1 1-1 16,0 0 1-16,-4 3-5 0,2-2-13 15,-2 0-14 1,0 1-18-16,1-2-43 0,-1-1-26 16,2-1-84-1</inkml:trace>
  <inkml:trace contextRef="#ctx0" brushRef="#br0" timeOffset="329017.8528">7899 11838 128 0,'-5'-3'187'0,"4"1"-158"15,-1 1 11-15,2-1 7 16,0 2-18-16,0 0-17 0,-2 0-8 16,2 7-4-16,-2 5-2 15,-1 4 14-15,0 6 5 16,0 2-3-16,0 3-6 0,2 1-5 0,-3-2-2 15,3 1-2-15,1-5 2 32,0 0-1-32,0-4 0 15,0-2-1-15,0-4-5 0,3-1-7 16,2-2-17-16,1-1-26 16,0-1-23-16,-1-3-49 15</inkml:trace>
  <inkml:trace contextRef="#ctx0" brushRef="#br0" timeOffset="329314.4504">8086 12184 202 0,'4'4'12'16,"2"0"23"-16,0 2 25 16,1 3-25-16,0 2 1 0,0 1-1 15,0 3 6 1,-3 2-20-16,-2 1-7 16,0 4-9-16,-2 0-4 15,-2 3 1-15,-7 1-2 0,-2 0-7 16,0-1-19-16,2-2-26 0,-1-5-32 15,3-7-87-15</inkml:trace>
  <inkml:trace contextRef="#ctx0" brushRef="#br0" timeOffset="330284.1068">8414 11754 19 0,'0'-3'168'0,"1"0"-145"16,-1 1-1-16,1-2 19 15,0 1-10-15,0 1-15 0,1 1-4 16,-2-1 4-16,0 1 7 16,0 0-2-16,0 1-3 15,0 0-5-15,0 0-7 16,0 0-5-16,0 0 0 0,0 5 5 0,0 2 6 31,0 2-1-31,0 2-5 16,0 1-2-16,0 2-2 0,0 3 0 15,0 0 0-15,0 0 0 16,0 0 1-16,0-1 0 0,0-1-1 16,0-4-1-16,1-2 1 0,2-3-1 15,1-2 1-15,1-2 1 16,1-2 10-16,3 0 9 16,2-5-10-1,3-2-7-15,2-3-4 16,3 1 0-16,-1-1 0 15,1 2 0-15,-1 1-1 0,0 1 0 16,-3 1-1-16,-2 2 1 16,-1 0-1-16,0 2 0 15,-5 1-3-15,1-1-11 16,-2 1-7-16,-1 0-11 0,0 0-12 0,0-1-19 16,-2-1-6-16,1-2-60 15</inkml:trace>
  <inkml:trace contextRef="#ctx0" brushRef="#br0" timeOffset="330616.8394">8672 11660 295 0,'-1'0'7'31,"0"0"11"-31,0 0 8 0,-1 0-18 16,0 5-6-16,0 5 5 15,0 5 3-15,-2 2 10 0,2 4-3 16,0 4-1-16,-1 2 5 16,-2 2-5-16,2 3-11 15,0-1-3 1,0-1-1-16,1-2 0 0,1-5-1 15,1-3 0-15,0-6 0 0,0-3-1 16,4-2-12 0,3-4-22-16,0-2-27 0,1-3-14 15,2 0-77-15</inkml:trace>
  <inkml:trace contextRef="#ctx0" brushRef="#br0" timeOffset="330875.6964">9014 11975 301 0,'10'4'27'0,"-4"1"-15"16,0 1 18-1,-1 3-10-15,-4 4-3 0,-1 2 1 16,0 4 4-16,0 1-5 15,-4 2-7-15,-4 3-5 16,-1 1-3-16,-1-1-1 0,1-1-1 16,-5-2 0-16,3-4-5 0,0-4-9 15,0-4-9-15,1-5-18 16,2-5-14-16,1-2-69 16</inkml:trace>
  <inkml:trace contextRef="#ctx0" brushRef="#br0" timeOffset="331396.1228">9152 11652 256 0,'0'3'32'0,"0"-2"-23"15,-2 3 0-15,0-1 5 16,0 3-3-16,0 1-4 15,0 1-1-15,2 2 5 16,0 1-3-16,0-1-2 16,0 0-2-16,0 1 2 15,0-3 2-15,0-1 1 16,0-3 3-16,2 0-1 0,4-3 10 0,3-1 8 0,2 0-3 16,3 0-10-16,1-3-7 15,2-3-1-15,1 0-7 16,-1 0 3-16,0 1-1 15,-1 1-2-15,-3 0-1 16,-1 1 0-16,-3 2 0 16,-3 1-1-1,0 0 0-15,-1 0 0 16,-2 0-4-16,0 0-16 16,3 0-20-16,-2 0-21 15,-1-1-5-15,3-1-47 0</inkml:trace>
  <inkml:trace contextRef="#ctx0" brushRef="#br0" timeOffset="331800.7349">9328 11534 223 0,'0'-3'20'31,"0"0"-4"-31,0 0 16 0,0 3 1 16,-2 0-12-16,2 0-9 15,0 0-4-15,-3 2-1 16,3 7 3-16,0 2 7 16,-1 2-3-16,1 4 7 0,0 2-2 15,0 1-4-15,0 2-5 16,4 0-3-16,-1 0 11 15,-1 2-11-15,1-2 3 16,0 0-5-16,-2-1-2 0,0 0-1 16,1-1-1-16,-2-2 0 0,2-1-1 15,0-4 1-15,0-2-2 16,-2-3 2-16,2-3-1 16,0 1-4-1,0-3-12-15,-1-1-20 0,-1-2-28 16,0 0-9-1,3 0-35-15,-3-2-91 0</inkml:trace>
  <inkml:trace contextRef="#ctx0" brushRef="#br0" timeOffset="332363.8885">9210 11249 264 0,'-9'-3'22'0,"2"-1"-6"16,4 1 12-1,3 3 5-15,0 0-14 0,0 0-14 16,4 1-3-16,5 5 2 0,6 3 9 16,3 2-4-16,6 0-1 15,4 0 10-15,4 2-3 16,5-1-1-16,3 1 0 0,1 1 5 31,1 0-2-31,2 3-2 16,-4 0-3-16,0 3 2 0,-3 3-6 15,-6 5-1-15,-3 5 0 16,-5 6-2-16,-7 5-3 16,-6 4 0-16,-7 2 1 15,-3 5-2-15,-3-1 0 16,-8-1 2-16,-3 1-2 0,-3-3-1 0,-1-3 1 15,1-2 0-15,-1-4-2 16,1-2 0 0,0-3-22-16,1-1-27 15,0-5-60-15,3-5-146 16</inkml:trace>
  <inkml:trace contextRef="#ctx0" brushRef="#br0" timeOffset="338178.2161">11095 11532 284 0,'0'2'16'0,"0"0"7"16,0-1-12-16,0 2 0 0,0 2 2 15,-2 1 10-15,1 3 4 16,-3 1-6-16,1 3-4 0,0 3 2 0,-1 2 1 31,0 3-3-31,1 2-1 16,-1 2 1-16,-2 3-2 0,2 4 2 15,-2 2-2-15,1 4 2 16,-1 4-1-16,0 4 1 16,1 2 2-16,-1 5-4 0,2 3 0 15,-2 1-3-15,2 2-3 16,-1 2-3-16,0 0-2 15,2 1-3-15,-1 0 2 16,-2 1-3-16,2 0 1 0,1 3-1 16,-2-1 1-1,-2 0-1-15,3-2 0 0,-2-5 1 16,1-1-1-16,-1-2 0 16,0-1 0-16,-1 0 2 15,-1 1-1-15,1 2 0 0,-5 0-1 0,1 2 0 31,-1 0 0-31,-1 1 0 16,1-4 1-16,-3 1-1 0,2-2 0 16,-1 0 0-16,2-5 0 15,1 3 2-15,-2-3-2 16,2 0 0-16,1-1 0 0,1-1 0 16,0 0 0-1,0-3 0-15,1-2 0 0,-2-3 0 16,3-4 1-16,0-2-1 15,1-5 0-15,0-3 1 16,0-1-1-16,2-3 0 0,-1 0 0 16,1-4 0-16,1-2 0 15,1-2 0 1,1-3 0-16,1-3 0 0,-2-3 0 16,2 0 0-16,0-3 0 0,0-1-1 0,0 0 1 15,0-1 1-15,0 0-1 31,0 0 0-31,0 0 0 0,0 0 1 0,2 0 1 32,1 0-2-32,4 0 3 0,2-2-1 15,4-2 1-15,1-2 0 16,4 0-1-16,4-2 0 16,3-2 0-16,1 1 0 15,7-1-1-15,2 0 0 0,2-1-3 16,5 1 5-16,3 0-4 15,1-1 0-15,4 1 2 16,2 1-2-16,-1-1 2 16,5 0-1-16,1 1-1 0,3 1 1 15,1 0-1-15,1-1 2 16,2 2-1-16,0 0 0 16,3 0-1-16,0 0 2 0,0 0 0 15,2 1-3-15,1-1 3 16,-1 1-1-16,1 1 1 15,-1 1-2-15,-1 0 1 16,0 0 2-16,-2 0-4 16,2 1 2-16,-3-1 0 15,0 0 0-15,2 2 0 0,-3-1 1 16,3 0-2-16,-3 0 0 0,1 0 2 16,-1 1-1-16,0 0 0 15,-3 0 0-15,3 1 0 16,-4 0 0-16,-3-1 0 15,1 1 2-15,-1 1-1 16,-3-1-3 0,-1 0 2-16,1 0-1 0,-4 0 3 15,-1 0-3-15,-1-1 2 16,-3 2-1-16,-4-3-1 16,2 2 2-16,-6-1-1 0,-2 1 0 15,-2 0 0 1,-2 0 1-16,-2-1 1 15,-1 2 1-15,-3-1-2 16,2 0 2-16,-2-1-3 0,-1 2 1 0,-2-1-1 16,3 0 1-16,-5 0 1 15,2 0-1-15,-3-1-1 16,1 0 4-16,-2 1 0 16,0-1 0-16,-2 0-1 0,-1 0 2 15,-1 1 2-15,-4-1 0 16,-1 1-1-16,-3 0-3 15,-1 0-1 1,-2 1 0-16,-3 0 1 0,0 0 0 16,0 0 2-16,0 0 2 15,0 0 1-15,0 0-2 16,0 0-2-16,0 0-1 16,0 0-1-16,0 0 0 15,0 0-1-15,2 0-1 16,-2 0 1-16,0 0-1 15,0 0 0-15,0 0 0 0,0 0 0 0,0 0 1 16,0 0-2 0,0 0 2-16,0 0-1 15,0 0 0-15,0 0 0 0,0 0 0 16,0 0 1 0,0 0-1-16,0 0 0 15,0 0 0-15,0 0 0 0,0 0 0 16,0 0-1-16,0 0 2 15,0 0-1-15,0 0-1 0,0 0 2 16,0 0-2 0,0 0 2-16,0 0-1 0,0 0 1 15,0 0-1-15,0 0 0 16,0 0 0-16,0 0 0 16,0 0 0-16,0 0-1 0,0 0 1 15,0 0 0 1,0 0 0-16,0 0 0 0,0 0 0 0,0 0 0 0,0 0-1 15,0 0 1-15,0 0 0 32,0 0 0-32,0 0 0 15,0 0-1-15,0 0 2 16,0 0-1-16,0 0 0 16,0 0-1-16,0 0 2 0,0 0-1 15,0 0 0-15,0 0 1 16,0 0-1-16,0 0 1 15,0-1-1-15,0-1 1 0,0 0 0 0,0-3-2 32,0 0 2-32,0-1-2 0,0-2 1 15,0-1-1-15,0-2 1 16,0-1-2-16,0-2 2 16,0-3 0-16,0-2-1 0,0-3 0 15,0-1 1-15,0-2 0 16,0-1-1-16,-4-2-1 0,2-2 1 15,-2-1 0-15,0-1 0 16,-1 0 0-16,1-2 1 0,0-2-1 31,-1 0 2-31,1-3-1 16,-1-1-2-16,2-3 5 16,-1-1-1-16,2-4-6 0,2-1 6 15,-2 0-2-15,0 0-1 16,2-1 2-16,0 1-1 15,0 1-1-15,0 1 1 16,0 0-1-16,2-1 2 0,1 0-1 16,2-2-1-16,-3-1 1 15,4-1 1-15,-3-1-1 16,3 0 0-16,-2-1 0 16,0 1 0-16,4 1 0 15,-3 0-1-15,2 1 1 0,1 0 1 0,0 1-1 16,0-1 0-16,0 1 0 0,-1 1 0 31,-1 0 0-31,2 2-1 16,-1 1 1-16,2 2 0 15,-1 2 0-15,0 1 0 0,1 2 0 16,0 2 0-16,1 2 0 0,-1 2 0 16,0 3 0-16,0 1 0 15,-1 2 1-15,-1 4-2 16,-2 0 1-16,-1 3 0 15,1 3 1-15,-2 2 0 16,-1 3-1-16,-1 2 1 0,1 1 0 16,0 2 0-16,-2 2 1 0,1 0-2 31,0 0 2-31,-1 2 0 16,0 0 0-16,0 1-1 15,0 1 1-15,1-1-1 16,-1 1 0-16,0 1 1 0,0-2-1 0,0 1 1 15,0 0-1 1,0-1 1-16,1-3-2 16,-1 0 1-16,2-1 0 15,0-3-1-15,-2 0 0 16,2-2 0-16,0 1-1 0,-1-3 2 16,0 2-1-16,0-2 0 15,-1 1 0-15,2 0 0 16,-2 1 0-16,0 0 0 15,0 1 0-15,0 2 1 0,1 0-1 0,-1 2-1 16,0 1 2-16,1 1-1 16,-1 1 0-16,0 0 0 15,0 2 0 1,0 0 1-16,0 1 0 16,0-1 2-16,0 1-2 15,0 0 0-15,0 0 0 0,0 0-1 16,0 0 0-16,0 0-1 15,0 0 1-15,0 0 0 16,0 0 0-16,-5 0-2 16,-1 0 2-16,-6 0-1 0,0 0 0 0,-3 0 0 15,-5 0 0-15,-2 0 0 16,-2 0 2-16,-5 0-2 0,0 0 2 31,-4 0-2-31,-1 0 0 16,-4 0 2-16,-1 0-1 15,-1 0 0-15,-2 0-1 0,-1-4 2 16,-1 2-2-16,-2-2 2 16,-1 1-2-16,-1-1 1 15,-2-1 2-15,0 0-4 16,-2 0 4-16,-1 0-3 16,-2-2 2-16,1 0-3 15,-2 0 3-15,2 0-1 0,1-1 0 0,-2 1 1 16,-1-1-3-16,2 1 4 15,-1-1-3-15,2 1 2 16,-2-1-2-16,0 2 0 16,3-2 3-16,-1 3-2 15,2-1 0-15,0 1 0 16,-3 0 0-16,3 0-1 0,-1 1 3 16,-1 0-1-16,1 0-3 15,0 1 2-15,1-1 0 0,-1 1-1 31,2 0 1-31,0 1 1 0,0-1-1 16,0 0 0-16,3 0 1 0,-2-1-2 16,3 1 2-16,0-1-2 15,2 0 1 1,2-1 1-16,-2 2-2 0,2-2 3 16,2 1-3-16,-1-1 1 15,4 0 0-15,0 1 0 16,3-1-1-16,-1 2 2 15,4-1-1-15,0 0 0 16,1 1 0-16,2 0-1 16,0 1 1-16,1-1 0 0,1 1 0 0,1 1 0 15,4-2 0-15,-2 2-1 16,4 0 2-16,0-1-2 16,3 2 2-16,1-1-2 15,2 0 1-15,2 0 1 16,1 0-2-16,2 0 2 0,1 0-1 15,2 0 1-15,-1 0-1 16,3 1 1 0,-1-1-2-16,2 1 1 15,0-1 1-15,2 1-1 16,-2 0 0-16,2 0 1 0,0 0-1 16,0 0 1-16,0 0-1 0,0 0 0 15,0 0 0-15,0 0 0 0,0 0 0 31,0 0 0-31,-1 0-1 0,1 0 1 16,0 0-2-16,0 0 0 16,-2 0 0-16,1 4 2 15,-2 1-1-15,0 0 2 16,0 4-1-16,-2-2 0 0,2 2 0 16,-5 0 0-1,2 3 0-15,-3 0 0 0,0 1 0 16,-1 3 0-16,-2-1 0 15,1 2 0-15,-1 2 0 0,-2 2 0 16,0 2 0-16,-2 2 0 16,2 1 0-16,0 1 0 0,0 1 0 31,3 0 0-31,0 0 0 0,5-1 0 16,0 1-1-16,4 0 0 15,2-1 1-15,0 1 0 0,0-2-1 16,0 0 2-16,0-1-1 15,2-1 0-15,-2-2 0 16,2-3 1-16,0-1-2 16,0-3 1-16,-2-3 1 15,1-1-1-15,1-4 0 0,-1-1 0 16,1-2 0 0,1-1-2-16,1-2 0 15,0 1-5-15,1-2-18 0,1 0-35 16,0 0-39-16,2 0-70 15,-1-7-178-15</inkml:trace>
  <inkml:trace contextRef="#ctx0" brushRef="#br0" timeOffset="343281.1349">10623 14289 247 0,'-7'-4'64'0,"2"0"-39"15,-2 0 25-15,3 1-5 0,-1 2-19 16,2-1-1-16,0 2-10 16,0 0-5-16,1 0-4 15,-2 6-5-15,0 3 0 16,3 3 2-16,-2 3 0 15,1 2 2-15,1 0-3 0,1 1-1 16,0-2 0-16,1-1-1 16,5-3 1-16,2-3 0 15,2-5 6-15,0-2 3 16,1-2 5-16,4 0-1 16,-1-9-4-16,-2-1-4 0,-1-2-4 15,-2-1 1 1,-2 1 0-16,-1 1 3 0,-5 2 0 15,-1 0 1-15,0 2-1 16,-2 2 0-16,-6 2 5 16,-3 1-6-16,-3 2-4 0,0 0-3 15,-1 3 2-15,-4 4-2 16,1 4 2-16,1 3 0 16,0 2-2-16,2 2 2 0,2-1-1 15,1 1 1-15,6-1-3 16,3-3 1-16,3-2-3 15,0-4 3-15,3-4 1 16,8-3 1-16,2-1 2 0,1-3 2 0,1-6-1 16,-2-4 1-16,0 0-1 31,-3 1 1-31,-2-2 2 16,-3 3 2-16,-2 0 1 0,-1 0 0 0,-2 4-1 15,0-1-4-15,0 4 0 16,0 1-2-16,-1 3-1 15,-5 0 0 1,0 4-5-16,-3 8 1 16,-1 5 1-16,-1 2 2 15,2 2 0-15,3-2-2 0,1-3 0 16,4-4 1-16,1-5-3 0,0-5 3 16,7-2 3-16,4-3 1 0,1-6 5 15,1-5-3-15,1-2-2 31,-2 0 3-31,-1 0 0 0,-4 2 4 16,-1 3-7-16,-3 1-1 16,-2 4-2-16,-1 3 1 15,0 3-1-15,-1 0-6 0,-6 3 0 16,0 4-11 0,-1 4-20-16,2 1-44 0,-1-3-42 15,-2-1-101-15</inkml:trace>
  <inkml:trace contextRef="#ctx0" brushRef="#br0" timeOffset="343848.5012">8511 14890 324 0,'0'2'57'0,"-1"-1"-31"15,0-1 32-15,0 0-19 16,1 0-7-16,0 0 0 0,0 0-10 15,0 0-2-15,1 0-8 16,7 0-3-16,1 0 6 16,4 0-4-16,0 0-6 31,4 0-2-31,2-1-2 16,1 0-1-16,-2 0 0 0,3-1 0 15,-1 2 0-15,-3 0-1 16,0 0 1-16,-2 0-1 15,-3 0 1-15,-1 0-4 0,-3 0-25 16,0 0-18-16,-2 0-12 16,0 0-4-16,1 0-40 15,-1 0-33-15</inkml:trace>
  <inkml:trace contextRef="#ctx0" brushRef="#br0" timeOffset="344381.9917">8974 14584 231 0,'-2'0'54'0,"-1"0"-6"16,2 0 3-16,-2 0-5 16,0 0-9-1,1 0-9-15,-2 0-10 0,1 7-5 16,0 2-4-16,-2 3-5 15,3 4-3-15,-4 4 0 16,4 3 0-16,-2 2-1 16,1 0 0-16,2 1 0 0,-1-3 0 0,2-1 1 15,0-5-2-15,0-4 1 16,2-4 0 0,4-2 2-16,0-4 4 0,3-3 7 15,3 0-5 1,2-3-4-16,1-4-1 0,1-1-3 15,2-1 0-15,-2 4 0 16,-1-1-1-16,-2 1-1 16,0 1-12-16,-1-2-15 15,-3 0-10-15,1-1-22 0,-3 0-28 16,0-2-32-16,-2 0-39 16</inkml:trace>
  <inkml:trace contextRef="#ctx0" brushRef="#br0" timeOffset="344668.3178">9129 14578 292 0,'-5'-1'42'0,"4"-1"-20"0,-4 2 25 16,2 0-11-1,-1 3-16-15,1 6-2 16,0 4-5-16,-1 3 9 0,1 5-4 15,1 1-6-15,0 5-4 16,2 0 3-16,0 0-8 16,0 2-3-16,0-3 1 0,0-4-1 15,4 1 0-15,2-5 0 16,-1-3-2 0,2-1-3-16,1-3-12 15,1-2-16-15,2-4-29 0,2-1-49 16,-1-4-84-16</inkml:trace>
  <inkml:trace contextRef="#ctx0" brushRef="#br0" timeOffset="344895.9936">9387 14929 103 0,'0'7'159'0,"0"1"-146"15,0 2 56 1,-2 2-9-16,-2 2-17 16,-3 3-17-16,-2 1-14 15,0 3-6-15,-4 0 0 16,0 0-4-16,-1-1-4 16,2-3-11-16,-1-3-27 0,3-6-41 15,1-7-45-15</inkml:trace>
  <inkml:trace contextRef="#ctx0" brushRef="#br0" timeOffset="345412.1035">9433 14719 305 0,'9'-3'23'0,"1"-7"-1"0,3-2 14 15,3 0-11-15,1 2-7 16,0-2-8-16,-1 3-7 16,-2 1-1-16,1 2-2 15,-2 3 1-15,-2-1-1 0,0 2 0 16,-2 0-1-16,-1 1 0 16,0-1-11-16,0 0-38 15,0 1-6-15,0-2-25 16,-1-2-35-1</inkml:trace>
  <inkml:trace contextRef="#ctx0" brushRef="#br0" timeOffset="345912.1106">9742 14431 341 0,'0'-1'20'0,"0"0"10"16,0 1 10-16,0 0-24 0,0 0-6 0,0 3-5 31,0 5 1-31,0 4 10 0,-2 3-3 16,1 2-4-16,1 1 2 15,-1 2 2-15,1 1-1 16,0 0-5-16,0 2-1 15,0-1 1-15,0-3-3 0,0-1-1 0,0-2-2 16,2-3 1 0,0-2-1-16,1-4-1 0,1-1 1 15,-3-3 0-15,2-1 1 16,1-2 6-16,2 0 12 16,0 0-4-16,1-6-5 0,1 1-2 15,1 0-3 1,-2-1-4-16,3 2-2 15,0 0 0-15,1 1-1 16,2 0 0-16,1 1 1 16,-2 1 0-16,1-2 0 15,-1 1 0-15,-1 0-1 0,-1 0-7 16,-1-1-13-16,-3 0-10 16,0-1-14-16,-2 0-18 15,-1-3-41-15,-1-1-26 0</inkml:trace>
  <inkml:trace contextRef="#ctx0" brushRef="#br0" timeOffset="346178.9752">9906 14419 347 0,'0'0'31'0,"0"0"-12"31,-2 0 16-31,2 9-17 16,-1 4-3-16,0 4 4 16,1 4 0-16,-2 2-5 15,2 3-3-15,0 1-6 0,0-1-3 16,0 2-1-16,0-4 0 16,0-1-2-16,2-3-2 15,2-6-15-15,3-5-7 16,2-4-24-16,0-5-43 0,3-3-64 15</inkml:trace>
  <inkml:trace contextRef="#ctx0" brushRef="#br0" timeOffset="346600.4466">9874 14212 320 0,'0'-3'8'15,"0"0"27"-15,0 2 12 16,3 1-26-16,6 0-7 0,4 0 5 31,6 7 2-31,0 4-1 0,4 4-4 0,2 2 2 31,-2 4-1-31,0 3-5 0,0 3-1 16,-6 3-6-16,-2 3-3 16,-3 0-2-16,-5 2 2 0,-1 1-2 15,-4 2 1-15,-2-1 0 16,0 0 1-16,0 0-2 16,-6 1 2-16,-2-2-2 15,-1-1 0-15,-2-2 0 16,0-4 0-16,0-4-6 15,0-6-4-15,1-4-9 0,1-4-12 16,1-5-20 0,0-4-24-16,-1-2-22 0,-1 0-130 15</inkml:trace>
  <inkml:trace contextRef="#ctx0" brushRef="#br0" timeOffset="347151.5045">8320 14337 273 0,'-14'9'2'0,"-1"1"0"15,1 3 30 1,2 3-5-16,1 5-4 16,0 2 0-16,2 4-4 0,1 5 9 15,-1 3 3-15,1 6-7 16,1 4-7-16,0 3-4 16,0 6 2-16,1 1-7 0,-1 0-2 15,1-3 14-15,2-3-2 16,0-5-2-16,4-4 0 15,0-2-1-15,4-3-6 16,5-4-3-16,7-3-5 0,3-2-2 16,6-1 1-1,2-4 0-15,7-1-2 16,5-4-7-16,6-3-29 16,4-5-53-16,2-8-99 0</inkml:trace>
  <inkml:trace contextRef="#ctx0" brushRef="#br0" timeOffset="348771.185">14520 10563 228 0,'-4'4'39'0,"1"-1"-17"0,-4 2 2 16,0 2-1-16,-1 1-8 0,-1 1 0 31,2 2 6-31,-1 0 3 0,2 2-3 16,-1 2-5-16,3 2-1 16,-2 0-1-16,0 5 1 0,1 0-3 15,-3 4-4-15,3 0-4 16,-2 3-1-16,3 1-1 15,-1 0-2 1,3-2 0-16,2-2 0 0,0-5 0 16,1-4 0-16,7-4 0 15,1-6-5-15,4-2-4 16,-1-5-3-16,0 0-19 0,1 0-37 0,1-9-26 16,-3-3-72-16</inkml:trace>
  <inkml:trace contextRef="#ctx0" brushRef="#br0" timeOffset="349107.1349">14526 10762 243 0,'-4'3'59'0,"2"1"-36"0,-2 2-12 0,3 1-3 32,1 3 1-32,0 1 1 15,0 2 2-15,4-2 1 0,3-2 3 16,5 1 0-16,-1-4 3 16,3 0-1-16,1-3-2 15,-1-2-4-15,0-1-4 16,2 0-2-16,-3 0-3 15,1 0-2-15,-5-2-1 16,1-1-2-16,-4-1-6 0,-2 1-28 16,-1 0-30-16,-3-1-14 0,0-2-57 15</inkml:trace>
  <inkml:trace contextRef="#ctx0" brushRef="#br0" timeOffset="349396.0461">14642 10710 290 0,'0'0'30'0,"-1"0"4"16,1 0-6-16,0 0-5 15,0 0-2-15,0 0-9 16,0 5-8-16,0 3 6 15,0 3 0-15,0 2-4 16,1 2 0-16,-1 1 0 0,2 2-4 16,-2 1-1-16,0 1-1 15,0 0 0-15,0-1 0 16,0-1-2-16,0-2-17 16,0-2-24-16,0-3-13 15,0-2-24-15,0-6-62 0</inkml:trace>
  <inkml:trace contextRef="#ctx0" brushRef="#br0" timeOffset="349635.0428">14782 10985 123 0,'3'12'178'15,"-3"-1"-170"-15,0 2 21 31,-3 1-2-31,-4 1 0 16,-5 3-7-16,-1 0-10 0,-2 1-6 16,-1-1-1-16,-1-1-3 15,2-1 0-15,0-4 0 16,4-3-3-16,2-4-18 16,6-5-24-16,-1 0-30 0,4-9-116 15</inkml:trace>
  <inkml:trace contextRef="#ctx0" brushRef="#br0" timeOffset="350038.0561">14955 10784 333 0,'-2'-1'21'0,"0"1"4"16,0 0 15-16,1 0-30 16,-1 4-7-16,-2 6 1 0,2 2 4 0,0 1 7 15,0 0-7-15,2 0-4 32,0-1 1-32,0-3 3 15,0-1 3-15,6-4-2 0,0 0 4 16,1-4 7-16,5 0-1 15,-2 0-4-15,4-2-8 0,0-3-6 16,1-1-1-16,0 0 0 16,1 1 0-16,1 0-2 15,-3 1-1-15,0 1-13 16,0-1-10-16,-2 1-10 16,1-1-19-16,-1-1-31 15,-3-1-35-15,0-2-90 0</inkml:trace>
  <inkml:trace contextRef="#ctx0" brushRef="#br0" timeOffset="350355.0544">15137 10694 316 0,'-5'-1'28'16,"3"1"6"-16,1 0 14 15,0 0-17-15,-4 0-14 16,2 5-6-16,-3 5 5 0,1 2 5 16,-3 4-3-16,0 2-1 15,0 1-3-15,1 4-2 16,-1 0-1-16,-1 1-5 16,2-1 0-16,2 0-4 0,-1-1-1 15,4-3-1-15,0-3 0 16,2-3 0-16,0-3 0 0,0-2-2 15,2-3-15-15,4-3-23 16,1-2-11 0,4 0-51-16,-2-6-53 15</inkml:trace>
  <inkml:trace contextRef="#ctx0" brushRef="#br0" timeOffset="350789.0016">15115 10485 123 0,'-5'-11'113'0,"2"3"-59"0,0 0 2 16,3 4-8-16,0 2-4 15,0 2-17-15,0 0-15 0,0 0-9 0,6 4-1 32,2 6 3-32,3 1 3 15,3 3 1-15,3 3 7 0,2 1-4 16,1 2 0-16,4 1 5 16,-1 0 1-16,-1 0 4 15,2 0-3-15,-5 1-1 16,-1 2-1-16,-5 0-6 0,-3 1-2 15,-4 4-1 1,-6 2-2-16,0 4-1 16,-8 2-1-16,-8 3 0 0,-4 3-2 15,-2-2-1-15,-3-1 0 16,2-3-1-16,0-3-2 0,2-3-25 0,3-2-37 16,1-4-33-16,3-4-68 31</inkml:trace>
  <inkml:trace contextRef="#ctx0" brushRef="#br0" timeOffset="367749.5907">10818 15234 77 0,'6'-8'64'15,"-2"-3"-50"-15,3 1-4 16,-1 0-6-16,2 0-3 16,-1 0-2-16,0 1-1 0,1 0-6 15,-1 2 1-15,0-1-2 0,-1 0-14 16,-2 1-18-16</inkml:trace>
  <inkml:trace contextRef="#ctx0" brushRef="#br0" timeOffset="368256.7605">10880 15125 16 0,'-5'4'116'16,"-1"-1"-108"-16,3-1 1 0,-2 2 5 16,0 0-1-16,2 0 4 15,0 0 12-15,2-1 5 0,-2-1-1 16,1 0 1-16,1-1-6 15,1 0 7-15,0-1 4 16,0 0 2-16,0 0-6 16,0 0 0-16,0-4-4 15,0-3-14-15,4-4-7 0,4-2-8 16,3-2-2 0,3-4 1-16,1 1-1 0,3-2 3 0,2 2-2 31,-1 0 1-31,0 3 1 0,-2 2-2 15,-4 3 2-15,-1 3 0 0,-2 4-1 16,-1 3-1 0,1 0-2-16,-2 4 0 0,3 9 0 15,1 4 1 1,-2 5 2-16,5 3 1 16,-3 4 0-16,4 2 3 15,-2-2-5-15,1 2 2 0,0-3-2 16,0-2 1-16,1-4-3 15,-4-2 2-15,1-6-1 0,-2-2-1 16,-3-3 1-16,0-3-2 0,-3-2-11 16,-1-3-20-16,-1-1-24 15,-2 0-25 1,-1-6-34-16,0-7-100 0</inkml:trace>
  <inkml:trace contextRef="#ctx0" brushRef="#br0" timeOffset="368585.75">11281 14921 353 0,'0'1'36'0,"-1"4"-18"16,-3 5 19-16,-6 4 0 15,-3 4-13-15,-3 5-4 16,-3 2-5-16,-2 3 4 0,-2 0 1 16,-2 1 3-16,-1-2-5 15,-5 1-3-15,2-2-1 16,-1-3-3-16,1-1-5 0,-1-4 0 0,5-2-3 16,3-3-3-16,5-4 1 31,3-2-2-31,5-3 1 15,5-2-12-15,1-2-23 0,3 0-13 16,0-1-28-16,11-8-32 16,8-4-53-16</inkml:trace>
  <inkml:trace contextRef="#ctx0" brushRef="#br0" timeOffset="369350.4454">11561 15009 267 0,'-17'7'45'0,"-1"-1"-2"16,1-1 14-16,4-1-10 15,2-1-11-15,3 0-3 16,4-1-4-16,1-2 3 0,3 0-2 16,0 0-4-16,1 0-8 15,9 0-6-15,3-1-4 16,4-4 2-16,5 0-2 16,2-1-3-16,3 0 1 0,3-1-1 0,3 2-2 15,2 0-1-15,3 0-2 16,3 0 2-16,2 2 1 15,2 0-2-15,2-1 2 16,3 2 0-16,2 0 2 0,0 1-3 16,3-1 3-16,3 0 0 15,1 2-3-15,0-3 2 32,1 0-2-32,0 0 1 15,-1-1-1-15,1 0-1 16,1-1 1-16,0 0 0 0,3-2-3 15,-1 2 2-15,1-2-2 16,0 3 2-16,-1-1-1 16,0 0 1-16,-2 2-1 15,0 0 0-15,-2 0-1 16,-1 0 3-16,0 2-1 0,-2 0 0 16,-2-1-3-16,0 2 2 15,-2-1 2-15,0 1-1 0,-4-1 0 16,-1 1-2-16,-1-1 2 15,-3 0-1 1,-2-1 0-16,0 2-1 16,-5-1 1-16,-1-2 1 0,-2 1-1 15,-3 0-1-15,-2 1 1 16,-1 0-1-16,-4-1 2 0,0 2-3 0,-2 0 2 16,-5-1-2-16,-1-1-5 31,-2 2-6-31,-1 0-10 0,-2 0-6 15,-5-2-9-15,1 1-16 16,-4-1-10-16,-1-1-1 16,-1-2-24-16,0-1-17 0,0-3-100 15</inkml:trace>
  <inkml:trace contextRef="#ctx0" brushRef="#br0" timeOffset="369952.692">14091 14592 320 0,'-4'-6'15'16,"1"-2"24"-16,1 5 26 16,-2-1-20-16,0 0-20 0,1 3-6 15,1 0-4-15,1 0 0 16,1 1-9-16,0 0-3 15,0 0-3-15,0 5 5 16,8 2 3-16,3 1 6 0,3 0-3 16,1 1 4-16,3-1-1 15,1 0 0-15,0 0-7 16,-1-1-2-16,-2 0-3 16,-1 0-1-16,-1 1-2 0,-3 0 2 0,-3 3-1 15,-3-1-1-15,-2 3 0 31,-3 3 1-31,0 0-1 0,0 3 2 16,-8 1 1-16,-4 1-2 0,-1-1 1 16,-2 1 2-16,-2-4 0 0,0 0 4 31,3-2 6-31,-1-2 1 16,1-3-3-16,5-2-4 15,3-1-3-15,2-3-4 0,1-1 0 16,2-2 0-16,1-1-2 15,0 1-1-15,0-1 4 16,0 0-1-16,0 0-1 0,0 0 0 16,2 1 1-16,0 1-1 15,0-1 0-15,-2 1 1 16,1 0-2-16,-1 0-1 16,0 0-3-16,0-1-6 0,0 2-9 15,0 0-7-15,-1 0-8 16,-3 0-2-16,-2 0-9 15,-1-1-22-15,-1-2-41 0,-2 0-68 16</inkml:trace>
  <inkml:trace contextRef="#ctx0" brushRef="#br0" timeOffset="371384.4454">9284 13569 319 0,'-6'1'25'0,"2"1"-11"0,0 1 15 15,-1 0-9-15,1 2-13 16,2 1-1-16,0 3 1 16,2 0 7-16,0 1 2 15,0 1-3-15,3-1 1 0,7-2-3 16,0 0 0-16,3-2-1 16,3-3-1-16,1 0-2 15,0-3-1-15,4 0 0 16,-1-1 0-16,0-6 0 15,0-2-1-15,-2 0-2 0,-2-3-1 32,-3 1 0-32,-1 0 7 15,-5 0 3-15,-1-1 1 0,-4 1 0 16,0 0-1-16,-2 0-4 16,0 3-3-16,-2 0 2 15,-1 2 0-15,-2 0-3 0,0 3-1 16,3 1-2-1,-2 2-1-15,2 0 0 0,2 2-2 16,0 8-5-16,0 2 4 0,0 5 0 16,4 1 2-1,2 3 0-15,3 0 0 16,-1 1 0-16,2-1 1 0,-3 0 0 0,1-2 0 16,-2 0 0-16,1-2 0 15,-4-1 0-15,0-1 0 16,-1-3-2-1,-2 0 2-15,0-1-2 16,0-2-1-16,-4-2-3 16,-3 0-1-16,-1-1-1 0,-4-2 0 15,-1-3 3-15,-3-1 4 16,1 0 1-16,-4-1 2 16,2-6-1-16,1-4 1 15,1-1-1-15,5-4 6 0,2-1-4 16,5-1 3-16,3-1-2 15,0 0 3-15,9 1-6 16,5 1-1-16,5 1 0 16,0 2-2-16,2 2 2 0,0 0-2 15,0 2-15-15,1 3-51 16,-5 0-46-16,-2-1-83 0</inkml:trace>
  <inkml:trace contextRef="#ctx0" brushRef="#br0" timeOffset="372956.0349">10029 13635 184 0,'-2'13'235'15,"-1"-4"-243"-15,2-4 4 0,-1-1 8 16,0-3 14-16,0-1 15 15,1 0 0-15,0-4-15 16,0-4-5-16,0-4-5 0,1-3 2 16,0-1-1-1,0-3 4-15,0-2 3 0,4-5 3 16,2-2-6-16,0-4-2 0,1-3 0 16,3-4 4-16,0-1-5 15,2-2-2-15,3-2-1 16,0 0-4-16,2 0 0 0,0-1-2 31,2 1 0-31,-3 0 0 0,2 1 3 16,0-1 0-16,-2-1 0 15,-1-2 2-15,-1-1-2 16,0-1-2-16,0-1 1 16,-3 1-2-16,1-1 2 15,1 0-2-15,-2 0 6 16,1 1 8-16,-1 1 0 15,0 0-6-15,0 2-2 0,0-1-3 0,-1 2-5 16,-1-2 1-16,1 1 0 0,-3-1 0 31,-1 3 0-31,0 2 1 0,0 0-1 16,-2 1-1-16,0 2 2 16,1-1-1-16,-1 2-1 15,2 0 1-15,0 1 1 16,1 0-1-16,1 1 0 15,-1-1 0-15,-1 3 0 0,2 0 0 16,-2 1 1-16,-1 4-1 16,0 1 2-16,0 3-2 0,-3 3 2 15,2 2-2-15,-2 2 1 16,-2 2-1-16,0 3 0 16,0 1 0-1,0 2 0-15,0 3 1 16,0 2-1-16,0 2 0 0,0 2 0 15,0 0-1-15,0 1 2 16,0 0-5-16,0 4 1 16,0 5 2-16,-4 0 0 0,-2 5 1 15,2-1 0-15,-1 2 0 16,-1 1 0-16,-1 1 0 16,-2 0 0-16,0 1-1 0,-3 1 2 0,-1 0-1 15,-3 1 1-15,0 0-2 16,-2 0 2-16,0-1-1 31,0-1 0-31,-1 0 1 0,2-2-2 16,1-2 2-16,1-1 0 15,3-1-1-15,3-4-1 16,1 0 1-16,2-3 0 16,4-2-1-16,2-2 2 0,0-1-1 15,0 0 0-15,0-1-1 16,8-5 1-16,0-4 1 15,1-1-2-15,1-2 1 16,1-3 0-16,1 0 0 0,-3-1 0 16,2-3 0-1,-1 2 0-15,0-2 0 0,0 1 1 16,1-3-2-16,0 1 2 0,1 0-2 0,0-2 1 16,1 0 1-16,1 1-2 15,-1 2 1-15,0-1 0 31,1 3 0-31,-5 0 0 0,-1 3 1 16,0 2-1-16,-3 3 0 16,-1 2 1-16,-2 2-2 15,-1 4 2-15,-1 1-1 0,0-1 0 16,1 2-1-16,1 0-1 16,0 0 0-16,0 5-3 15,4 4 4-15,1 4 2 16,1 0-1-16,3 3 0 15,0 0 2-15,5 1-2 0,-1 1 1 16,4-1 0 0,-1 1 1-16,2-2 1 0,3 0-1 15,-1-1-1-15,-3-2 1 0,0-2-2 16,-4-2 1-16,-2-1 0 16,-2-3 0-16,-5-2 0 0,-1-1-1 15,-3 0 0-15,-1-2 0 16,-1 0-1-16,0 0-12 15,-1 0-57-15,-9-9-93 16,-4-9-233-16</inkml:trace>
  <inkml:trace contextRef="#ctx0" brushRef="#br0" timeOffset="375228.1671">10301 14755 162 0,'0'2'78'0,"0"-2"-26"0,0 0-2 16,0 0-11-16,0 0-6 16,0 0-4-16,0 0-9 15,0 0-3-15,0 0-2 0,0 0-6 16,0 0-2-16,0 0 2 15,0 0 1-15,0 1-2 16,0-1-3-16,4 0 0 0,5 0 14 0,1 0 6 31,5 0-9-31,2-1-4 16,-2-5-2-16,3-1-5 0,1-1-4 16,-4 2 0-16,-1-3-2 0,-1 3 1 15,-4-1 0-15,0 1-2 16,-2 2-8-1,-1 0-14-15,-3 2-19 16,0-3-10-16,2 0-24 16,-1-3-40-16,2-1-101 15</inkml:trace>
  <inkml:trace contextRef="#ctx0" brushRef="#br0" timeOffset="375561.3255">10625 14500 314 0,'-6'4'20'15,"-2"1"-4"-15,0 2-1 16,0 0-1-16,1 3-2 16,1 1-7-16,2 1 0 0,1 0-1 15,3 0 4-15,0 0 5 16,0-1 4-16,0 0-1 0,5 0-1 0,4-3 0 31,1-1-7-31,2-1-2 0,0-1-1 0,3-2-2 16,-2-2-1-16,2-1-1 15,0 0 0-15,-1 0-2 0,-1 0 1 16,1-3-5-16,-3-1-13 16,0-2-16-1,-2-2-26-15,1-1-12 16,-4-3-50-16,0-1-81 15</inkml:trace>
  <inkml:trace contextRef="#ctx0" brushRef="#br0" timeOffset="375840.2666">10772 14456 270 0,'-3'3'80'16,"-2"0"-44"-16,2 4-1 15,-2 0-9-15,-1 4-6 16,0 3 1 0,0 4-5-16,0 3 2 0,-2 3-2 15,0 4-3-15,1 3-2 16,1 3-3-16,-2 0-4 16,3-1-4-16,-1-1 1 15,4-5-2-15,0-4 1 0,2-7 0 0,0-4-1 16,0-3-2-16,4-4-15 15,6-4-12 1,1-1-26-16,4-1-61 0,1-10-108 16</inkml:trace>
  <inkml:trace contextRef="#ctx0" brushRef="#br0" timeOffset="376962.7634">14290 14206 169 0,'2'0'39'0,"0"0"-4"16,0 0-8-16,-2 0-9 0,0 0-7 15,0 0-1-15,0 0-2 16,0 0 5-16,0 0 0 16,0 0 3-16,0 0 7 15,0 0 6-15,0 0 1 16,0 0-7-16,0 0-3 0,0 0-5 16,0 0-5-16,0 3-4 15,0 0-2-15,0 1 3 0,0 3-2 16,0 2-1-16,-4 2 2 15,-1 3 0-15,-1 2 0 16,-2 1 0-16,2 1-2 16,1-1-2-1,0-4 0-15,2-2-1 16,3-1 4-16,0-5 1 16,0-2-2-16,3-3 9 0,6 0 13 15,4 0-3-15,4-6-8 16,2-3-9-16,3-1-4 15,2 1-2-15,-1 1 2 0,1 0-2 16,-1 1-1 0,-1 2 1-16,-2 2 0 0,1 0 0 0,-2 3-1 15,-2 0 1-15,-2 0 0 16,-2 0-1-16,1 0 0 16,-4 0 1-16,1 0 0 15,-4 0 0-15,-1 0-1 16,1 0-1-1,-6 0-8-15,1 0-19 0,-2 0-16 16,0 0-11-16,0 0-12 16,-3 0-38-16,-4-1-58 15</inkml:trace>
  <inkml:trace contextRef="#ctx0" brushRef="#br0" timeOffset="377360.9856">14567 14102 324 0,'0'-4'30'0,"0"1"7"16,0 2 20-1,0-1-21-15,0 1-13 0,-1 1-7 16,-1 0-3-16,1 0-6 15,-4 4-1-15,2 5 2 16,-1 5 4-16,-2 1 2 16,2 5 1-16,-1 2-1 15,0 3-2-15,-1 0 1 0,1 2-4 16,-2-1-2-16,-1 0 0 0,0 0-1 16,0 0-3-1,1-4-1-15,1-2-1 16,3-4-1-16,0-4 0 15,2-3 0-15,-1-4 0 0,2-1-1 16,0-2-4-16,0 0-18 16,0-2-13-1,0 0-7-15,0 0-20 0,0 0-46 16,0-4-82-16</inkml:trace>
  <inkml:trace contextRef="#ctx0" brushRef="#br0">12617 13784 202 0,'0'-3'36'16,"0"1"10"-16,0 1 2 16,0 1-9-16,0-1-8 0,0 1-8 15,0 0-5-15,0 0-9 0,0 0-8 32,0 6 1-32,0 4 0 15,-2 4 5-15,1 5-1 0,-2 4 2 16,1 5-5-16,-1 3-1 15,-2 3 1-15,1 3 1 0,-1 1 5 0,1 0 0 32,-2-1 0-32,4-2-4 15,-2-3 1-15,0-2 1 0,2-4-4 16,2-4 0-16,-1-1-3 16,1-1 2-16,0-1-2 0,0-2 1 15,0-1-1-15,0-4 0 16,0-1 1-16,0-3-1 0,0-3 0 15,0-3 1-15,0-1-1 16,0-1 3 0,0 0 4-16,0 0 11 0,0-5-7 15,0-3-9-15,1-4 0 16,0-1-1 0,0-1 1-16,1-4-2 15,0 1 0-15,0-3 0 0,0-2 0 16,0-2 2-16,2-1-4 15,-2-3 4-15,0 0-2 16,2-2-2-16,-3 0 2 16,1-1 2-16,0 0-2 0,-2 0 0 0,2 1 0 31,-2 0 0-31,0 1 0 0,2 2 0 16,-2 5 0-16,2-1 1 0,-2 5 1 15,2 1 1 1,-2 3 0-16,1 3 1 0,-1 2 1 15,0 3 0-15,0 2 1 16,0 2-1-16,0 1-1 16,0 1-3-16,0 0-2 15,0 0-2-15,0 0-1 0,0 3 2 0,0 5 1 16,0 1 1-16,0 1 0 31,0 2 0-31,0 3 0 0,0 2 0 16,0 1 0-16,0 5-1 15,-2 3 2-15,-1 4-2 16,-1 4 1-16,0 6 1 16,-3 5 0-16,1 2 1 0,-1 0 3 15,1 0-3-15,-2-4 7 16,2-3-2-16,0-6-1 16,1-5-3-16,1-5 1 15,2-3-4-15</inkml:trace>
  <inkml:trace contextRef="#ctx0" brushRef="#br0" timeOffset="379268.0628">12603 14456 330 0,'0'-2'36'31,"-2"-1"-16"-31,-2-2 24 0,-2 2-15 16,1 1-19-16,1 1-1 15,-2 1-6-15,0 0-2 16,-1 3 0-16,1 8-1 15,-2 1 4-15,1 4 4 16,-1 0 3-16,2 3-1 16,1-1-3-16,1-1 0 0,4-2-2 15,0-2 0-15,0-1 2 16,1-4 1-16,7-2 5 16,2-1-2-16,1-4 4 15,1-1-3-15,1 0-5 0,1 0-3 16,1-2-1-16,-2-4-2 15,3 0-1-15,-4 0 2 16,1-3 0-16,-2 1 0 16,1 0-2-16,-3 1 2 15,-1-1 0-15,-2-2-1 0,0 1 6 0,-3 1 1 32,-3-1 1-32,0-1 4 0,0 0-2 15,-1-1-3-15,-7 0-3 16,-2 0-2-16,-2 2-2 15,1 1 0-15,-2 0-1 16,1 4-1-16,0-1 1 0,1 3-2 0,2 0 0 16,1 2-5-16,-2 0-15 15,3 0-15 1,-1 3-27-16,0 2-27 16,1-2-83-16</inkml:trace>
  <inkml:trace contextRef="#ctx0" brushRef="#br0" timeOffset="381547.917">10191 14184 33 0,'-3'-11'6'0,"1"-1"-5"16,1 0 6-16,0 1 19 15,1 0 1-15,-2 3 5 16,-1-1 8-16,2 0 6 15,-1 1-5-15,-1-1-1 0,-1 2-12 0,1-1-9 16,0 0-2 0,0 0-2-16,0 2 3 15,1-1 1-15,0 1 4 16,0 0-5-16,0 1-3 16,-1 0 0-16,1 2-5 15,0 0-1-15,-2 0-3 0,0 1 1 16,0 1-2-16,2 1 3 0,-2 0 4 15,3 0 6-15,-2 0 0 0,3 0 0 32,0-1-1-32,0 1-6 15,0 0-4-15,6 0-2 0,3 0 4 16,1-1 2-16,2 0-4 16,0 0-4-16,1-1-1 15,-2 0-1-15,-1 1-1 16,-2-1 1-16,0 1-1 0,-1-1 0 15,-1 1 0 1,-1 0 0-16,1 0 0 0,-1-1-1 16,3 1 1-16,0 1 0 15,0-2 0-15,2 1-2 16,-1 0 2-16,1 0-3 16,-1-1-7-16,-1 1-13 15,-3 0-13-15,1-1-12 16,-2 2-9-16,-3-3-30 0,-1 0-6 15,0-4-70-15</inkml:trace>
  <inkml:trace contextRef="#ctx0" brushRef="#br0" timeOffset="381937.4568">10349 13837 289 0,'-8'6'20'0,"0"-1"-6"16,0 1 10-1,1 3 0-15,1 1-11 0,1 0-4 16,2 1 2 0,2 0 3-16,1 0-1 15,0 0 1-15,0-3 3 0,7 0-6 16,1-1 2-16,3-2-3 15,3-2 2-15,0-1-3 0,0-1 0 0,2-1-2 32,-4 0-2-32,1 0-3 15,-2 0 0-15,-3-1-2 0,0-3 0 16,-3 2 0-16,1-2-1 0,-3-2-12 16,3 1-10-16,0 0-9 15,0-2-15-15,2 0-21 16,-2-3-21-16,1-1-47 15</inkml:trace>
  <inkml:trace contextRef="#ctx0" brushRef="#br0" timeOffset="382237.9031">10502 13699 312 0,'0'-2'54'16,"0"1"-31"-16,-2 0 14 0,0 1 1 16,0 0-24-16,-1 6-11 15,-1 6 0-15,-1 3 6 0,-2 4 5 16,-1 5-4-16,0 4-4 16,0 3-1-16,1 1 0 15,2 3-3-15,1-1-3 16,1-2 2-1,2-5-1-15,1-4-2 0,0-5-2 16,2-6-2-16,3-4-13 16,1-4-25-16,1-4-47 0,-1-1-110 0</inkml:trace>
  <inkml:trace contextRef="#ctx0" brushRef="#br0" timeOffset="383422.0942">10509 10894 251 0,'0'1'36'16,"0"-1"-7"-16,0 0-2 0,0 0-10 15,0 2-7-15,0 1-7 16,0 2 2-16,-1 2 8 16,-1 3-2-16,0 1-1 0,0 1 1 15,0 2-3-15,0 2 0 16,0-2 4-1,0 2-1-15,0-2-7 0,0 0-1 16,2-3 0-16,0-1-1 0,0-3 5 16,0-2 0-16,0-3 0 15,4-1 9 1,2-1 2-16,2 0-4 16,1 0-4-16,1-3-2 0,1-1-4 15,-1-1-1 1,0 1-2-16,-1 0-1 0,-1 1 0 15,-2 1 0-15,-1 0 0 16,1 1-1-16,-3 0 0 16,0 1 0-16,2 0-1 0,-2 0-1 15,2 0-11 1,-1 0-3-16,3 0-3 16,-1 0-6-16,2 0-17 0,0-1-17 0,-3-1-5 15,1-3-53-15,-3 0-80 16</inkml:trace>
  <inkml:trace contextRef="#ctx0" brushRef="#br0" timeOffset="383695.1058">10597 10838 344 0,'0'-1'16'16,"0"1"-4"-16,0 0 3 16,0 2-13-16,-2 9-1 15,1 5 12-15,-4 4 13 0,2 5 9 16,-3 3-12-16,2 1-6 16,1 1-10-16,1-3-6 15,2-1 0-15,0-3-3 16,8-4-5-16,5-3-24 15,2-4-29-15,6-3-41 16,1-2-197-16</inkml:trace>
  <inkml:trace contextRef="#ctx0" brushRef="#br0" timeOffset="384509.809">10852 12592 140 0,'-7'4'70'0,"5"-2"-39"15,-2-1 23-15,2 0-13 16,2 0-3-16,0-1 6 16,0 0-5-16,4 0-20 0,5 0-9 15,3-4 0 1,4-1 3-16,3 0 1 0,3 1-2 16,3-1-3-16,0 1-3 0,2 0-4 15,-2 1 1 1,0 1-3-16,-3-2 2 15,0 0-1-15,-3 0 0 16,0-1 3-16,-4-1 4 16,-4 0-2-16,0 2-3 0,-6-1 0 0,-1 0-1 15,-4 1 3-15,0 0 4 16,-2 2-1 0,-9 0-6-16,-2 2-2 15,-9 0-2-15,-2 0-1 0,-4 0 1 16,0 4 1-16,-3 1-1 15,2 0 2-15,3-1 0 16,4 0 0-16,5-1 0 16,4-2 1-16,5-1-1 0,5 0 0 15,3 0-2-15,5-2-23 16,11-7-18-16,3-6-79 16,7-5-259-16</inkml:trace>
  <inkml:trace contextRef="#ctx0" brushRef="#br0" timeOffset="386087.2412">12588 12606 143 0,'0'3'6'0,"0"-2"2"16,0 1 19-16,0-1-6 0,0 1-3 15,0 1 5-15,0-1 5 16,0 1-4-16,0 1-11 15,0-1-4 1,-2 1 2-16,0 0-2 0,1 0 0 16,1-1 0-16,0 0 3 15,0-1 0-15,0-1 2 16,3-1 3-16,3 0-1 16,1 0-3-16,1-4 2 0,-1-3-3 15,1-1-4 1,-2 0-4-16,-2 1 2 0,-4 0 6 15,1 1 1-15,-1 0 0 16,0 3 1-16,-3-1-6 0,-4 2-3 16,-2 2-1-1,1 0-2-15,-1 0-2 16,-2 3 0-16,1 4 0 0,4 2 0 16,-1 0 0-16,5 1 0 15,2 0-1-15,0-1-3 16,2-1 3-16,5-3 1 15,3-2 1-15,2-2 1 16,2-1-1-16,0 0 1 16,-2-3-1-16,1-2 1 0,-1-3 0 15,-3-1 0-15,-3 1 0 16,-3 0 5-16,-1 0 2 0,-2 0 0 0,0-1-2 31,-1 3-3-31,-3 0-1 16,-4 2-1-16,1 1-1 0,-1 3-2 15,-1 0 0-15,1 0 0 16,0 1 0-16,1 5 0 16,3 1 0-16,0 1 0 0,3-1 0 15,1-1-3-15,0-2 1 16,5-2 3-16,2-2 0 16,3 0 1-16,-1 0 0 15,1-5 2-15,-2-2-2 0,-1-1 0 16,-1 1 0-16,-2 0 0 15,-1 0 1-15,-3 0 1 0,0 1 0 16,0 2-2-16,0 0 0 16,-2 2-1-16,-4 2-1 15,-2 0-1 1,0 2-1-16,-2 6 3 16,-1 1-1-16,2 3 1 0,-1-1-1 15,2 2 1-15,3-1-1 16,0-2-3-16,4 0-15 0,1-2-13 0,0-1-3 31,3-3-17-31,3-2-41 16,2-2-81-16</inkml:trace>
  <inkml:trace contextRef="#ctx0" brushRef="#br0" timeOffset="386992.5774">11967 11751 183 0,'0'0'35'15,"0"0"5"-15,0 0-5 16,0 1-8-1,0 1-8-15,0 2-9 16,0 3 11-16,0 3 3 0,-4 3-7 16,-2 6-2-16,1 5-1 0,-1 5-4 0,-2 3 0 15,2 2-3-15,1 1 2 16,1 2 0-16,2-1-2 16,2-3 1-16,0 0-1 15,0 0-5-15,10-4-1 16,3 0 0-16,6-2-1 0,0-4-1 31,3-3 1-31,0-2-1 0,1-5-7 16,1-4-15-16,-4-2-17 15,2-5-28 1,-5-2-43-16</inkml:trace>
  <inkml:trace contextRef="#ctx0" brushRef="#br0" timeOffset="387443.0957">12168 12029 210 0,'-8'0'19'0,"-1"0"-17"16,-2 2 10-16,0 7 9 15,1 3 0-15,1 4-7 16,3 2 0-16,3 1-3 0,1-1-2 16,2-1-6-1,4-2 5-15,8-3 9 0,-1-3 2 0,6-6-5 16,0-2-3 0,1-1 0-16,1-3 2 0,0-7 0 15,-2-4-2 1,0-2-1-16,-3-2-1 15,0-1 0-15,-5-2-4 0,-4 0 0 16,-2-2 4-16,-3 3 1 16,0-3-2-16,-11 3-5 15,-1 1-2-15,-6 3 0 16,1 3-1-16,0 3-1 0,0 6-1 0,-1 4 1 31,5 0-1-31,4 1-6 0,3 8-17 16,3 2-22-16,3 0-17 15,5 1-7-15,6 0-54 16</inkml:trace>
  <inkml:trace contextRef="#ctx0" brushRef="#br0" timeOffset="387648.8873">12417 12063 300 0,'3'9'12'0,"-2"1"9"15,-1 3 17-15,0 1-4 16,0 2-12-16,-4 0-6 16,-5 2-3-16,-3 1-4 15,-1 0-5-15,0 0-4 16,1-3 1-16,0-2-18 16,3-5 2-16,1-3-33 0,4-6-21 15,3-4-94-15</inkml:trace>
  <inkml:trace contextRef="#ctx0" brushRef="#br0" timeOffset="388046.0186">12532 11998 331 0,'-7'10'2'0,"-1"1"-3"15,0 1 8-15,2 3 11 16,1-1-12-16,2 1-4 16,3-1-3-16,0-1 2 15,6-3 12-15,4-3 10 0,4-1-1 16,0-4-3-16,4-2 4 16,-2 0-5-16,3-4-6 15,0-4-3-15,-2-1-3 16,-3-3-1-16,1-1-1 15,-4 0-1-15,-3 0 3 0,-1-2-3 0,-5 2-1 16,-2 1 1-16,0-1 0 16,-5 1-2-16,-8 3-3 15,-3 1-5-15,-1 2-7 0,-3 2-3 32,0 3-15-32,0 1-17 0,3 0-17 15,2 2-43 1</inkml:trace>
  <inkml:trace contextRef="#ctx0" brushRef="#br0" timeOffset="388415.5682">12606 11709 279 0,'-3'-4'10'0,"1"1"16"32,2 1 8-32,0 1 3 0,0 1-13 15,0 0-15-15,6 0-5 0,5 3 6 16,3 3 5-16,-1 4 5 16,5 2 7-1,2 2-5-15,2 2 0 0,-1 2 1 16,2 3-9-16,-2 0-3 15,-2 4-3-15,-2 2-3 16,-5 4-1-16,-3 2 0 16,-6 3-4-16,-3 3 1 15,0 1 0-15,-7 0 0 16,-4 0 0-16,-2-3-1 16,0-3-4-16,-1-2-3 0,0-5-7 15,2-2-22-15,-3-5-29 16,3-3-103-16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05:32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3930 8480 157 0,'-5'0'25'0,"2"0"7"0,-1-2 16 16,0 2-9-16,1-2-10 15,-1 1-15-15,0 0 3 16,2-1 3-16,2 1 0 16,-2 0-6-16,2 1-2 0,0 0-3 15,0 0-6-15,-2 0-3 31,2 4 0-31,0 1 6 16,0 2 8-16,0 0-6 16,0 0 6-16,2-1-3 0,2-1-3 15,4 2-4-15,1-2 0 16,3 0 0-16,0 0 2 0,4-1 1 16,-1 1-2-1,5-1-1-15,1 0-1 0,0 0 0 16,2-2 4-16,-2 2 3 15,4-2 3-15,0 1-5 16,-1-3-1-16,1 0 3 0,1 0-2 0,0 0-2 16,0 0 0-16,-2 0 0 31,1 0-2-31,-3-6 1 0,-1 1 5 16,2-1-3-16,-2-2-3 15,-2-1 5-15,0-1-1 16,2-3-2-16,0 0-3 15,0-2 0-15,-1-1 4 16,2-2 1-16,0 0-3 0,-2-2 0 16,0-1-1-16,-2-1 0 15,1-1 0-15,-3 1 5 0,0-3-4 16,-1 0 2 0,-2 0 0-16,0 1-2 15,1-3 1-15,-3 0-3 0,0 0 2 16,-2 2-4-16,1-1 2 15,-2 1-3-15,-1 1 1 16,0 1 0-16,-4 1 0 0,2 0-1 16,-3-1 3-16,-1 2-2 15,-1-2 0 1,1 1 0-16,-1-1 0 0,0 0 0 0,0-2-1 16,0 0 2-1,0 1-1-15,-1-1 1 16,-1-1-1-16,-3 2-1 0,1-1 0 15,0 1 0-15,-2 0 0 16,0-2 0-16,-1 2 0 16,-2-1 0-16,1 1 0 15,1-1 0-15,-4 0 0 16,2 3 1-16,-1-1-1 16,3 0 0-16,-5 3 0 15,3-2 1-15,-1 2-2 0,1-2 2 0,-1 2-1 16,0-2 0-1,1 2 1-15,-1-1-2 16,-3 1 2-16,-1 1-2 16,2 1 2-16,-2 0-1 15,0 2 0-15,-3 0 0 0,1 0 0 16,1 2 0-16,-3 0 0 16,0 2-1-16,2-1 1 15,1 0 0-15,-2 2-1 16,2 1 1-16,-1 1-1 15,1 0 1-15,2 0 0 0,-3 2 0 16,2-1 0-16,0 2-1 16,0 0 1-16,-1 0-1 15,0 2-1-15,-1 0 2 16,3 1 0-16,-3 1-2 16,0 1 2-16,2-1 0 15,-2 2-1-15,1 0 1 0,0 0 0 16,2 0 0-16,0 0-1 15,2 0 1-15,-2 0-1 16,1 0 2-16,3 0-2 16,-1 0 2-16,3 0-1 0,-3 0 0 15,2 0-1-15,-1 2 2 0,1-1-2 16,-1 2 1-16,-1-1-1 0,1 0 2 16,1 1-2-16,-1-1 0 15,-2 2 1-15,2-1 0 31,1 1-1-31,-2 0 1 0,1-1 0 16,0 0 0-16,2 2 0 16,-2-1-1-16,1 0 0 0,1 0 0 0,0 2 1 31,-1-1-1-31,0 1 2 16,0-2-3-16,1 1 3 0,0 1-1 15,-1-1 0-15,2 0-1 16,0 0 1-16,0 0 0 15,2-1-1-15,0 1-1 16,1-1 1-16,-1 1 1 16,1 0-1-16,0 1 0 0,-1 2 1 15,0-1 0-15,1 0-1 16,-1 2 1-16,0-2 1 0,1 2-2 16,-1 1 2-16,-1-3-1 0,4 3-1 15,-6 1 1-15,4-1 0 16,-1 2 1-16,-1-2-2 15,1 3 1-15,2-3 0 0,-2 0 0 32,1 1 0-32,1-1-1 15,1 1 2-15,-2 0-2 16,1 1 1-16,0-2 0 16,1 1 0-16,0 0 1 0,-1-2-2 15,2 2 2-15,-2-2-2 16,2 0 0-16,0 2 1 0,0-1 1 15,0 0-2-15,0 0 1 16,0 1 0 0,0 0 0-16,0 1 0 0,0 0 0 0,2 0 0 15,0 1 0-15,-1-2 0 16,0 1 0-16,0 1 0 16,2-2 0-1,-3 0 0-15,1 0 0 0,-1 1 0 16,2-3 0-16,-1 4 0 15,1-3 0-15,-1 1 0 16,3 0 0-16,-2-1 0 16,-1 0 0-16,1 1 0 0,1-2 0 15,0 1 0-15,-1 0 0 16,0 0 0-16,0-1 0 0,0 2 0 16,-1-3 0-16,4 3 0 0,-3-1 0 31,-1-1 0-31,2 1 0 15,0 0 0-15,0-1 0 0,-1 1 0 16,3 0 0-16,-3 0 0 0,0 2 0 16,1-1 0-16,-1 0 0 15,-1 1 0 1,3 0-2-16,-3 0 4 16,1 0-4-16,-1 0 4 0,0 0-2 15,0-1 0-15,0-1 0 16,1 1 0-16,0-1 0 15,-1 1 0-15,1 1 0 0,-2-1 0 0,0 2 0 16,1 1 0-16,1 0 0 31,-1 1 0-31,-1-2 1 0,2 0-1 16,0-1 0-16,0-2 0 16,0-1 0-16,-2-1 0 15,2 1 1-15,0 1-1 16,0-1 1-16,2 0 0 0,-2 1 0 15,2 0 0-15,2 3-1 16,-3-2 0-16,3 1 2 16,-1-1 0-16,1 2-1 15,2 1-2-15,2 1-3 0,-1 1 4 16,2 0 8-16,0 2-5 0,2-2-3 16,-4 0-1-16,2-2 2 15,-1-2 0-15,2 1-1 16,-4-1 1-16,1-2-2 0,-1-1 2 31,-3-1-1-31,3-1-1 0,-4-1 2 16,3-1-2-16,-3-2 1 15,2 1 0-15,-2-1 0 16,2 0 0-16,-3-2 1 16,1 0-1-16,2 0 0 15,-2 0 1-15,0 0-1 0,0-1 0 16,0 1 0-16,1 0-1 15,-1-1-9-15,2 1-16 16,0 0-17-16,1 0-36 16,-3-1-42-16,-3 0-81 15</inkml:trace>
  <inkml:trace contextRef="#ctx0" brushRef="#br0" timeOffset="9152.2718">5043 7557 194 0,'0'2'35'15,"0"-2"-15"-15,0 1 16 32,0 1-1-32,0-2-13 0,0 0 1 15,0 0 9-15,0 0 9 16,0 0-5-16,0 0-7 15,6 0-7-15,-2-5-2 16,5-2 2-16,6-6-7 16,2-4-9-16,7-5-2 0,-2-1-1 15,4-3-1 1,-1-3-2-16,-1 2 3 0,-4 0-3 16,-1 1 2-16,-6 0-1 15,-3 1 0-15,-1 0 0 0,-5 2-1 16,-1 0 0-16,-2 1-2 0,-1 5 0 15,0-2-2-15,0 5 1 16,-2 2 1 0,-4 4-1-16,0 2 2 15,1 4-1-15,-3 2-1 16,-2 0 0-16,-3 11-1 16,-1 3 2-16,-1 4 1 0,-2 6-1 15,-1 1 1-15,1 1 0 16,3 2 1-16,1-1-1 15,4 1 1-15,0-1-1 16,1 1 1-16,4 2-1 16,4-3 2-16,0 3-2 0,0-1 0 15,12-2 0-15,-3-3 1 0,3-2-1 16,3-6 1-16,0-2-1 16,4-5 0-1,-1-6 3-15,0-3-1 0,1 0 1 16,1-3-1-1,-3-8 0-15,1-2 0 0,-3-3 0 0,2-3 1 16,-3 1-1-16,1-4-1 0,-3 2 1 16,1-2-1-16,-4 3 1 31,1 2-2-31,-2 2 1 16,-1 1 1-16,-1 5-1 0,-2 2 0 15,-2 3-1-15,2 1 0 16,-3 3-1-16,2 0-2 15,-1 0 1-15,-1 4 2 16,1 3 1-16,-2 2-1 0,2-2 1 16,-2 3 0-16,0-4 0 15,0 5 1-15,0-3-1 16,0 2 1-16,-2-1-1 16,0 1 1-16,1 1-1 0,-1 0 1 15,2 0-1-15,0-2 0 0,0-1 0 16,0 1 0-16,1-3 0 15,1 0 0-15,0-2 0 16,1-2 1 0,-1 0 1-16,-2 0 4 15,1-2 0-15,-1 0 2 16,2 0-1-16,-2 0-1 0,0 0-1 16,0 0-2-16,0 0-1 15,0 0-2-15,0 0 0 16,0 0-1-16,0 0 0 15,0 0 1-15,0 0 0 16,0 0 0-16,0 0 1 16,0 0 0-16,0 0 3 0,0 0 4 15,0 0 0-15,0 0-2 0,0 0 1 16,0 0-3-16,0 0-1 16,0 0-1-16,0 0-2 0,0 1 0 15,0 1 0-15,0 0 0 16,0-1-1-16,0 0 2 0,-2 1-2 15,2-1 1-15,0 0 0 32,0-1 0-32,0 0 0 15,0 0-1-15,0 0 2 16,2 0 3-16,3 0 0 0,1 0 2 16,4 0 0-16,-4-1-1 15,3-4-3-15,1-2 2 16,-1-1-3-16,2-2 0 15,1-1 1-15,1-2-1 16,1-1-1-16,-2-1 1 0,1-2-1 16,0 1 0-16,1 1 0 15,-2-2 0-15,-1 3 0 0,-2 3 0 16,-1 0 0 0,0 5-1-16,-5 0 1 0,2 4-1 0,-2 2-1 15,0 0-1 1,0 2 0-16,1 7 0 15,-1 2 2-15,1 3 0 16,-3 3 1-16,3 0 0 0,-3 1 0 0,1-2 0 31,-2 0 0-31,2-3 0 16,-2-3 1-16,1-2-1 0,-1-2 0 16,0-3 0-16,0-2 1 15,1-1-1-15,-1 0 2 16,2 0 2-16,-2-3 0 15,4-4-3-15,-4-3 0 16,4-2-1-16,-1-2 0 0,1-2 0 16,0 1 1-16,1 1-2 15,-2-2 1-15,0 4-1 0,3 0 1 16,-2 2 0-16,0 2 0 16,-2 1 0-1,1 2 0-15,1 2 0 0,-2 1-1 16,2 1 1-16,0 1-1 0,-1 0-1 15,3 0 0-15,-1 0 2 0,2 5-1 32,-1 4 1-32,0-2-1 15,1 3 2-15,-1 2 3 0,0 1-2 0,0-1-1 0,1 2 1 32,-2-1 1-32,2 0-3 15,0 0 0-15,-1-2 0 0,4-3 0 16,-2-1 2-16,3-2-1 15,-2-3 1 1,3-2 0-16,1 0 0 0,-2-1 1 16,5-6-1-16,-4-3-2 15,3-2 2-15,-5-2-1 16,3 0 0-16,-2-1-1 0,-1-1-1 0,-2 2 2 16,-3-1 0-16,0 1-1 15,-2 1-1-15,-3 2 0 16,0 0-1-16,0 4 0 15,-4 0 2-15,-1 4-2 16,-5 2 1-16,1 1-1 0,-1 0-1 16,2 4 2-16,-3 5 0 15,4 3-1-15,2 0 1 16,2 3-1 0,3 1 1-16,0 0 1 15,5 0-1-15,3-1 1 16,3-1 0-16,3-5 1 15,-3 0 0-15,1-3 1 0,2-1-2 16,-1-2 0-16,-2-1 0 0,-2-2 0 0,2 0-19 16,-4 0-27-16,-3 0-26 15,-1-7-21-15,-1-2-47 16</inkml:trace>
  <inkml:trace contextRef="#ctx0" brushRef="#br0" timeOffset="10733.0693">6626 7256 198 0,'3'0'28'16,"-1"0"-11"-16,-2 0-2 15,2 0-5-15,-2 0-2 0,0 0 0 16,0 0 8-1,0 0 16-15,0 0 2 0,0-1-9 16,0-5-9-16,-2 1-1 16,-4-2 2-16,0 0-6 15,-2 2-3-15,3 2-4 16,-7 1-1-16,1 2-2 16,1 0-2-16,-1 7 0 0,0 3 1 15,0 6-1-15,4 3 0 16,1 2 1-16,2 4-2 15,4 2 2-15,0-1 0 16,4-1-1-16,8-4 2 16,1-2-1-16,2-5 2 0,4-6 7 15,3-5 7-15,1-3 2 16,-1 0-4-16,3-11-4 16,-2-3-3-16,-1-1-3 0,0 0-2 15,-4-1 0-15,-1 0-2 16,-6 1 1-1,-1 4 0-15,-4 0 0 0,0 1 1 16,-5 4-2-16,-1 2 1 16,0 2 1-16,0 2-1 15,0 0-2-15,-6 5-1 0,1 4 0 16,-1 2 2-16,3 3-1 16,-2 2 0-16,4 1 0 0,1 0 0 15,0-2 1-15,0-1 0 16,4-1 0-16,5-3 0 15,-1-4 0-15,3-2 1 0,1-4 1 16,1 0 12-16,0-8 0 16,1-3-4-16,-1-3-3 15,1 0-4 1,-5-1 0-16,-1-1 0 16,-2 0-1-16,-4 1-1 15,-2 1 0-15,0 0 0 16,-7 2-2-16,-4 1 0 15,-2 3-1-15,-3 3-2 0,0 3 1 16,-1 2 2-16,1 1-1 16,2 7-1-16,1 0 3 15,4 1-1-15,3-1 0 16,3-1-1-16,3-2 1 16,0-2-1-16,11 0 3 15,0-3-1-15,7 0 2 0,-2 0 0 16,4-4 1-16,2-2 1 0,-4-1 1 15,0 1 2-15,-2 0 1 16,-3 3-2 0,2 2-4-16,-4 1 0 0,-3 0 1 15,1 4-3-15,1 5 0 16,-3 0 1-16,0 0 1 16,0 2-1-16,0-3-1 0,-1 1 1 0,-2-2-1 15,0-1 0-15,-1-3 1 31,-2 0-1-31,0-3 1 16,0 0 2-16,0 0 3 0,1 0 3 16,0-6 1-16,0-3-5 15,0-1-2-15,2-1 3 0,1 0-1 16,-2 1-2 0,0 1-2-16,3 2-1 0,-4 2 2 15,-1 3 0-15,1 2 2 16,1 0-6-16,0 0 0 0,2 6 1 15,-2 2 0 1,3 2 2-16,-1 0-1 0,2 0 1 0,2 0 0 16,-2-3 0-16,2 1 2 15,1-3 2-15,0-2 1 16,-1 0-3 0,2-1-1-16,-4-1-2 15,1 1 0-15,-2-2-2 16,-1 3-13-16,0 0-35 15,-2 0-32-15,-3-1-34 0,0 1-111 16</inkml:trace>
  <inkml:trace contextRef="#ctx0" brushRef="#br0" timeOffset="11546.5026">7238 6979 236 0,'-2'-5'20'0,"2"1"14"16,-1 2 8-16,1 2-16 0,0 3-21 16,0 8-5-16,3 5 6 0,3 7 9 31,3 3-5-31,-1 4-6 15,1 1-1-15,-1 0-3 16,-1-2 1-16,-4-5-1 0,-1-3 1 16,-2-4 0-16,-4-4 1 15,-5-5 2 1,-3-1 1-16,0-7-2 0,-1 0 0 16,1 0 6-16,2-5 6 15,5-5-3-15,3-2-3 16,2-1-4-16,4-2-3 15,10-1 3-15,5-1-3 0,4 1 0 16,2-1 4-16,1 3 5 16,1 2-5-16,0 2-2 15,-6 4-3-15,-3 4-1 0,-2 2 0 16,-2 1 0 0,-5 8 0-16,1 4 0 0,-1 3 1 0,-1 2 2 31,-2 2 2-31,2 1 9 0,-3 0-4 15,-1 0-8-15,1 1 0 16,-2-5 0-16,0 0-1 0,0-5-1 0,-1-1 0 16,1-4 0-16,-3-4-2 15,0-3-24 1,0 0-25-16,0-2-36 16,0-12-60-16</inkml:trace>
  <inkml:trace contextRef="#ctx0" brushRef="#br0" timeOffset="12046.2518">7560 7041 232 0,'4'10'2'15,"-1"0"0"-15,1 4 2 0,0 4 11 16,2 3 7-16,0 2 3 15,2 1-8 1,0 2 2-16,-2-2-7 16,2-4 2-16,2-2 4 0,-6-4-1 15,1-3-1-15,-1-4 10 16,0-1-10-16,-3-3-7 16,0-3-1-16,-1 0 13 0,0-3 12 15,2-6-18-15,0-3-10 16,-1-3-1-1,0-2 0-15,5 1-2 16,-1-2-1-16,1 2 1 0,0 2-2 0,3 4 3 0,-4 1 4 16,1 4 2-16,2 3 0 15,-2 2-6-15,0 0-1 16,2 4-2-16,0 5 0 16,1 2 0-16,2 2 1 15,1 2 4-15,-2 1 1 0,3-1-4 31,-1 0-2-31,-1-1 1 16,0-4 1-16,-1-1-2 16,-1-1 1-16,-1-1-1 0,-3-3-1 15,1 0-12-15,-3-2-33 16,0 1-27-16,-3-3-60 16,0 0-151-16</inkml:trace>
  <inkml:trace contextRef="#ctx0" brushRef="#br0" timeOffset="14827.7742">7993 7151 267 0,'1'-3'12'0,"-1"-1"-4"0,0 2 33 15,0 1-1-15,0 1-6 16,0 0-13-1,0 0-10-15,-1 5-5 16,-3 6 3-16,2 5-1 0,0 2-2 0,2 6-1 16,0 2-1-16,0-1-2 15,0-1-2-15,0-4 2 16,6-3-2 0,0-4 0-16,3-5 2 0,3-7 5 15,-1-1 14 1,0 0 8-16,3-11-12 15,-1-2-6-15,0-4-5 16,1-1-4-16,-4-2 0 0,1 1-1 16,-3 0-1-16,-2 3 1 15,-3 2-2-15,0 3 1 0,-2 3 0 16,1 4 1 0,-2 2-1-16,0 2 0 0,0 0-2 15,-2 5-2-15,-1 5 2 16,-1 4 0-16,0 1 1 0,2 2 0 0,2 1 0 15,0-1 1-15,0-1-1 32,0-4 1-32,7-3 0 0,1-1 0 15,2-5 1-15,1-1 7 16,3-2 10-16,-2 0 2 16,2-6-4-16,2-3-4 0,-1-2-4 0,3 0-5 31,-4-3-2-31,3 0 0 15,-1-1-1-15,-1 0 1 0,-1 1 0 16,0-1-2-16,1 1 1 16,-2 2 0-16,1 0 1 15,1 1-2-15,-2 2 0 0,0 2 0 16,-1 1 1 0,-2 3-1-16,-1 2 0 0,-2 1-1 0,-1 0-3 0,-1 5 3 15,0 3 0-15,-1-2 2 31,-2 2 0-31,1-2 0 16,-2 1 1-16,1-5-1 0,-2 0 1 16,0-2 1-16,0 0 5 15,0 0 17-15,2-3 2 16,-2-6-18-16,1 1-4 16,-1-3-1-16,2 0-2 0,0 1 0 15,-2 2-1-15,0 0 0 16,0 2 0-1,0 1-1-15,0 3 0 0,-7 2-1 16,-3 0-2-16,-2 1-1 16,-2 6 3-16,-3 3 1 0,1 1 2 15,1 3-2-15,-1 0 2 16,1 2-2-16,5-1 0 0,1 0-1 16,1 0 1-16,4-2-1 15,3-1 1-15,1-3 0 16,0 0 1-1,0-2-1-15,5-4 2 0,3-1 0 16,-1-1-1-16,3-1 3 16,-1 0-2-16,1 0 0 15,-2 0 1-15,0-3-2 16,-3 0 0-16,0 0 0 16,0 1 2-16,-4 0-1 0,1 1 0 15,-1 0 1-15,1 1-3 16,0 0-1-16,1 0-2 15,0 2-1-15,3 5 4 0,3 0 1 16,1 1-1-16,2-1 2 16,1 2-1-16,3-5 0 15,1-3 1-15,0-1 1 16,1 0 0-16,0-5 1 16,2-7-1-16,-1-2 2 0,-3-3-2 0,1-2 3 15,-3-2 6-15,-1-1-6 31,-4-2 0-31,1 1-3 0,-3 0-2 16,-1-1 0-16,-2 1 1 0,-3 0-2 16,-1 6 1-16,0 1-1 0,0 2 0 31,-5 5 0-31,1 1 0 16,-1 5-1-16,1 2 0 0,-2 1-1 0,0 0 0 15,3 4 0-15,0 6 0 16,2 2 0-16,1 5 1 0,0 0 2 31,1 2 0-31,4 1-1 16,2 0 1-16,-1-3 1 15,1-1-1-15,-3-4 0 0,0-5 0 16,-2-1 1-16,-1-3-1 16,-1-2 1-16,0-1 2 15,-3 0 1-15,-4 0-1 0,1-5-1 16,2-2 1-16,-1-1-1 15,2 0-1-15,3-2-1 16,0 2 1-16,0-1-2 0,2 1 0 16,6 0-1-16,1 0 2 15,3 3-2-15,2 1 1 16,1 1 0-16,-2 1 0 16,2 2 1-16,1 0-1 15,-3 0 0-15,-1 6 0 16,-2 2 1-16,-2 3-2 0,0 2 0 0,-3 1 2 15,-2 3-1-15,0-1 0 16,0 0 1-16,-1-1 1 31,-2-3-1-31,1-3 0 0,-1-1 0 16,0-4 0-16,0-3 0 16,1-1-19-16,0 0-15 15,0-7-20-15,2-5-38 16,1-3-41-16,0-5-80 0</inkml:trace>
  <inkml:trace contextRef="#ctx0" brushRef="#br0" timeOffset="15677.8578">8906 6982 346 0,'-2'1'11'0,"2"3"-3"16,-2 2-5-16,2 3-5 0,0 3 5 15,0 2-2 1,0 3 0-16,2-1 0 16,2 1-1-16,0-1 0 15,0-2 1-15,2-3-1 0,2-1 12 16,1-4 0-16,1-2 10 0,1-2 6 0,0-2-6 16,1 0-4-16,1-4-8 15,-1-5-3-15,-1-1-2 16,-1-1-1-16,-3-1 1 15,-1-2 3 1,-2 0 2-16,-4 0-1 16,0 0 1-16,0-1-3 15,-4 3-2-15,-3 0 0 0,-4 3-1 16,0 2-1-16,0 3-1 16,-4 3 0-16,3 1-2 15,1 0 1-15,2 4-1 16,1 3-1-16,4 1 1 15,2 2-3-15,2 0 3 0,0-3-1 16,6 1 1-16,7-2 1 0,0-5 1 16,4 0 1-16,1-1-1 15,3 0 0-15,-2-4 1 16,0-1 2 0,0-2 8-16,-1 3 4 0,-5-1-5 0,0 5-4 15,-1 0-6-15,-4 0-1 31,-1 2-1-31,1 5-1 0,-2 3 1 16,0 1 0-16,-1 0 0 16,0-1 1-16,-1-1-2 15,-1-1 2-15,1-2-1 16,-3-2 0-16,-1-2 1 16,2-1 0-16,-1-1 3 0,1 0 3 15,-1-5-2-15,4-2-3 16,0-3-1-16,0-1 7 15,1-1-1-15,2-1-4 0,-2 2-3 16,1 1 1-16,0 0-1 16,0 3 0-1,0 2 0-15,-1 2-2 0,0 3 3 0,-1 0-2 16,3 0-1 0,-2 5 1-16,2 5 1 0,1 1-1 15,1 2 1-15,-2 2 0 16,1 2 0-16,-1-1 0 0,0 1 0 15,-2-1 0-15,-1-2 0 0,0-2-1 16,-1-2-6-16,-2-2-14 16,-1-1-7-16,0-4-11 31,-1 0-13-31,0-3-21 0,-4 0-33 16,-3 0-77-16</inkml:trace>
  <inkml:trace contextRef="#ctx0" brushRef="#br0" timeOffset="40359.1475">1622 6830 259 0,'-16'-2'48'16,"-3"1"-31"0,0-2 19-16,-2 1-20 15,-2 1-7-15,-4 0-5 0,0 0-2 16,-3 0-1 0,-3 1-1-16,-1 0-1 0,-5 0 2 0,-1 4-4 15,-6 6-1-15,-2 0-1 0,-2 4 1 16,-5 2 2-16,0 1 2 15,3 0 1-15,2 1-1 32,4-1 1-32,2-1 0 0,6 0 0 15,5-3 2-15,5 0-2 16,4-1-1-16,7-1 5 16,2-1-4-16,6 1-1 0,4 2 0 15,-1 2 1-15,5 3-1 16,1 4 3-16,0 4 1 15,0 2-1-15,0 3 3 16,6 2 2-16,-2 4 1 16,1 2 3-16,1 2-1 15,0 3 1-15,-1 2-5 0,1 4 0 16,4 1 2 0,-5 0-3-16,2 3 0 0,2 1-2 15,-1-1-1-15,1 1-1 16,-2 0 1-16,3 0-1 15,1 1-1-15,-1-1-2 0,2-2 3 16,-2 1-2-16,-1 2 0 16,-1-1-1-1,1 3 1-15,-3-1 1 0,2 0-1 16,-5-2 6-16,5 1-1 0,-5-2-3 16,2 1-2-1,2-2 0-15,-2-1 0 0,1 2-1 16,-1 0 2-16,3-1-1 15,-2 1-1-15,0-3 1 16,0-1 0-16,4-2 0 16,-4-1-1-16,0-2 2 0,2-2-1 15,-1-3 0-15,0-1 0 16,1 1 0 0,-4-1 0-16,3 1-2 0,-2-1 3 15,-4 1-1-15,1 0 0 16,0 1 1-16,-2-3-2 0,0 0 1 15,0-2 0 1,0-3 0-16,0-4 0 16,0-2 0-16,0-5 0 0,0-5 0 15,0-1 0-15,2-3 1 16,2-1-1-16,-3-3 0 16,0 0 0-16,5 1 1 15,-4-1 0-15,2 0 0 0,0 1 1 16,-1 0-1-16,3 0-1 15,-2 1 0-15,-1-2 2 16,3 2-4-16,-1-3 4 16,2 1 2-16,-1-1-1 0,3-2-1 15,-1 3 1 1,-2-3-1-16,3 2 3 16,1-1-2-16,-3-1 0 0,3 2 3 15,-1-1-3-15,3 1 2 16,-1-1-1-16,3 0 0 0,1 0 2 15,1 1-3-15,-3-2 0 0,5 0 0 16,-2 0 1-16,3 1-2 16,2-2 0-16,1 2 0 15,2-2-1 1,4 2 1-16,0-1-1 0,2 1-1 16,3 1 0-16,2 0 0 15,1-1 1-15,4 1-1 16,-1 1 1-16,3-1-1 15,5 0 0-15,2-1 0 16,1-2 1-16,1-1 2 0,4-3 2 16,3-1-1-16,-3 0 0 15,1 0-2-15,4 0 5 16,-3-2-2-16,1-2-1 0,1 0 1 16,-2-2-3-16,1 1 0 15,-1-2-1-15,-3 1-1 16,2-2 0-1,-4 1 0-15,-5-1 1 0,0 0 0 16,-5 0-2-16,-6 2 3 16,-4 0-3-16,-7 2 1 15,-6 0 0-15,-4 2 0 16,-5-1 0-16,-7 3 1 0,0-1-1 16,-3 1 1-16,0 0 1 15,0 0-1-15,0 0-3 16,0 0-17-16,0 0-24 15,-5 0-33-15,-4 0-64 16,-4 0-187-16</inkml:trace>
  <inkml:trace contextRef="#ctx0" brushRef="#br0" timeOffset="97201.629">18107 12626 166 0,'0'1'34'0,"0"0"12"0,0-1 18 31,0 0-19-31,0 0-8 0,0 0-2 16,0 0-19-16,0 0-9 15,0-2 5-15,-1 1-1 16,1 0 1-16,-2 1-1 15,2 0-4-15,-1 0-1 0,-4 0-3 16,-2 0-1-16,-2 5-2 0,-3 4 2 16,-4 2 0-16,-3 3 6 15,-2 3 1-15,0 2 1 16,2 2 0-16,-1 0-2 16,3 3-5-16,4 0-1 15,5 2-2 1,3-1 1-16,5-1-1 15,0-1 0-15,10-4 0 0,6-4-5 16,7-6 8-16,2-4 6 16,6-5 2-16,4 0-2 15,3-12 0-15,0-6-2 16,0-4-1-16,-1-4-3 16,-4-4-1-16,-3-2 2 0,-6-1-4 15,-2-1 2-15,-10 0-1 16,-3 1 0-16,-7 1 0 15,-2 4-1-15,-5 2-1 0,-10 4-3 16,-5 5 4-16,-5 5-4 0,-5 6 1 16,-3 5 1-16,-4 1 0 0,-1 7 1 15,-1 7-2-15,4 3 0 16,2 5-18-16,6-1-12 31,8 1-16-31,7-1-47 16,10-5-68-16</inkml:trace>
  <inkml:trace contextRef="#ctx0" brushRef="#br0" timeOffset="98791.3469">24129 12542 132 0,'1'0'63'0,"-1"0"-44"0,1 0-1 16,-1 0 0-16,0 0-4 16,0 0-1-16,1 0-5 15,-1 0-3-15,0 0 0 0,0 0 3 16,0 0 7-16,0 0 7 0,0 0-3 31,0 0-1-31,0 0 4 16,0 0 3-16,0 0 0 15,0 0 0-15,0 0-3 16,0 0-3-16,-1 0-3 0,1 0-5 16,0 0-5-16,0 0-4 15,0 1-2-15,0 3-1 16,0 1 0-16,-2 5 0 16,-1 0 1-16,2 4 1 0,-1 0-1 15,-1 0 1-15,3 0-1 16,-1-1 0-16,1-2 1 15,0-3 1-15,0-1 1 0,0-2 5 16,6-2 9-16,5-3 8 16,4 0-3-1,4 0-8-15,3-1-3 0,8-7-7 16,3 1 0-16,1-1-2 16,2 1 1-16,1 1 2 15,-2 1-3-15,-3 2-2 16,-6 1-1-16,-4 1 2 0,-2 1-2 15,-8 0 1 1,0 0-1-16,-4 0-5 16,-4 0-15-16,1 0-13 0,-1-2-5 15,-2-3-6-15,0-1-24 0,-2-2-49 16,0-5-79 0</inkml:trace>
  <inkml:trace contextRef="#ctx0" brushRef="#br0" timeOffset="99043.3286">24423 12378 451 0,'-4'4'6'0,"3"3"-1"16,-1 2 24-16,-1 6 6 15,0 5-6-15,-1 4-8 16,1 5-8-16,-5 2 4 15,0 2-6-15,2 1-8 16,-1 2-2-16,-4-3-1 0,8-2 0 16,-1-4-4-16,2-3-23 15,2-6-12-15,0-3-6 16,4-5-31-16,-2-4-48 0,-2-6-141 16</inkml:trace>
  <inkml:trace contextRef="#ctx0" brushRef="#br0" timeOffset="100077.0593">17662 11992 321 0,'-7'0'50'0,"-2"0"-48"0,-1 0-3 32,-1 4 2-32,-1 2 1 15,1 4 16-15,-3-1 12 0,2 3 0 16,0 4-5-16,0 1-12 15,-1 5-3-15,0 2-2 0,3 4 0 0,-1 0 15 32,3-1-18-32,4-1-4 15,3-6-1-15,1-4 1 0,5-8-1 0,6-7-2 16,5-1 2-16,4-14 2 0,0-9-1 31,3-6 0-31,1-4 1 16,-2-5 0-16,-5 1 1 15,-3 0-1-15,-3 3-1 16,-7 3-1-16,-4 4 2 16,0 5-2-16,-13 5 0 0,-3 4 0 15,-5 9 0-15,-2 4-3 16,-6 0 1-16,2 10-2 0,-1 6 3 0,3 1-1 31,6 0 1-31,4-2-2 16,7-5-29-16,8-9-48 0,3-2-97 15</inkml:trace>
  <inkml:trace contextRef="#ctx0" brushRef="#br0" timeOffset="100921.1649">16926 6058 292 0,'2'-9'-1'0,"-2"2"2"16,0 0-1-16,0 0 10 16,0 3 26-1,0 2 1-15,0 1-2 16,0 1-5-16,1 0-21 0,0 7-9 15,1 6 1-15,1 4 11 16,-2 5-7-16,3 4-1 0,-3 1 1 16,3-1-1-1,2 0-2-15,0-6-1 0,5-2 0 16,3-8 2 0,5-5 0-16,1-5 7 0,6-2 9 15,5-10 1-15,1-7-7 16,4-1-4-16,1-3-3 15,0-2-1-15,1 2-3 16,-7-1 0-16,-1 4-2 0,-7 1-1 16,-4 4 0-16,-7 3-9 0,-3 1-20 31,-7 3-28-31,-2-1-64 0,0 1-108 16</inkml:trace>
  <inkml:trace contextRef="#ctx0" brushRef="#br0" timeOffset="101152.1268">17270 5831 267 0,'0'13'151'16,"-1"5"-147"-16,-3 6-3 15,-3 10 21-15,-3 9 15 16,-5 7 9-16,-3 7-27 0,-1 3-3 15,-2-1 4-15,3-3-15 16,3-6-4-16,6-6 2 16,5-7-3-16,4-8-9 15,0-2-49-15,8-7-110 0</inkml:trace>
  <inkml:trace contextRef="#ctx0" brushRef="#br0" timeOffset="102593.3038">19793 12689 351 0,'-1'0'38'16,"1"0"11"-1,4 0-14-15,10 0-17 0,8-4-14 0,7 2 0 0,11-1-1 16,10-1-2-16,9 2 1 16,14-4-1-16,11-1 1 31,13 0 2-31,11-2-2 16,11-2 0-16,11 1 1 0,9-1 1 15,4-1 6-15,6 2-2 16,6 0-1-16,2 3 2 15,0 0-3-15,2 4-4 16,-5 0-3-16,-4 3 2 16,-7 0 0-16,-7 0-2 0,-14 3 0 15,-12 1-1-15,-9 1-3 0,-17-1-6 16,-13-3-3 0,-16-1-3-16,-12 0-10 0,-12 0-10 15,-12-5-10-15,-11-3-1 16,-8-4-21-1,-6-1-78-15</inkml:trace>
  <inkml:trace contextRef="#ctx0" brushRef="#br0" timeOffset="102912.2182">22615 12285 353 0,'17'5'50'15,"5"2"-49"-15,9 1 2 16,4 3 9-16,5 3 13 0,3 1-6 16,-1 2-10-1,0 1 2-15,-5 1 1 16,-7 1 4-16,-7 2-5 0,-8 1-4 0,-13 4-6 31,-7 4 3-31,-22 1 7 16,-14 5-5-16,-12 1 0 15,-12 2-2-15,-6-3-2 0,-2-1 0 16,2-3 5-16,10-5 2 16,5-3-6-16,12-4-3 15,10-4-1-15,10-1-32 0,8-4-44 16,7-4-104 0</inkml:trace>
  <inkml:trace contextRef="#ctx0" brushRef="#br0" timeOffset="103254.4997">21538 13055 406 0,'-17'0'63'0,"9"-4"-33"0,8-6 24 16,5-5-9-16,10-2-12 15,10-2-27-15,5 1-7 0,7-1 0 16,4 3 0-16,-2 4-1 16,1 4 1-1,-3 5 0-15,-4 3-1 16,-2 6-2-16,-3 6 1 0,-3 5 0 16,-1 6 1-16,-2 0 1 15,-3 2-1-15,-4 0 0 0,0-3-8 16,0-1-1-16,-3-4-8 15,2-3-18-15,3-5-6 16,-2-5-22-16,-1-4-40 0,-2-2-90 16</inkml:trace>
  <inkml:trace contextRef="#ctx0" brushRef="#br0" timeOffset="103438.8273">22046 12889 479 0,'-21'23'10'0,"-6"4"-9"0,-5 4 9 15,-3 3 10 1,-5 5 1-16,0 2-14 0,-4 0-6 16,5 0-20-16,5-6-66 15,1-8-113-15</inkml:trace>
  <inkml:trace contextRef="#ctx0" brushRef="#br0">17677 11503 153 0,'0'2'175'0,"0"-2"-168"16,-5 0 9-16,1-9 21 15,-2-7 17-15,2-7-18 16,0-9-19-16,2-8-5 16,-1-9 12-1,1-7-2-15,0-6-9 16,1-8 1-16,0-6 1 15,1-7-4-15,0-6-1 16,0-6-1-16,0-4-3 0,0-6 3 16,2-5-2-16,5-1-5 15,-1-4-1-15,1-1-2 16,-1-3 1-16,0-1 1 16,-1 1-1-16,-2-2-1 0,-1 3 0 15,0-1-2-15</inkml:trace>
  <inkml:trace contextRef="#ctx0" brushRef="#br0" timeOffset="105393.3022">16716 7927 257 0,'7'0'33'15,"3"-1"-31"-15,4-3 7 16,4 1 8-16,1 0 14 0,1 3-5 15,-1 0-9-15,-2 1-4 16,0 8 5-16,-3 3-3 16,-5 2-3-1,-3 5 9-15,-2 1-6 0,-4 2-4 16,0 3 7-16,0-2 2 0,-5 2-2 16,2-2-1-1,3 0-5-15,0-4 0 16,10-2-9-16,13-5-2 0,6-2 1 15,12-6-1 1,8-2 0-16,7-2-8 0,5 0-16 16,5-2-27-16,-2-5-66 15,1-1-209-15</inkml:trace>
  <inkml:trace contextRef="#ctx0" brushRef="#br0" timeOffset="107281.449">21303 8845 67 0,'-6'-8'6'15,"-1"-1"-3"-15,1 1 10 0,0 1-9 31,1-1-5-31,-1 2 1 16,2-1 1-16,2 2 8 16,-2 0 0-16,3 2-2 15,0 0 1-15,1 2-8 16,0 1-10-16,0 0-10 16,0 0-50-16</inkml:trace>
  <inkml:trace contextRef="#ctx0" brushRef="#br0" timeOffset="107628.6564">21263 8777 13 0,'1'0'28'0,"1"2"4"0,-1-2-6 15,1 1-12-15,-2 1-5 16,0 1 1 0,0-1 9-16,0 3 2 15,0 0-1-15,-4 2 5 16,2-2-2-16,-3 2 1 0,4-1-6 0,0 2-3 16,0-3-8-16,1-1-2 15,0 0-2-15,0-2 0 16,0 0 0-1,0-2 0-15,0 0 8 16,0 0 14-16,2 0 6 16,2-2-6-16,-2-1-13 15,-2-2-5-15,2 2 0 0,-2-1 0 16,0 1-2-16,0 2-1 16,0 0-3-16,0 1-1 15,0 0-1-15,0 1-6 16,0 6 7-16,4-1 0 0,3 2-2 15,3-1-14 1,1-2-13-16,6-2-7 0,1-3-9 16,3 0-33-16,-4-9-105 0</inkml:trace>
  <inkml:trace contextRef="#ctx0" brushRef="#br0" timeOffset="120749.4877">23157 11872 78 0,'4'0'14'0,"-2"-1"-1"15,-1 0 8-15,2 0-14 16,-1 1-5-16,-2 0-2 15,1 0-2-15,-1 0 1 0,0 3 1 16,0 2 0-16,-1 1-4 16,-4 1 1-16,0-1-35 15</inkml:trace>
  <inkml:trace contextRef="#ctx0" brushRef="#br0" timeOffset="121341.0798">23134 11920 99 0,'0'0'26'16,"0"0"2"-16,0 0 11 16,0 0-3-16,0 0 1 0,0 0-23 15,0 5-9-15,0 3 3 16,0 2 11-16,0 3-2 16,0 2 0-16,0 2 7 15,0 2-4-15,0 1 1 0,4 4-8 16,0 1 0-1,-2 2-2-15,-2 2-3 16,0-2-4-16,0-1-1 0,0-2-2 16,0-3 2-16,0-4 1 15,0-5 2-15,0-3-1 16,-2-5 3-16,2 0 4 16,0-3-1-16,0-1 14 0,0 0 19 0,0-8-3 15,-3-3-34-15,3-4-4 0,-1-4-2 31,1 0 0-31,0-4-1 16,0 0 1-16,0-2-1 16,0 0 0-16,0 1 0 15,0 0 0-15,0 1 0 0,0 4 0 16,-2 0 0-16,0 4 1 16,-1 2-2-16,-2 2 2 0,2 3-1 0,2 1 1 31,-1 3 0-31,1 2 0 0,-1 0-1 15,2 2 0-15,0 0-1 16,0 0-4-16,0 7-1 0,0 5 3 16,0 4 2-16,0 3 0 0,0 4 1 15,0 2-1-15,0 4 1 32,-2-1-1-32,1 2-11 0,-2-2-17 15,3-3-5-15,-2-1-5 16,1-3-15-16,1-4-41 15,-4-4-60-15</inkml:trace>
  <inkml:trace contextRef="#ctx0" brushRef="#br0" timeOffset="122006.0207">21135 12019 320 0,'2'-1'35'0,"-1"-1"0"0,0 1 2 16,-1 1 4-16,0 0-16 16,0 0-14-16,0 2-9 15,0 8-1-15,0 4 1 0,0 6 1 16,0 7-1-16,0 2 2 16,0 5 0-16,0-1-1 15,0 1-2-15,0-4 1 16,0-4-1-16,0-5-1 15,0-5 0-15,0-4 1 16,1-4-2-16,1-2 1 16,-2-1-17-16,0-1-48 0,0-2-54 0,-2 1-110 15</inkml:trace>
  <inkml:trace contextRef="#ctx0" brushRef="#br0" timeOffset="122378.8273">20981 12449 318 0,'11'-10'14'0,"6"-2"8"16,0 2 27-16,1 1-12 15,2 2-9-15,-5 1-12 0,-1 4-10 16,-3 2-4-1,-3 0-2-15,-2 6 1 16,-3 5 1-16,-1 3-1 0,-2 2 12 16,0 0-7-16,-2 2-1 15,-4-1 3-15,0-1 3 16,3 0 11-16,-1-3-5 16,4 0-6-16,0-3-4 0,0 1-6 0,11-3-1 15,4-1 3-15,7-2 1 31,4-2-3-31,5-1-14 0,6-2-40 16,0 0-60-16,4-2-141 16</inkml:trace>
  <inkml:trace contextRef="#ctx0" brushRef="#br0" timeOffset="123191.3252">23021 12469 153 0,'2'-2'137'16,"4"-2"-130"-16,0 1 8 0,4-1 9 15,3 1-5 1,-1 1-9-16,3 0 2 0,0 2-1 16,0 0-7-16,2 0 2 15,-4 2 3-15,1 3 10 16,-3 4-7-1,-1 0-9-15,-6 2-2 0,0 1 0 16,-4 1-1-16,0 0 2 16,-8-1-1-16,-3 0 0 15,-3-2 0-15,1-1 1 16,1-3 0-16,2-1 3 0,4-2-3 16,3-2-1-16,1 0-1 15,2 0 2-15,0-1-1 16,10 0 2-16,-1 0 3 15,5 0 0-15,1 0-3 16,1 1-3-16,1 2 1 16,-2 2 0-16,-1-1-2 0,-2 3 2 15,-1 0-1-15,-2 1 0 16,-2 0 0-16,-2 0 0 0,-2 2 1 16,1-2 1-16,-4 1 7 15,0 1 2-15,0 1 1 0,-2-2 3 16,-8 2 2-1,-3 0-3-15,-2 1 0 16,-4 0-2-16,-3-2-2 0,-2 1 1 16,3-2 1-16,-3 0-4 15,5-3-5-15,2-2-1 0,3-1-1 16,5-1-1-16,2-2-8 16,5 0-39-1,-2 0-33-15,4-3-82 16</inkml:trace>
  <inkml:trace contextRef="#ctx0" brushRef="#br0" timeOffset="128341.1602">23280 6168 27 0,'0'0'53'0,"0"1"-49"31,0-1-5-31,0 0 1 16,0 0-2-16,0 0 4 0,0 0 2 15,0 0 2-15,0 0 7 0,0 0 6 0,0 0 5 16,0-1 1-16,0 1 1 15,0-2-2-15,0 2 7 32,0 0-3-32,0-1-6 15,0 0-7-15,0 1 0 0,0-2-7 16,0 1-5-16,0 0-2 0,0 1 2 0,-3 0 2 31,3 0-2-31,0 0 0 16,-2 0 0-16,1 0-2 15,1 4 0-15,-2 1-1 0,2 0 3 16,-2 2-3-16,2-1 1 16,0 0-1-16,0 0 0 15,0 0 0-15,0-1 1 0,0-2-1 16,0 1 0-16,0-2-1 16,2-2 1-16,0 0-4 0,-1 0 9 0,4 0 2 15,-2-4 6-15,-1-2-1 16,-2 0-4-16,3 0 1 31,-3 1 0-31,0 0 6 16,-3 0 0-16,0 2-5 15,-4 0-2-15,2 3-1 0,-1 0-2 16,2 0-2-16,-3 0 0 16,4 1-3-16,-2 4 0 0,2 2 0 15,3 1-3-15,0 0 3 16,0 0-1-16,0 0 0 15,5-2 0-15,-1-3-1 16,3-3 0-16,-1 0 0 0,2 0 2 16,-5-3 0-16,4-5 1 15,-1 1 0-15,-3-2 2 0,-2 1 0 32,-1 1 2-32,0 1 4 0,0 3-3 15,0-2-2-15,0 4-2 16,-3 1 0-16,-1 0-1 15,1 0-1-15,-4 8 0 16,4 2-1-16,-3 0 1 16,3 1-1-16,1-2 1 0,2-2 0 15,0-3-2-15,0-3 0 16,5-1-2-16,3-3 4 16,0-8 0-16,1-2-1 15,-1-1 1-15,-1-2 0 0,-2-1-3 16,1 1-31-16,-4 0-60 15,-1 0-125-15</inkml:trace>
  <inkml:trace contextRef="#ctx0" brushRef="#br0" timeOffset="149971.4935">21196 8689 143 0,'-2'0'6'16,"0"1"4"-16,2-1-4 16,0 0-5-16,0 0-2 15,0 0-6-15,0 0-14 0,2 0 16 16,1 0 5-16,1 0 0 15,0 0 0-15,-2 0 0 16,0 0-5 0,-2 2-5-16,0 1-3 0,0 0-1 15,0 2 15-15,0 1-1 16,0 1 1-16,-2-1-1 16,2 0 1-16,0 0 0 15,0 1-1-15,4-1 2 16,5 0-6-16,1-1-16 15,0 0-35-15</inkml:trace>
  <inkml:trace contextRef="#ctx0" brushRef="#br0" timeOffset="155281.8936">21281 8796 37 0,'-5'4'59'16,"-1"-2"-32"-16,3 0 2 0,0-2-7 15,2 1-5-15,1-1-5 16,0 0-4-16,0 0-8 15,0 2-1-15,0-1 15 16,0 1-1-16,0 0-7 0,1 1-5 16,-1 1 3-16,0 1 3 15,0-1 3-15,-1 3 11 16,-1-4 0-16,-2 1 7 16,2-1-9-16,0 1-2 15,0-4 1-15,2 1 3 16,0-1-2-16,0 0 0 0,0 0 0 15,0 0-1-15,0 0-6 16,0 0-1-16,0 0 0 16,0 0-1-16,0 0 1 15,0 0 2-15,0 1 2 0,0-1-2 16,0 0 1-16,0 0-2 16,0 0-1-16,0 0-2 15,-1 0-3-15,1 0 0 16,0-1 2-16,0 0-2 0,0-4 1 15,0 1-3 1,0-1 3-16,0 0 0 16,0-3 1-16,0 2 1 0,0-1-1 15,0-1 0-15,0 0 1 16,0-2-1-16,0 0-2 16,0 0 1-16,0-1-3 15,0-1 1-15,0-2-1 16,0 1 1-16,0-2-2 15,0 0 0-15,0-1 2 0,0-1-1 16,0 0-1-16,0 0-1 0,0-2-2 0,0 0 0 31,0-2 1-31,0 0-1 16,-1-3 2-16,-1 0-3 0,0-1 2 16,1 0-1-16,1-1 1 15,-4 1 0-15,3-1 1 16,-4 0 0-16,3 0-2 15,0 1 1-15,0-1 0 0,-3 0-1 0,2-2 2 16,2 1-2-16,-3-1 2 16,1 1-2-1,0-2 0-15,1 2 0 16,0-1 0-16,0 0 0 16,0 0 0-16,1-2 1 15,1 1-2-15,0-2 2 16,0-1-1-16,0-1 0 0,0 2 0 15,0-3 0-15,0 1 0 16,0 2-1-16,0-1 2 16,0-1-2-16,0 2 2 0,0-2-1 15,0-1 1-15,0 2-2 16,0-1 2-16,0 1 0 16,0 1-2-16,0 0 2 15,0-2-1-15,0 0 0 0,0 1 0 16,0 0 0-1,3-2 0-15,-1 1-1 0,0-2 1 16,0 2 0-16,0 0-1 16,1 1 1-16,-2-1 0 15,1 2 0-15,0 0 0 16,-2 2 1-16,0-1-1 16,1 2 0-16,-1 1 0 15,0 1 0-15,0 1 1 0,0 1-1 0,0 2 0 16,0-1 0-16,0 1 0 15,0-1 0-15,0 2 2 16,0 1-3 0,0 0 1-16,0 2 0 0,0 1 0 15,0 0-1-15,0 1 1 16,0 2 0 0,1-1-1-16,-1 2 2 0,2-1-1 15,-2 3 0-15,2-1-1 16,-1 1 1-16,-1 1 0 15,2 0 0-15,-2 0 0 16,1 1 0-16,0-1 0 16,1 0 0-16,-2 0 0 0,0 0 0 0,2-1-1 15,-2 1 1-15,2-1 0 16,0 1 0-16,-1-2 0 16,0 2 0-16,0 1 0 15,0 2 0-15,1 0 0 16,-2 1-1-16,0 3 1 0,0 0-1 15,0 0 1-15,0 1 0 16,0-1 0 0,0 1 0-16,0 0 0 15,0 0 0-15,0 1 0 0,0 0 0 16,0 1 0-16,0 0 0 16,0 0-1-16,0 0-2 0,1 0 0 15,-1 0 0-15,0 0 1 16,0 0 0-1,0 0 1-15,0 0 0 0,0 0 1 16,2 0-1 0,-2-1 0-16,2 1 1 0,2 0-1 15,-1-1 1-15,2 0 1 16,1 0-1-16,2 0-1 16,-1 0 1-16,3 0 0 15,-1 0-1-15,4-1 2 0,-2 0-2 16,4 2 1-16,-2-2 0 15,0 1-1-15,1 0 2 16,-3 1-2-16,0 0 1 0,-1-1 0 16,0 1-1-16,-1 0 1 15,-1 0-1 1,3 0 2-16,-3 0-2 0,2 0 2 16,-3 0-2-16,4 0 1 15,-1 0 0-15,2-1 0 16,-1 0-1-16,3 0 2 15,0-1-1-15,2 1 1 0,0-1-2 16,2 0 2-16,1 0-1 0,1-1 0 0,1 1 0 16,1-1 0-16,0 1 0 15,1 0-1-15,2-1 2 16,0 1-1 0,2 1-1-16,0-1 2 15,5 0-1-15,-1 0 0 16,1 1-1-16,1-1 1 0,0 0 0 15,-2 0 0-15,1 0 2 16,-1 1-3-16,-1-2 0 16,2 1 1-16,-1-1 1 15,0 1-2-15,0-1 1 16,1 2 1-16,-2-1-2 0,0 0 1 16,-2 0 0-16,1 0 0 0,0 2 0 15,-2-1 0-15,1 1 0 16,1 0 0-16,-2 0 1 15,1 0-2 1,-2 0 1-16,-1 0-1 0,-1 0 3 16,0 0-3-16,-4 0 1 15,0 0 0-15,-3 0 0 16,1 0 0 0,-3 0 0-16,0 1 0 0,-5 1-1 15,0-2 1-15,0 1 1 16,0-1-2-16,-3 0 2 15,3 1-1-15,0-1 0 16,1 0 0-16,-1 0 0 0,2 0 0 16,1 0 0-16,-2 0 0 0,3 0 0 15,-1 1-1 1,2-1 1-16,-1 0 0 0,-1 1 0 16,0 0 0-16,-1 0 1 0,0 0-2 15,-3 1 1-15,1-2 0 31,0 2 0-31,-2-1-1 0,0 0 1 16,0 0 0-16,0 0 0 0,-2 1 0 16,-1-2 0-16,-1 1 0 15,4 1 0-15,-3-2-1 16,2 1 2 0,0-1-2-16,2 2 2 0,1-2-1 15,-1 1 0-15,1 0 1 0,-1-1-2 0,3 0 2 31,-2 1-1-31,-2-1 0 16,1 0 1-16,-3 0-1 0,2 0 0 16,-3 0-1-16,1 0 2 15,-1 0-2-15,1 0 2 16,2 0-2-16,-2 0 2 0,2 0 0 0,0 0-1 16,-1 0 0-16,0 0 0 15,-1 0 0-15,0 0 0 31,-2 0 0-31,-3 0 0 0,4 0 0 16,-3 0 1-16,-2 0 0 16,0 0-1-16,1 0 1 0,-1 0 0 15,0 0 0 1,0-1-1-16,2 1 1 0,1 0-1 16,-3 0 0-16,1-1 0 15,1 1 0-15,-1-1 0 16,-1 1-1-16,0 0 2 0,0 0-1 15,0 0 0-15,0 0 1 16,0 0-1-16,0 0 0 16,0 0 0-16,0 0 0 15,0 0-1-15,0 0 0 0,0 0 1 16,0 0 0-16,0 0 0 0,0 0-1 16,0 0 1-16,0 0 1 15,0 0-1-15,0 0 1 16,0 0-1-16,0 0 2 0,0 0-1 31,0 0-2-31,0 0 2 16,0 0-2-16,0 0 1 15,0 1 0-15,0 3 0 16,-1 1-1-16,-1 1 2 0,-2 1-2 16,1 1 1-16,1 0 1 15,-3 1-1-15,2 0 0 16,0 1 0-16,-2 2-1 0,1 0 2 0,1 1-1 15,-3 1 0-15,4 0-1 16,-2 1 2-16,1 0-1 16,0 1 1-16,0 0-1 15,-1 1 2-15,2 0-1 16,0 1 0-16,0 0 1 0,-1 1-1 16,2 0 0-16,-2 0-1 15,0 1 2-15,3-1 0 0,-2 2-2 16,2-1 2-16,-1 2-2 15,1 0 1-15,0-1 1 16,0 1 0-16,0 1 0 16,0-1 1-16,0 1-1 15,0 1 0-15,0-1 1 16,0 3 1-16,0-1-2 0,0 2 0 16,0 1-1-16,0-1 1 31,0 0-1-31,1 2 1 0,1-1-1 15,1-1 1-15,0-1 0 16,-2 2 1-16,1 0-3 16,-1-2 1-16,3 1 0 0,-3 0-1 15,2-1 1-15,-1 0-1 16,1 0 1-16,-2-1 0 16,3 1-1-1,1-1 1-15,-3-1 0 0,0 1 0 16,3-1 1-16,-2 2-2 15,-1-1 1-15,-1 0 0 16,3 0 0-16,-2 1-1 0,0-3 1 0,0 0 0 16,-1-1-1-16,1 0 1 15,1 1 0-15,-1-3 1 16,-1 0-2 0,-1 2 1-16,2-1 1 15,1 0-2-15,-2 1 1 16,1-1 1-16,-2 1-2 15,1-1 0-15,-1 1 0 0,1-2 0 16,0 2 0-16,-1-3 0 16,0 1 0-16,0-1 1 0,1 1-2 15,-1 0 2-15,0 0-1 16,0-1 0 0,0 1 1-16,0 0-1 0,0 0 1 0,0 0 0 15,0 1-1-15,0-1 2 16,0 0-2-16,-1 0 0 15,-1-1 0 1,1-1 1-16,-2 1-1 16,0-2 1-16,1 0-1 15,1 0 0-15,1 0 1 0,-2-1 1 16,-3 1 0-16,4 1 0 16,-1-2-1-16,0 2 1 15,0-1-1-15,-2 1 0 0,1 1 0 16,0-2 0-1,0 0-1-15,1-1 0 0,-1-1 2 16,1-1-2-16,-1-2-1 0,0 0 1 16,1 0 1-1,0-1-1-15,0 0 0 0,0-1 1 16,0 0-1-16,1-1 0 16,0-1-1-16,1 1 2 15,0-2 0-15,-2 0-2 16,2-1 1-16,0-2 0 0,0-1 0 15,0 0 1-15,0 0-1 16,0-2 1-16,0-1 0 16,0 2 0-16,0-2-1 15,0 0 1-15,0 1-2 16,0 0 1-16,0 2 1 16,0 1-2-16,0-1 1 15,0 2-1-15,0-1 1 16,0 0 1-16,0-1-1 0,0-1-1 15,0 0 1-15,0-1 1 0,0-1-1 16,0 0 4-16,0 1-2 16,0-1 2-16,0 0 7 0,0 0-2 15,0 0-4 1,0 0-2 0,0 0-1-16,0 0-2 0,0 0 0 15,0 0 0-15,0 0-2 16,0 0 3-16,0 0-2 15,0 0 1-15,0 0 0 16,0 0 2-16,0 0-2 0,0 0 2 16,0 0 0-16,0 0 0 15,0 0 2-15,0 0-3 16,0 0 1-16,0 0 0 16,0 0-1-16,0 0-1 15,0 0 0-15,0 0 0 16,-2 0 0-16,2 0 0 0,-2 0 0 0,0 0-1 15,-4 0 0-15,3 0-1 16,-2 0 1 0,0 0 0-16,-4 0 0 0,3 0 0 15,-2 0 0 1,-2 0 1-16,1 1 0 0,-3 1 0 16,2-1 0-16,-1 0 0 0,0 2 0 0,-2-2 0 15,1 0 0-15,-2 1 0 31,1-1 0-31,0 1 0 16,-2 0 0-16,-1 0 1 16,3 2-2-16,-5 0 1 0,2 1-1 15,-1-1 1-15,0 1-1 0,1 0 1 16,-1 1 0 0,0 0 0-16,-1 0 0 0,1-2-1 15,0 2 3-15,0-1-3 16,-1 1 1-16,1 1 0 0,-1-3 1 0,1 1-1 15,0 1 0-15,1-2 0 16,-2 1 0 0,3-1-1-16,-2 1 2 0,3-1-1 15,2 0-1-15,-1 0 1 16,0-1 1-16,1 0-1 16,0-1 0-1,0 0 1-15,3 2-1 16,-2-3 0-16,0 1 0 15,5-2 0-15,-5 1 0 16,3 1 1-16,-1-2 0 0,0 1-1 16,0-1 0-16,-1 2 0 15,1-1 0-15,-1-1 0 16,-2 0 1-16,0 0-2 16,1 0 1-16,-1 0 1 15,1 0 0-15,-5 0-1 0,3 0 1 16,1 0-1-16,-1 0 0 15,-1 0 0-15,-1 0 0 0,1 0 0 16,0-1 0-16,-2-1 0 0,1 1 1 31,0-1-1-31,0 1-1 0,-3 0 1 16,3 0 0-16,-1 0 0 16,0-1 1-16,1 0-1 15,-1 1 0-15,1-1 0 16,-2 1-1-16,2-1 2 0,1 1-1 15,-2-1 0-15,-1 1 1 16,2-1-2-16,0 0 1 16,-3 1 1-16,2-1-2 15,-3-1 2-15,0 1-1 16,1 0 0-16,-1-1 1 0,0 2-1 16,0-2-1-1,-1 2 2-15,1-2-2 0,0 1 2 16,0 0-1-16,1 0 1 15,-3-1-1-15,2 0 0 16,0 0 2-16,0 1-3 0,0-1 2 0,1 3 0 31,1-4 1-31,3 1-2 0,0 1 0 16,2 0 2-16,2-1-2 16,-2 2 1-16,4 0-1 0,-1-1 0 15,0 0 1-15,2 0-1 16,-1 0 0-16,2 2 0 15,-2-3 0-15,-1 3 0 16,-1-1 0-16,1 1-1 16,1-2 0-16,-2 2 2 15,1 0-2-15,-1 0 2 0,2 0-3 16,-1 0 3-16,0 0-2 16,-1 0 1-16,2 0 0 15,-4 0 0-15,3 0 0 16,-1 0 0-16,-2 0 2 15,0 0-3-15,-1 0 1 0,-1 0 0 16,0 0-1 0,3 0 2-16,-3 0-1 0,5 0 0 15,-3 0-1-15,5 0 2 16,-1 0-1-16,2 0 0 16,-2 0 0-16,5 0-1 15,-3 0 1-15,0 0 0 0,4 0-1 16,-5 0 1-16,4 0 0 15,-3 0 0-15,1 0 0 16,-3 0 0-16,2 2-1 16,0-2 2-16,1 0-1 0,-3 0 1 15,4 0-1-15,1 0 0 16,-2 0 1 0,3 0-1-16,-1 0 0 0,3 0 0 0,0 0 0 15,0 0-1 1,-1 0 0-16,1 0-2 0,0 0-4 15,-2 0-7-15,0 0-12 16,2 1-13-16,0 2-8 0,0-1-1 16,0 1-17-1,0-2-35-15,4-1-18 16,-1 0-70-16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08:37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17982 12640 344 0,'-11'10'41'16,"0"-1"-41"0,0 3 4-16,1 1 16 0,0 2 7 0,2 1-7 15,2 3-5-15,0 0 0 16,4 2-1-16,2 0-6 15,0 1-3-15,2-2-1 16,7-3 1 0,7-3-2-16,1-3 1 0,4-7 3 15,3-4 3 1,2 0 8-16,5-13-1 16,-1-5 0-16,2-6 1 0,1-3-4 15,-2-2-7-15,-2-2-1 16,-6 0-3-16,-2 1-1 15,-6 2 0-15,-6 1 2 16,-7 5 5-16,-2 2 2 16,-2 3-5-16,-10 4-6 0,-6 7 2 15,-3 4-5-15,-6 2 0 16,-1 7 1-16,-2 9 1 0,2 4-2 16,-1 4 4-16,4 1-2 15,4 3-1 1,4-1-3-16,4-1-26 0,7 0-26 0,6-2-21 15,0-5-31-15,11-2-20 16</inkml:trace>
  <inkml:trace contextRef="#ctx0" brushRef="#br0" timeOffset="1055.7196">18790 12830 398 0,'-2'1'14'0,"2"-1"-12"16,0 0 22-16,11 0-10 16,8 0-1-16,7 0 2 0,10 0-3 15,10-3 0-15,10-5 3 16,10 0 4 0,9-3 2-16,8 0-6 0,10-1-5 0,5 1 0 15,5-1-5-15,7 2 1 16,6 1 0-16,2 1 0 15,6 2-1-15,4 0 1 0,1 2-3 32,6 0 2-32,1 2 0 15,0-1 1-15,3 2-3 0,0-2 1 16,-1 1 2-16,-2 0-2 0,0 1 2 0,-2 0-3 16,-2-1 1-16,-5 0-1 15,-3 0-5-15,-7 0 5 31,-4 0-1-31,-7 1-3 0,-3-1 2 16,-9-2-1-16,-4 3 2 16,-1-2-2-16,-8 0 1 15,-2 0 3-15,-8-2-6 16,-2 2 2-16,-3-1 0 0,-5 0 1 16,-6 1-3-16,-6-1 2 15,-4 1 1-15,-6 0-1 16,-8 0 1-16,-4 1-2 15,-7 2 1-15,-4-2-1 16,-4 1 0-16,-7 1 1 0,2 0-2 16,-7-1-3-1,0 1-2-15,0 0-14 0,0 0-21 0,0 0-16 16,-5-2 6 0,0-1-48-16,-4-3-41 0</inkml:trace>
  <inkml:trace contextRef="#ctx0" brushRef="#br0" timeOffset="1497.0949">23052 12382 297 0,'0'0'66'0,"0"3"-69"0,1 0 8 16,7 1 26-16,4 1 11 15,3 2-11-15,6-1-7 16,4 2-1-16,4 0 2 0,3 0-1 16,5 2-1-16,5-1-3 31,1 1-1-31,1 1-5 16,-3 0-4-16,0 0-6 15,-5 0-1-15,-7 1-1 0,-7 0-4 16,-4 0 1-16,-8 3-1 15,-5 1-5-15,-5 2 4 16,-6 3 1-16,-7 1 5 16,-7 3 2-16,0 0-1 15,-4-1-3-15,4 0 1 0,3-4 0 16,-1-1 0-16,5-3-1 16,3-3-1-16,5-2 1 15,1-3-1-15,2-2-1 16,2-2-7-16,2-2-38 15,7-2-37-15,8-1-14 0,5-10-96 16</inkml:trace>
  <inkml:trace contextRef="#ctx0" brushRef="#br0" timeOffset="1815.5845">23946 12552 371 0,'0'-1'25'16,"0"1"2"-16,0 0 7 16,-7 7-25-16,1 4 1 15,-3 3 4-15,0 4 1 16,0 4-5-16,1 0 0 16,2-1-3-16,4-1-3 15,2-3 0-15,0-2 8 0,8-5 7 16,4-3 10-16,4-4 1 0,4-3-6 15,4 0-11-15,-1-4-6 16,1-6-3-16,3-1-4 16,-4-1-1-16,-2 0-7 15,2-3-21-15,-5 0-24 0,-3-1-12 16,-1-4-47-16,3 0-60 16</inkml:trace>
  <inkml:trace contextRef="#ctx0" brushRef="#br0" timeOffset="2002.7814">24259 12427 434 0,'-3'2'19'0,"-3"7"-3"16,0 4 35-16,-6 5-15 16,2 4-17-16,-3 5-5 0,-1 3 10 15,1 2-7 1,0 2-14-16,-3 0-3 15,-1 2-5-15,1-2-36 0,-3-2-42 16,-2-6-53-16,-3-6-147 16</inkml:trace>
  <inkml:trace contextRef="#ctx0" brushRef="#br0" timeOffset="2757.0252">17171 11900 412 0,'-12'15'-2'0,"1"3"-1"16,0 4 5-16,2 5 1 0,-1 4 6 15,4 2-7-15,4 1-1 16,2 0 0-16,0-1 0 16,8-2-1-16,5-4-1 15,2-6 1-15,5-3 4 16,3-7 3 0,2-4 1-16,0-6 1 0,1-1 3 0,-1-6 3 0,0-10 4 15,-1-4-5-15,0-6-2 16,-3-1-7-16,-2-4 4 15,-2-2 5-15,-6 0 7 16,-4 0-7-16,-6-1 4 16,-1 3-3-1,-9-1 1-15,-8 4-6 16,-8 3 1-16,-2 5-9 16,-6 6-6-16,-3 4 1 0,-3 6-1 15,1 4 2-15,2 0 0 16,2 9 1-16,3 3-10 15,4 1-16-15,5 1-23 16,5 0-24-16,6-5-51 16,5-2-126-16</inkml:trace>
  <inkml:trace contextRef="#ctx0" brushRef="#br0" timeOffset="3910.0329">17304 11573 398 0,'-9'0'205'0,"4"-15"-206"16,-1-6-5-16,1-7 9 15,3-4-2-15,-4-5-2 16,0-8-1-16,-1-4-1 16,-3-5 5-16,1-3-1 0,-4-3 5 15,1-6 3-15,-2-3 3 16,0-5-3-16,-1-4 6 16,3-4-2-16,-2-2-4 0,1-4-4 15,1-2 5-15,-1-4 0 16,1-2 2-16,-1-3-2 15,1-3-3-15,0-3-4 16,-1-1-2-16,0-3 3 0,1 0 7 31,-1-1 1-31,3-1-2 16,-2 1 1-16,3-2 3 0,-1 2-2 16,3 0-5-16,-1 0-4 15,1 0-3-15,3 0 1 16,-2-1-1-16,1 0-1 15,2 3 2-15,1-1-1 16,2 0-1-16,0 4-2 0,0-1 5 16,0 2-1-16,2 1-1 15,2 1-1-15,1-1 2 16,1 3-1-16,-1 2 0 0,2 2 0 16,0 4 0-1,-2 1 1-15,0 4-2 16,-1 3 2-16,0 2 1 0,-2 3-3 15,2 2 4 1,-3 3-1-16,1 2-2 0,0 2 1 16,0 4 1-16,0 4-2 15,0 4 4-15,-2 4-3 16,1 4 1-16,-1 8 2 16,0 2 0-16,0 7-4 0,0 5 3 15,0 6 1-15,0 7-1 0,-1 3 0 16,-1 5-1-16,2 3-1 15,-2 2-1-15,2 2-3 16,0 0-4-16,-2 2-2 16,2 8 0-16,-3 3 9 15,-1 2 0-15,-2 4 0 0,-4 1 0 16,-2 0-2-16,-2 0 4 16,-6-2 0-16,-2-2-2 15,-2-2 1-15,-1-4 1 16,-1-1 2-16,2-4-3 15,2-4 1-15,1-1 1 0,1 0-1 16,5-4-1-16,2-3 1 16,4-2-1-1,3-3 1-15,3-1-4 0,3-2-2 0,3-2-2 16,6-2 0 0,7-1 1-16,4-2 1 0,3-1 2 15,2 1 1-15,0 1 0 16,0 1 0-16,-3 3 0 15,-3 2 0-15,-3 2 2 0,-4 3-2 16,-2 3 1-16,-5 5 1 16,-1 0-1-16,0 2-4 15,0 5-2-15,4 9 3 16,-2 6 1-16,3 7 3 16,4 5-1-16,-1 4-1 0,1 1 5 15,3-3-6-15,-3-1 3 16,4-6-2-16,-2-5 2 15,1-1-1-15,-2-5 0 16,-1-1-2-16,0-1 1 16,-2-1-12-16,-4 3-55 0,-4 0-38 15,-3 2-40-15,-2 4-67 32</inkml:trace>
  <inkml:trace contextRef="#ctx0" brushRef="#br0" timeOffset="4345.9982">15376 7827 566 0,'13'0'32'0,"1"-5"-78"16,-2-1 43-16,-1 2 3 0,-5 4 2 16,0 0-10-16,-5 5 2 15,-1 7 6-15,3 5 2 16,-1 4-1-16,-1 3 1 15,2-1 7-15,4 0-3 0,1-5-2 16,3-4-2-16,6-7 2 16,5-6-3-16,4-1 15 15,4-13 0-15,4-7-8 16,6-5-5-16,0-6-1 16,1-2-4-16,-3-1 3 0,-1 2-6 15,-5 2-16-15,-2 3-25 0,-7 3-21 16,-5 2-45-16,-5 2-83 0</inkml:trace>
  <inkml:trace contextRef="#ctx0" brushRef="#br0" timeOffset="4540.2245">15790 7643 436 0,'-15'21'16'15,"0"4"5"1,2 6 9-1,3 6 7-15,-2 7-10 0,3 5-12 16,1 4 4-16,2 8 0 16,4 4-16-16,2 6 1 15,8 3-9-15,11 1-78 16,9 1-96-16</inkml:trace>
  <inkml:trace contextRef="#ctx0" brushRef="#br0" timeOffset="7123.6358">19571 11883 223 0,'1'0'42'15,"-1"2"-34"-15,0 4-6 16,0 1 29-16,0 4-9 0,0 3-5 16,0 1-3-16,0 3 6 15,0 2-5 1,0 0-6-16,0 2-5 0,0 0 1 16,0 1-3-16,0 2 0 0,3-1 0 0,-3 1-1 15,0-1-1-15,0 2-3 31,0-1-26-31,0-2-28 0,0-1-42 16,0-3-69-16</inkml:trace>
  <inkml:trace contextRef="#ctx0" brushRef="#br0" timeOffset="7430.9908">19566 12474 292 0,'0'0'63'15,"0"0"-44"-15,0 1 1 31,0 7-4-31,0 2 5 0,0 4-3 16,-3 1-7-16,0 2-6 16,3 0-3-16,0 1-1 15,0-2 0-15,0 0-2 16,0-1-4-16,0-2-29 16,8-2-32-16,1-3-37 0,3-4-109 15</inkml:trace>
  <inkml:trace contextRef="#ctx0" brushRef="#br0" timeOffset="8054.8471">21264 11925 168 0,'3'-1'136'15,"-1"1"-117"-15,-1 0-12 16,2 3-4-16,0 6 5 15,-1 3 5-15,0 5 1 0,-1 3 5 0,-1 3-1 32,1 3-11-32,-1 3-5 15,0 1 0-15,0 2-3 0,0-2-10 0,0-1-35 16,0-1-19 0,0-5-54-16</inkml:trace>
  <inkml:trace contextRef="#ctx0" brushRef="#br0" timeOffset="8474.8102">21226 12369 344 0,'14'-9'20'0,"2"-1"-18"0,4-1 33 15,1 2-13-15,2-1 1 32,-1 3-3-32,-3 3-6 0,0 3-10 15,-6 1-3-15,-1 0 0 16,-3 4-1-16,-4 6-1 16,-2 2 0-16,-3 4 3 0,0 0 0 0,0 1-1 15,-3 1 0-15,0-2 0 31,-3-1 1-31,2-1 4 0,3-3 3 16,-1 0-4-16,2-2-3 16,2 0 1-16,7-1 0 15,2-2 4-15,5-3-2 16,4 1-1-16,4-2-2 0,1-2-1 16,2 0-1-16,2 0-3 15,3 0-17-15,2-2-31 16,1-3-43-16,5-2-44 0</inkml:trace>
  <inkml:trace contextRef="#ctx0" brushRef="#br0" timeOffset="8981.4715">23120 11915 184 0,'3'-4'21'0,"0"3"-9"15,-1 0 27-15,0 1-2 16,-2 0 0-16,0 0-4 0,0 0-12 15,-2 4-3-15,-3 6 5 32,1 5 1-32,-3 4-5 0,1 5-2 15,0 4-7-15,0 3-3 16,0 2-4-16,2 2-2 16,-3-1 0-16,3 0-1 0,0-3 0 15,0-3 0-15,2-3-7 16,0-3-25-16,-1-4-30 15,1-2-29-15,-2-2-141 0</inkml:trace>
  <inkml:trace contextRef="#ctx0" brushRef="#br0" timeOffset="9536.6517">23023 12482 344 0,'6'-5'44'16,"0"0"-42"-16,4 1 18 16,1 1-6-1,3 0-7-15,3 2 0 16,2 0-3-16,0 1 4 0,1 0 0 15,2 0-1-15,-5 1 0 0,0 4-2 0,-5 0-3 16,-2 0-2-16,-3 3 1 31,-6-1-5-31,-1 2 0 16,0 1 9-16,-9-1-2 16,0 2-1-16,-4-3 1 15,1 0 1-15,2-3-1 0,2-1 1 16,3 0-1-16,4-2-3 0,1-1 0 0,0 1 0 15,9-1 2-15,2 0 1 16,2 1 0-16,3 0 0 16,-3 1-1-16,0 0 1 15,-1 2-2-15,-2 0 0 0,-3 2-2 32,-3 2 0-32,-4 1 0 0,0 2 1 15,-8 1 5 1,-5 2 2-16,-4 0 0 0,-4 1-1 15,-6-1-1-15,-2-2 0 16,-5 0-2-16,-2-3-3 16,-3-2-1-16,-1-2-18 15,-6-5-42-15,-1-1-80 0</inkml:trace>
  <inkml:trace contextRef="#ctx0" brushRef="#br0" timeOffset="10535.1324">17854 10471 234 0,'-1'0'100'0,"0"0"-86"16,1 0 13-16,0 0 0 15,7 0-14-15,4-1-3 0,5-1 8 16,5-2 1-16,4 2-2 16,3-2-4-16,3-1-5 15,6 1 1-15,-3 0-5 16,5 0-1-16,-1 0 0 15,-2 0-3-15,-3 1 1 16,-3 1-1-16,-5 1 0 16,-4-1 0-16,-5 1-3 15,-2 1-8-15,-5-1-14 0,-1 0-30 16,-3 1-23-16,-3-3-36 16</inkml:trace>
  <inkml:trace contextRef="#ctx0" brushRef="#br0" timeOffset="10912.7954">17561 10322 385 0,'5'15'2'16,"-5"4"-5"-1,0 6 0-15,0 4 4 16,-6 5 2-16,-4 4 0 16,-1 1-1-16,-1-1-3 15,4-2-45-15,2-6-87 16,0-9-70-16</inkml:trace>
  <inkml:trace contextRef="#ctx0" brushRef="#br0" timeOffset="11496.4298">17855 8951 372 0,'0'0'58'16,"0"0"-24"-1,0 0-2-15,0 0-8 16,2 0-6-16,6 0-12 0,5 0 1 16,3 0 12-16,6 0-7 15,3 0-9-15,5 0-3 16,2 0 1-16,4 0-1 16,3 0 1-16,-2-5-2 15,2 2 3-15,-4-1-3 0,-3 1-1 16,-3-1-6-16,-8 2-26 0,-3 0-7 15,-6-1-37-15,-4-1-47 16</inkml:trace>
  <inkml:trace contextRef="#ctx0" brushRef="#br0" timeOffset="11982.5394">17285 8925 169 0,'7'-5'157'0,"1"-2"-142"0,3-2 7 16,3 0 4-16,-1 0 6 16,4 1-12-16,1 2-9 0,-1 0-5 15,0 4-2 1,-2 2-6-16,-3 0 2 0,-2 2-2 0,-5 5 0 16,-1 4-6-16,-4 3 8 15,0 5 1-15,-9 1 3 16,-4 2 2-16,-4 1 2 15,1 2-1-15,0-3 4 0,4-1 1 16,5-2 2-16,1-2-6 16,6-2 1-16,0 0-8 15,7-4 0 1,7-2-2-16,7-5 3 16,4-1 0-16,2-3-2 15,6 0 2-15,-1-4-5 0,-1-7-18 16,-3-2-42-1,-1-5-42-15,-4-5-106 0</inkml:trace>
  <inkml:trace contextRef="#ctx0" brushRef="#br0" timeOffset="12298.2103">17939 6855 336 0,'-10'-3'-55'16</inkml:trace>
  <inkml:trace contextRef="#ctx0" brushRef="#br0" timeOffset="12630.5754">17763 6856 235 0,'-7'3'38'16,"3"-1"-4"-16,0 0 8 31,4-2-6-31,0 1-6 0,0-1-20 16,9 0 4-16,5 0 5 15,7 0-1-15,4 0-8 16,6-3-6-16,3-3 2 16,4 0 1-16,3-2 2 15,1 0-2-15,0-1 2 16,-2 1-3-16,-1 0-1 16,-4 0 1-16,-2 1-1 0,-5 0-2 0,-4 1 0 15,-5 0-2-15,-5 1-1 16,-2-1 0-16,-4 3-1 15,-4 0-10-15,-2 0-24 16,-2 0-34-16,-3 0-53 16</inkml:trace>
  <inkml:trace contextRef="#ctx0" brushRef="#br0" timeOffset="13437.3109">17162 6766 203 0,'0'2'34'16,"0"-2"-17"-16,0 0 24 0,0 0-1 31,2 0 5-31,5-6-2 16,5-2-37-16,3-3 4 15,2 2-1-15,2-2-2 0,0 2 0 16,-1 2-4-16,-4 3-1 15,-2 2-2-15,-1 2 0 16,-5 0-3-16,-1 5-1 16,-4 3-5-16,-1 3 3 0,0 2 8 15,-5-2-1 1,-2 2 2-16,-3-1-2 16,2-3 2-16,2-1-2 0,1-3 1 0,3-2-1 15,2 0 0 1,0-1-1-16,0-2-3 15,7 0 3-15,3 0 5 0,4 0-1 0,3 0-1 16,2 0 0-16,0 3-2 31,-1 0 0-31,2 1 3 0,-2 4-2 16,-4 1-2-16,0 2 0 0,-4 5 0 16,-3-2 0-16,-3 4 3 15,-2-1 7-15,-2 2 1 16,0-2-1-16,-6 2 4 15,-5-2 1-15,-2 0 5 16,-3 0 0-16,-3-3-3 0,-4 2-2 16,0-1-3-16,-4-1-3 15,-4 0 1-15,0 0-5 16,-5 2-4 0,0 2-1-16,-5-1-15 0,-1 2-94 15,-1-4-170-15</inkml:trace>
  <inkml:trace contextRef="#ctx0" brushRef="#br0" timeOffset="40665.0419">9757 9046 78 0,'-2'5'57'0,"-2"-1"-24"15,3-1 6-15,1 2 2 16,0-2-6-16,0 0-6 0,0-2-3 15,0 1-3-15,0 0-3 16,0 1-2-16,0 0 5 0,0 1-11 31,0 2-2-31,0 3 5 0,1 1-4 16,3 5-5-16,-1 1 4 16,2 4 0-16,-2 0-4 0,3 2 0 15,-3 1-1-15,2-2-2 16,-2 1-2-16,2-2 0 15,-4-3 0 1,1 0-2-16,-1-5 2 0,-1-3 0 16,1-2-1-16,-1-3 0 15,0-3 1-15,0-1 1 16,0 0 6-16,0-6 14 16,-2-4-16-16,-1-3-1 0,-2-2 1 0,2-4 0 15,-3 1 3-15,0-3-5 16,1 0-4-1,1-1 1-15,0 3-1 0,2-1 0 16,2 3-1 0,0 2 2-16,0 1-2 0,4 2 1 15,3 1 0 1,3 2-1-16,-1 0 1 0,2 2-1 16,1 1 1-16,1 2-1 15,-1 1 0-15,1 3-1 0,1 0 1 16,-2 0 1-16,1 7-1 0,-2 2 0 15,1 0 1-15,-2 2 0 0,-1 3 0 32,1 0 1-32,-2 0-1 15,-2 1 1-15,0 1 1 0,-1-1 0 16,-1 0 0-16,0 0 0 16,-1-1 0-16,-2-2 0 15,1 0-2-15,-1-3 0 16,1-2 0-16,-2-2 0 15,2-2 0-15,-2-1 1 0,0-2 0 16,0 0 3 0,0 0 2-16,0-5-2 0,0-4-3 0,-4-2-1 15,1-2 0-15,-1-1 0 16,0-1 0 0,1-1 0-16,0-1 1 15,2 0-2-15,1 0 1 0,0 1 1 16,0 0-2-1,6 0 1-15,2 2-1 0,1 2 1 16,4-2 1-16,-1 2-2 16,0 0 1-16,1 2 0 15,1 2 0-15,-1 0 2 16,-2 2 0-16,3 1 0 0,-4 2 0 16,2 1-1-16,-3 2 0 15,2 0 0-15,0 0-1 16,-2 4 0-16,1 3 1 15,-1 3 0-15,1 0 3 0,-1 3 3 16,-1 2 3-16,1 2-2 16,-1 0 4-1,-1 3-3-15,0 1-4 0,0-1 0 16,-1 2 0-16,-2 0 0 16,1-1-3-16,-1-1-2 15,2-1 1-15,-3-2-1 0,1-3 0 16,-2-3 0-16,0-4 1 15,2-1 0-15,-2-4-2 16,-1-1 3-16,0-1-1 16,3 0 2-16,-2 0-3 15,-1 0-7-15,0-1-39 16,-1-4-54-16,0-2-69 0</inkml:trace>
  <inkml:trace contextRef="#ctx0" brushRef="#br0" timeOffset="47183.9126">11456 8682 200 0,'-14'8'11'0,"1"0"29"0,2 0 19 16,1-1-23-16,0-2 3 15,1 1-13-15,3-4 1 0,2 0 1 32,2-2-2-32,2 0-2 0,0-2 3 15,2-7-9-15,9-2-11 0,5-5-3 16,4-1-1-16,4-2-3 15,6 0 1-15,1-1-2 16,3 1 3-16,-1 2 1 16,0 0 3-16,-4 3-2 15,-5 4 1-15,-3 2-3 0,-6 5-1 16,-4 3-2 0,-3 1 1-16,-2 10-2 15,-3 6 1-15,-1 6 1 0,-2 4 0 16,0 5 0-16,-6 3 0 15,-5 2 1-15,-1 2-1 16,-1-2 0-16,-5-1 1 0,1-2-1 16,-2-4 1-16,-2-3 0 15,-2-4 0 1,0-3 0-16,-2-2 1 0,-2-5-1 16,4-3 0-16,1-2 0 0,2-5 0 15,3-1 0 1,5-2-1-16,2 0 0 15,5-1-2-15,5-4-2 0,0-2-2 0,6 1 1 16,9-3 1 0,4 3 1-16,5-2 3 0,3 1-1 15,5 2 1 1,3 0 0-16,2-1 2 16,1 3 10-16,1 0-3 15,-3 1-1-15,0 1 6 0,-5 1 4 16,-2 0-6-16,-3 0-3 15,-4 1-1-15,-1 4-3 16,-4-1-3-16,-3 5-2 16,-1-3 0-16,-1 4-1 15,-1-1 1-15,-2 3-2 16,2 0-21-16,-3 1-36 0,0 0-34 16,-2-2-79-16</inkml:trace>
  <inkml:trace contextRef="#ctx0" brushRef="#br0" timeOffset="53126.7164">1384 7387 282 0,'0'4'32'0,"0"-2"-31"0,0 2-7 16,1 3 9-16,0 0 12 16,1 4-4-16,2 5 6 15,-4 2 3-15,1 4-2 0,2 6 4 0,-3 4 1 16,0 4-3-16,0 4-5 15,0 5 2-15,0 4-4 16,0 5-3 0,0 4-4-16,0 3 3 15,0 3-2-15,0 4 2 0,0 5-2 16,0-2 6-16,-3 7-5 0,3 2-6 16,0 1 0-16,0-1 1 15,0 2-1-15,0 1-1 16,0 0 2-1,3 0 0-15,0 4 4 16,2-1-2-16,-2 1 0 0,1 0-1 16,2 0 0-16,-4-1 4 15,3 0 5-15,0-2-6 16,0 3-1-16,-4-2-4 16,0-1 0-16,3 2-2 15,-4 0 0-15,0-2 0 16,2 2 1-16,-2 1-3 15,0-2 3-15,0-2 0 0,6-1 0 16,-3 0-2-16,3-3 1 16,-1 0 0-16,1-1 0 15,2 2 0-15,-2-3 1 0,0-2-1 16,0-1 0-16,-3-1 1 16,4-2-2-16,-4-2 1 0,-1-2 1 0,-1-1 0 15,0 0-2-15,-1-5 0 16,0-4 2-16,1-3-1 15,-1-5 0-15,3-4 1 16,-2-4-1-16,3-5-2 16,-2-3 1-16,4-2 4 0,-2-1-3 31,-2-5 0-31,3-2 0 16,-1-1 0-16,2-2 0 0,-2-2 0 0,0-1 1 15,4-2-1-15,-3-1-1 31,3-1 1-31,-2-3-1 0,3 0 2 16,1-1-2-16,-1-2 1 0,5-2 2 16,1-1-1-16,3-1 3 15,4-2-1 1,1-1 1-16,6 0-2 0,-1 0 0 16,7 0 1-16,2-4 0 15,2 0-1-15,2 0 0 16,3-1 2-16,2 1-1 15,0-1 3-15,2 1 1 0,-1-2-1 16,3 1 3 0,3 1-10-16,0-1 4 0,4 0-3 15,1 1 1-15,-1-1 0 16,6 1 0-16,0 0-1 16,3-2 1-16,3 2-1 0,0 0 1 15,2 0 1-15,3 1-2 0,3 1 3 16,1-1-2-1,3 1 1-15,1 2 0 16,2 0 0-16,1 0 1 0,2 0 0 16,-1 0-1-1,3 0 0-15,2 0 1 16,-2 0-1-16,1 0-1 0,2 0 1 16,-1 0 1-16,1 0-1 15,-1-1 3-15,1 0-1 0,-2-1 0 16,-2 0-3-1,-1 0 0-15,-1-1 0 0,0 0 1 16,-2-1 0-16,1 0-1 0,0-2-1 0,-1 1 2 31,2-2-1-31,-2 1-1 16,1-2 1-16,1 0-2 16,0 0 2-16,1 1-1 0,-2 0 1 15,2 0 0-15,2 0-2 16,-3 0 1-16,1 1 1 15,-2 1-1-15,1 0-1 16,-1 0 2-16,-1 1-2 16,0-1 2-16,-1 1-1 0,-1-1 1 15,0 0-1-15,-1 1 0 16,-5-1 1-16,-2 2-2 0,0-2 2 16,-5 2-2-16,-1 0 1 15,0 0 0-15,-3-1 0 0,-1 0 2 31,0 1-2-31,-2 0-1 16,-3 0 2-16,0-2-1 0,1 1 0 0,-4 1-1 16,1-1 2-16,-2 0-1 15,1 2-1 1,-3 0 1-16,-1 1 1 0,0 0-2 16,-4 1 2-16,-3 0-1 15,0 0 1-15,-3 0-2 16,-2 2 1-16,-3 1 0 15,-2-1 0-15,-4 1 0 0,-1 0 0 0,-4-1 0 16,-2 0 0-16,-4-1 0 31,-1 1 0-31,-6-2 0 16,-1 0 0-16,-4 0 0 0,-3 0 3 16,-1-3 0-16,-2-5 2 15,-2-3 1-15,0-4 0 16,0-3-4-16,0-6-1 0,0-3-1 15,-3-6 0-15,-2-2 1 16,2-7 0-16,1-3-3 16,-1-3 2-16,0-4 0 15,2-3 0-15,-1-2 0 16,0-2-2-16,0-2 3 16,2-1 1-16,0 0-3 0,-4-4 1 15,2 1 0-15,0-2 0 0,0-1 0 0,0-1 0 16,-1 1 1-16,1 0-2 31,1 2-1-31,1 1 2 16,0-3 0-16,0 2-1 15,0-1 1-15,0 0-1 0,1-1 1 16,4 0 0-16,0 3 0 16,2 0 0-16,2 2 0 0,-1-1 0 15,3 1-1-15,1 3 2 0,0-2-2 31,1 3 2-31,2-2-2 0,2 3 1 16,3 2 0-16,0 2-1 16,2 1 0-16,1 2 0 15,2 0 1-15,1 3 0 0,3 2-1 16,0 1 1-16,-1 1 2 0,4 3-3 16,2 5 1-16,0-1 2 15,1 3-4 1,5 3 2-16,0 1 0 15,2 3 0-15,1 0-1 16,1 4 1-16,1 1 1 0,-1 3-1 16,2 0 0-16,0 2 2 15,0 0-2-15,0 0 0 0,2 1-1 0,-2-1 2 16,3 1 0-16,0-1 0 31,-1-1 0-31,0 1-1 16,3-3 0-16,-3 0 1 0,1 0 0 15,0-2-1-15,-1 0-1 16,-2 1 2-16,-2 0-1 16,2 0-1-16,-4 1 2 0,0 0 0 15,-2-1 0-15,-1 1-1 16,-1-3-2-16,-4 1 5 16,-1-3-3-16,-2 0 0 15,-3 0 2-15,0-1-1 16,-2-1-2-16,-1 0 2 0,-2-1 0 15,-1-1-2-15,0 0 2 0,-4-2 0 32,-2 0-3-32,0-1 2 0,-5-2 1 15,-3 0 1-15,-1-1-2 16,-4 0 2-16,-2-1-2 16,-1 1 1-16,0 0-2 15,-5-2 1-15,-3 2 0 16,-3-1 0-16,-1-1 0 0,-5 3-2 15,0-2 2-15,-3 2-1 16,-3 1 0-16,-3 1 1 0,-3 1 0 16,-4 3-1-16,-3-1 0 15,-3 3 1 1,-6 3-1-16,-5 1 1 0,-4 3-2 16,-3 2 1-16,-7 1 1 15,-2 2 0-15,-7 1-1 16,-2 2 0-16,-4 1 2 15,-5 1-2-15,-3 1 1 0,-2 2 1 16,-3-2-2-16,-2 3 2 16,-2-1-1-16,-2 0 0 15,-1 0-1-15,0 1 2 16,-1-1 0-16,0 2-2 0,-1 0 1 16,0-2-1-1,0 2 1-15,-2-1 0 0,2 2 1 16,-3-1-1-16,1 2-1 15,0 0 2-15,0 0-1 16,-1 1 0-16,2 0 0 16,-4 0 1-16,1 1-1 15,-1 0-1-15,-2 0 1 0,1 0 0 16,-1 0 1-16,1 0-3 16,-2 2 4-16,2 0-1 15,0 1-3-15,-3-1 3 0,1 2-1 16,-4-1 2-16,2 1-3 15,-1 0 0 1,0 0 0-16,1 0 2 0,0 1-2 16,3-2 1-16,-1 1 0 15,4 0 1-15,-2 2-1 16,3-4 0-16,-1 4 0 16,3-1 0-16,-3 0 0 0,5 1 0 0,-1-2 1 15,3 2-1-15,1-1 0 16,2 1-1-1,-1-1 2-15,1 0-1 16,1 0 2-16,0 0-3 16,0 1 1-16,-1 0 1 0,2 0-3 15,0 1 1-15,0 1 2 16,2-2-1-16,1 0 1 16,-2 1-2-16,5 1 0 15,1-2 1-15,-2 1 1 16,6-1-1-16,-2 0-1 0,5 1 3 15,-1 0-3 1,1 1 4-16,3-1-5 0,1-1 2 0,3 0 0 16,0 1-1-16,5-1 2 15,4 0-2 1,0 0 2-16,4-1-1 0,4 1 0 16,4 0-1-16,-1-1 2 15,3 0-2-15,4 2 1 16,6-2 0-16,0 1 0 15,6-1 1-15,2 0-1 16,4-1 0-16,5 2 0 0,2-3 1 16,4 0-1-1,2-1 1-15,6 1 1 0,1-3-1 16,0 1 0-16,4 0 1 16,1-1-2-16,0 0 1 15,2 1 0-15,-2 0 2 16,-1-1-1-16,1 0 3 0,-2 0-1 0,0 2-2 15,0-2 1-15,-1 0-2 16,-1 0-1 0,4 0 1-16,-3 0 0 0,0 1-1 0,2-1 0 31,0 0 1-31,-2 0-1 16,3 1 1-16,2-1-1 0,-2 0-1 15,0 0 2-15,2 0-1 16,0 0 0-16,0 0 0 15,0 0 0-15,0 0-2 16,0 0 3-16,0 0-3 0,-2 0 2 0,2 0-1 16,0 0 1-16,0 1 0 15,0-1 1 1,0 0-2-16,-1 0 2 16,0 1-2-16,-3-1 2 0,-2 2-2 15,0 1 1-15,-3-1 1 16,-2 2-1-16,-1-1 1 15,1 1-2-15,-1 2 2 16,-2-3-2-16,2 2 2 0,-2-1-1 16,-2 1 0-16,5-2 2 0,-4 0-2 31,3 0 2-31,3-1-3 16,-1-1 2-16,3-1-1 0,1 2-1 15,0-2 3-15,2 0-3 16,2 0 1-16,2 1-3 15,-2 1-17-15,2 4-22 0,0 2-39 16,-2 3-37-16,-1-2-69 0</inkml:trace>
  <inkml:trace contextRef="#ctx0" brushRef="#br0" timeOffset="64521.384">9894 10351 117 0,'-1'7'28'0,"-3"-2"-20"31,2 0 20-31,1-1 8 0,0 0-13 16,1-1-1-16,-2-2-8 16,2-1 8-16,0 0 4 0,0 0 1 15,0-1 1 1,2-9-11-16,4-1-9 0,2-4 4 15,5-3 1-15,0-1-3 16,3-1-4-16,1 0-2 16,2-1 4-16,1 2-2 0,0 1-1 15,-1 3 1 1,0 2 1-16,-1 3 0 16,-5 3 1-16,0 4-2 0,-1 3-4 15,0 0 0-15,-1 2-1 16,-3 6 1-16,4 4 2 15,-1 3 3-15,-2 4 1 16,2 3 4-16,1 3-3 0,1 3-1 0,-2 4-3 16,2 2 2-16,0 0-1 15,0 2-3 1,3-2-1-16,-3-2-3 0,1-2 2 0,-2-2 0 16,2-5-1-16,-2-3 0 15,0-6 0-15,-3-4 1 16,-1-3-2-16,-3-3 0 15,-1-3-6-15,-2-1-13 0,-2 0-11 16,1-5-18-16,-1-4-50 31,0-3-74-31</inkml:trace>
  <inkml:trace contextRef="#ctx0" brushRef="#br0" timeOffset="64890.5128">10351 10123 340 0,'-4'-4'1'0,"-1"1"0"15,2 3 20 1,-4 0 21-16,-1 6-28 0,-2 8-9 15,-3 6 4-15,-3 7 8 16,-1 6-2-16,-5 8-7 16,-2 5 5-16,1 2 3 0,-2 5-6 0,0-1-6 15,1-1 3-15,1-2 4 16,3-6 0-16,3-3-3 16,1-7-3-16,7-7-4 15,2-7 1-15,3-5-2 0,4-6-2 31,0-2 1-31,0-3-4 0,1-2-18 16,7-1-24-16,0 0-59 0,-2-1-115 16</inkml:trace>
  <inkml:trace contextRef="#ctx0" brushRef="#br0" timeOffset="82209.6721">5066 9088 200 0,'0'-2'37'0,"0"2"5"16,0-1 18-16,0 0-14 0,0 1-10 15,0 0-10-15,0 0-2 0,0-1-5 16,0 1-9 0,0 0-9-16,0 0-2 0,0 6-6 0,-5 8 6 31,-4 6-2-31,-5 7 6 15,-4 7 0-15,-3 7 1 0,-8 6-1 0,-2 4-1 16,0 3 0-16,-1 1 1 16,0-1 7-1,5-4 0-15,4-8-3 16,4-8-1-16,8-8-2 16,5-9-3-16,6-9 0 0,5-8-4 0,14-4 9 15,6-14 5-15,12-8-1 16,7-8-9-16,3-5 1 0,4-4-2 15,0 1 0-15,-3 1 1 32,-4 4-1-32,-5 5 0 15,-5 5 1-15,-11 7-1 0,-5 6 1 16,-6 5 2-16,-10 7 1 16,-2 2 1-16,-11 10-1 0,-12 9-4 0,-2 11 0 31,-12 7 0-31,-4 7 0 15,0 4 0-15,3 1 0 0,3-3 0 16,6-5 0-16,7-9 0 16,6-7 1-16,5-7 0 0,7-6-2 15,4-4 0 1,1-7-5-16,12-1 7 16,4-3 4-16,8-11-1 0,3-4-2 0,5-4-1 0,3-3-1 15,0 0 1-15,0 0-1 31,-5 4 0-31,-3 5 1 0,-6 4-1 16,-6 6 1-16,-7 4-3 16,-3 2 1-16,-6 9-2 15,-2 10 0-15,-9 8 5 16,-7 8 0-16,-4 5 0 16,-7 6-2-16,0-2 1 0,1-2-1 0,3-6 0 15,5-7 1 1,5-10-1-16,7-6 1 15,4-9 0-15,4-4 2 16,2-5 5-16,12-11 3 0,3-6-9 16,5-5-2-16,5-5 0 15,2-2-1-15,-2-1 2 0,1 1-1 16,-1 2 1-16,-3 4-2 16,-5 3 2-16,-3 7-1 15,-3 6 0-15,-5 4 1 16,-7 6-1-1,-1 2 0-15,-9 12-2 16,-7 6 2-16,-5 8 1 16,-8 6-2-16,-1 2 3 0,-3 2-2 15,-1-3 0-15,2-4 1 16,3-5-1-16,6-7 3 16,4-6-3-16,3-6 2 15,7-5 4-15,3-1 6 0,4-12-7 16,2-7-5-16,2-6-3 15,11-7 0-15,5-6 2 16,3-3-3-16,2-4 0 0,2-2 4 16,-2-3-1-1,-1 4 1-15,-3 4 1 0,-3 7-1 16,-9 7 1-16,-6 11 0 16,-3 9 1-16,-16 9-2 15,-11 8-3-15,-6 15 1 16,-6 9-1-16,-3 10 2 15,-2 6 1-15,2 2 0 16,7-4-1-16,9-7 3 0,9-8-2 16,9-9-2-16,10-9-1 15,0-9-1-15,12-4 0 0,9-6 7 16,4-8-1-16,2-5-3 16,3-1-4-16,-1-3-25 0,-5-1-25 15,-2 2-43-15,-5-2-133 16</inkml:trace>
  <inkml:trace contextRef="#ctx0" brushRef="#br0" timeOffset="83458.1503">4646 8597 217 0,'0'-1'111'15,"-4"1"-107"-15,2-1 20 16,2 1 7-16,-3 0-10 15,2 2-17-15,-1 6-2 16,1 4 2 0,-3 3 7-16,4 3 5 0,0 3-10 15,0 0-4-15,0 1 2 16,0-1-2-16,4 0-1 16,-4-4 1-16,1-2-1 15,1-3 4-15,-2-3 1 16,1-2-2-16,-1-4 1 0,2-1 7 15,-2-2 8-15,0 0 6 16,0 0 5-16,0-8 1 16,0-3-21-16,0-4-6 15,1-3-4-15,1 0 0 0,4-3 0 16,-2 1-1-16,2 3 0 16,3 2 0-16,-1 2-1 15,1 3 1-15,-3 3 0 16,2 2 0-16,0 2-1 15,-3 3-1-15,1 0-2 16,2 1 2-16,-2 6 0 16,2 3 0-16,-2 3 0 0,3 2 1 0,0-1 0 15,-3 2 0-15,0-1-1 16,-2 0 4-16,3 1-1 16,-6-3-2-1,2-2 2-15,1 0 0 0,-3-3-1 16,0-2 1-16,0-2 1 15,-1-2-1-15,1 0 0 0,0-2 3 16,-1 0 3 0,0-2 1-16,0-4 13 0,0-4-19 0,0-3-1 31,0-3-1-31,0-2 0 0,2-1 1 16,3 1-2-16,2 1 1 15,-1 3-2-15,3-1 2 0,-1 3-1 16,3 1 1-16,-1 3 1 15,2 0-1-15,-1 3 0 16,0 1 2-16,1 3-2 0,1 1-1 16,1 0 0-16,0 1 1 0,-2 4 0 15,1 4 1-15,1-1 1 32,-3 2 3-32,1 1-2 0,0 2 3 15,-3 0 5-15,1 2-3 16,-1 2 0-16,-1-1-2 15,0 2-4-15,-1-1-1 16,-1 1 0-16,-1-2 0 16,0-3 0-16,-1 0 0 0,1-5-1 15,-2-2 1-15,0-2-1 16,1-2 0-16,-3-1-3 16,-1-1-14-16,1 0-22 0,1 0-38 15,-2-3-29-15,0-7-160 16</inkml:trace>
  <inkml:trace contextRef="#ctx0" brushRef="#br0" timeOffset="99723.07">11575 9898 330 0,'1'0'29'16,"-1"0"-16"-16,0 0 5 16,0 7 7-1,0 3 10-15,-3 4-9 16,-3 6-3-16,-2 4-5 16,-1 4 6-16,-2 4 1 15,-2 3 4-15,0 3-7 0,-2 4-6 16,0 1 7-16,-3 2-4 15,-1-1-9-15,2 0 0 16,2-3 0-16,-1-4-1 0,2-5-4 16,4-7-2-16,3-6-1 15,2-6 0-15,3-4-2 16,1-4 0-16,1-4 0 0,0-1-4 16,0 0 1-16,6 0-16 15,0-5-38-15,2-3-44 16,3-2-34-1,3-3-102-15</inkml:trace>
  <inkml:trace contextRef="#ctx0" brushRef="#br0" timeOffset="99944.1905">11595 10343 420 0,'0'10'9'15,"0"1"4"-15,0 2 40 16,-5 1-17 0,3-1-24-16,-2-1-10 0,2-1-1 15,1-5-1-15,1-1-1 16,1-5-2-16,5 0-7 16,6-8-33-16,1-9-64 0,2-4-97 15</inkml:trace>
  <inkml:trace contextRef="#ctx0" brushRef="#br0" timeOffset="100696.4414">11975 10002 277 0,'-11'10'155'0,"-3"1"-149"32,0 1-3-32,3 2 28 0,0-2 5 15,2-1-26-15,4-2-6 16,1-4-1-16,2-2 9 16,2-3-6-16,0 0 2 15,2-2 22-15,6-9-9 0,-1-2-12 16,6-5-4-16,-1-1-2 15,4-2 2-15,-1 1-2 16,3-3-1-16,-2 4-1 0,1 0 2 16,0 3 3-16,-3 1 3 15,-3 3 3-15,2 5 0 0,-4 1-6 16,0 4-5-16,1 2-1 16,-4 0-2-16,2 5-1 15,-2 6 2-15,1 5 0 16,-3 5 1-16,-2 3 0 0,-2 5 0 31,0 3 1-31,-5 4 1 0,-3 2-2 16,-3 0 1-16,-3 2 0 15,0-1 0-15,-1-1 1 16,-3-3 0-16,1-4 0 0,0-5 0 16,0-3 2-16,4-6 2 15,1-3-3 1,5-6-1-16,2-4-1 0,2-3 1 15,2-1 3-15,1-3-2 16,2-6-5-16,6-3-1 0,4 0 2 16,-1-3-1-16,3 0 2 0,0 2 0 15,3 1-1-15,-3 2 2 16,0 2-2-16,0 2 1 16,0 3 1-16,-1 3 0 15,2 0 3-15,1 0 0 16,0 7 5-1,-1 3 3-15,3 1-1 0,-4 1 0 16,2-3 3-16,-2 1-4 16,-1-2 0-16,-1-3 0 15,-1-2-2-15,-2-1-4 16,-1 0-2-16,-2-1-2 16,-3-1-2-16,2 0-14 15,-5 0-30-15,0 0-68 16,0 0-83-16</inkml:trace>
  <inkml:trace contextRef="#ctx0" brushRef="#br0" timeOffset="139222.318">13228 11324 345 0,'-4'-3'67'0,"2"1"-42"15,2 0 6-15,0 2-8 0,0 0-14 16,0 3-8-16,0 10-3 16,0 7 2-16,1 6 1 15,1 6 3-15,1 4-1 16,-2 5-1-16,0 1-1 16,-1-4 0-16,0-2 0 15,0-6 0-15,0-5-1 0,0-8 2 16,0-7 0-16,0-3 13 15,0-6 3-15,0-1 16 16,-2-3 10-16,-4-11-36 0,-3-4-6 16,0-8-2-16,0-4 0 15,1-6-4 1,0-3-3-16,2-1 1 0,1-4 1 16,0 2 3-16,2-1 1 0,-1 2 1 15,4 2 1 1,0 4 0-16,0 3 3 0,4 2 4 0,4 4-4 15,3 1-2-15,5 3 1 16,1 2-3-16,4 2 1 16,2 2-1-1,0 4 0-15,2 5 1 16,-2 6-1-16,1 1-2 16,0 8 1-16,-3 9-1 0,-2 6 1 15,-1 4 0-15,-6 3 1 16,-4 3-1-16,-7-1 1 15,-1 1 3-15,-9-2 4 0,-8-3 7 16,-6-5 2 0,-4-2 1-16,-3-6-9 0,-3-3-4 0,-1-4-4 31,2-3 1-31,3-3-2 0,0-2-23 16,8 0-24-16,4 0-23 0,5 0-14 15,7 0-53-15,5 3-119 16</inkml:trace>
  <inkml:trace contextRef="#ctx0" brushRef="#br0" timeOffset="139614.203">13456 11441 464 0,'0'5'6'16,"-5"4"-14"-16,-4 2 6 16,-4 5 2-16,1 5 3 0,0 1-3 15,3 4 0-15,3-1 1 16,5-3-1-16,1-1 0 16,3-4 2-16,8-7 9 0,6-4 4 15,5-6-1-15,1 0-2 16,4-11 3-16,1-6-6 15,-3-5 2-15,-1-4 5 16,-4-2-1-16,-6 0 0 0,-6-1-6 16,-5 0-3-16,-3 3-3 15,-4 2-1-15,-11 3-1 0,-4 5 0 32,-2 4 0-32,-3 5-2 0,-3 5 1 15,2 2-4-15,4 3 3 16,-1 8-11-16,6 2-30 15,4 3-21-15,6 0-54 16,6-3-63-16</inkml:trace>
  <inkml:trace contextRef="#ctx0" brushRef="#br0" timeOffset="139845.6737">13664 11418 142 0,'5'5'271'0,"-4"2"-266"0,-1 3 13 16,0 0 3 0,0 4 3-16,0 2-15 0,2 2-8 15,-2 1 3 1,3 0-3-16,2-1-1 0,-2 0 0 16,1-3-1-16,2-4 1 0,-2-3-11 15,-1-2-11-15,-2-5-13 16,-1-1-22-16,0 0-1 0,0-9-99 15</inkml:trace>
  <inkml:trace contextRef="#ctx0" brushRef="#br0" timeOffset="140251.5165">13744 11351 277 0,'6'0'37'0,"0"0"-25"16,-2 7 13-16,0 3-1 15,0 3-9-15,-2 2-11 16,1 3-2-16,-1 1 5 15,0 1 5-15,1-1 2 0,-2-1 5 16,3-2-2-16,-2 0 3 0,0-1-5 16,2-2-11-16,-2-1-2 15,0 1-1-15,-2-3 0 16,2 1 0 0,-2-3-1-16,0 1 0 15,1-1 0-15,-1-2 0 16,0-3-1-16,0 0-5 0,0-2-7 15,0-1 0-15,0-1-8 16,0-7-31-16,0-3-27 0,0-3-94 0</inkml:trace>
  <inkml:trace contextRef="#ctx0" brushRef="#br0" timeOffset="141408.4578">13738 11471 51 0,'0'1'3'0,"0"-1"-2"0,0 1-2 15,0-1-4 1,0 0-8-16,0 0 10 16,-1 0 15-16,1 0 21 15,-2 0 6-15,2-1 5 16,-2-1 1-16,2 0-20 16,0 0-11-16,-2 1 0 15,2 0 3-15,0 1-3 0,0 0-7 16,-1 0-7-16,1 0 0 0,0 0 0 0,0 0 0 31,0 0 0-31,0 0 0 16,0 0 0-16,0 0 0 0,0 1 0 15,0 0 0-15,0 1 1 16,0-2 0-16,0 1 3 0,0-1 0 16,0 0 6-1,0 1 3-15,0 0-1 16,0-1 2-16,0 0 3 0,0 0 0 15,0 0-2-15,0 0 5 16,-1 0 1-16,0 0-2 16,0-3-1-16,1-3-4 15,0-2 0-15,0-3 3 16,0 0 0-16,0-2-4 0,1-2-2 16,2 1-2-16,3 1-4 15,0 1 0-15,0 2-3 0,-1 3 2 0,1 3-2 16,2 2-2-16,-2 2 0 31,1 1 0-31,3 8-1 16,1 4 1-16,0 3 0 0,1 2 1 0,0 3-1 15,0-1 2-15,2 0-1 0,-2-3 2 16,-1 1 3-16,1-4 0 16,-4-1-1-16,1-1-2 15,-3-2 2-15,-2-3-4 31,1-1-1-31,-2-1 1 0,-1-2-2 16,1 0 1-16,-1 0-1 16,-2-1-12-16,1 0-17 15,0-1-22-15,-1-1-25 16,0 0-68-16</inkml:trace>
  <inkml:trace contextRef="#ctx0" brushRef="#br0" timeOffset="142398.8582">14005 10981 250 0,'0'0'28'0,"-1"0"-7"16,0 0 10-16,1 0 2 15,-1 0-3-15,1 0-11 0,0 1-7 16,0 5-4-16,-1 2 5 15,0 2 1-15,0 6 0 16,1 3 0-16,0 5-5 16,0 3 1-16,0 4-1 15,0 2-1-15,3 1 1 16,0-1-4-16,1-1-3 16,-2-3 0-16,2-4-1 0,-1-5 0 0,2-3 0 15,-4-4-1-15,2-4-1 16,-1-1 2-1,-2-3-2-15,0 0 1 0,0-3-4 0,0 0-19 16,-8-1-17-16,-3-1-37 16,-3 0-13-16,-2 0-70 15</inkml:trace>
  <inkml:trace contextRef="#ctx0" brushRef="#br0" timeOffset="142622.0904">13806 11319 260 0,'2'-3'130'16,"9"-2"-102"0,3-1-4-16,5-2 12 0,3-1-4 15,3-1-5-15,2-1-8 16,2 0-3-16,1 1-3 16,0 0-3-16,-5 1-7 15,-4 4-4-15,-2 1 0 16,-4 4-3-16,-4 0-19 0,-3 0-24 15,-2 9-23 1,-3 0-33-16,0 2-28 0</inkml:trace>
  <inkml:trace contextRef="#ctx0" brushRef="#br0" timeOffset="144894.7142">12837 10926 281 0,'0'0'54'16,"-4"0"-54"-16,1 5-1 0,1 6 1 16,-1 3 5-16,0 6 2 15,1 3 5-15,1 4 3 16,1 5 4-16,0 5-3 31,0 4 0-31,4 5-2 0,2 5-3 16,2 5 0-16,1 6 1 15,2 4 4-15,0 4-1 16,1 3-4-16,-2 4 3 0,2 4-3 16,-4 4 0-1,-1 5 0-15,0 3-2 0,-1 3-2 16,0 2 0-16,-2 2-2 16,2-2 5-16,-1 0 6 15,0-3-4-15,2 0-2 16,1-5 4-16,-2-2-5 15,0-2-3-15,1-3 9 0,1-2-6 0,-1-2-2 16,-1 0 0 0,0-1-5-16,0-5 0 0,-3-5 0 15,0-4-2 1,0-4 0-16,-1-7 0 0,0-7-1 16,0-4 1-1,2-6 0-15,-4-5 0 0,0-8-2 16,2-4-1-16,0-7-5 15,-2-6-8-15,0-5-7 0,0-1-7 0,0-10-3 16,0-6-17-16,0-7-23 16,0-8-52-16,0-5-70 15</inkml:trace>
  <inkml:trace contextRef="#ctx0" brushRef="#br0" timeOffset="147051.614">12592 10794 468 0,'0'3'22'0,"8"-2"-27"15,8 2 3-15,7 0 2 16,8 1 2-16,7-1 2 15,7-1-4 1,6 0 1-16,6-2 0 16,7 0-2-16,5-2 2 0,6-5 0 15,3-2 0-15,5-2 2 16,3-4 7-16,3 0 4 16,1-2 3-16,3-2-1 15,-1-2-1-15,1-2-2 16,0-1 0-16,-1 0-7 0,-1-1-2 15,-5 2-3-15,-1 0-1 16,-5 2-1-16,-5 0 2 0,-5 3-2 16,-7 1 1-16,-6 3 2 15,-4 0-3-15,-7 4 2 0,-8 2-2 16,-4 3 1-16,-8 3 0 16,-1 2-1-16,-10 0 0 0,-1 2 1 15,-3 7-1-15,-3 3-1 31,-1 5 1-31,0 2 1 16,-1 3 2-16,0 5-1 0,0 5 0 16,2 3 1-16,1 6 0 0,-1 4 18 0,1 5 5 31,1 4-16-31,-3 3 0 16,2 5-1-16,-1 1 0 15,-1 1 1-15,2 2-1 0,0 1 0 16,4 1-3-16,-4 1-5 15,3 2 2-15,1 4 4 16,-2-2-3-16,0 2 0 16,0-1 0-16,0 3 3 15,-2-1-3-15,1 0 1 0,-4 2-1 16,2 2 0-16,-2-1 1 0,1-3-1 16,0 1-1-1,1-2 1-15,0-2 1 16,1-3-1-16,0-1 0 15,1 0 0-15,0-2 0 16,2-3-2-16,-3 0 0 0,1-3 2 16,0 0-2-16,0-2-2 15,1-1 3-15,-2 0-4 16,-1 0 3-16,1-1-1 16,-1 0 0-16,2-2 1 0,-3-2-1 0,1-3 0 15,0-1 1 1,1-5 0-16,-2 0-1 15,1-2 0-15,0-1 1 16,0 1-2-16,-1 0 2 0,1 1-1 16,0 2 2-16,-2-1-4 15,2 2 4-15,-2 0-2 16,1 1 0-16,2-1 0 16,-1-3-2-16,-1 0 4 0,3-3-2 0,-1-1 0 15,1-4 0-15,-1 0 0 16,1-3 0-16,0-1 0 31,-2-2 0-31,1-2 0 0,-3-4 0 16,1-2 0-16,-1-2 0 15,-1-3 0-15,-2-4 0 16,-1-1 0-16,0-3 1 16,-1-2-2-16,0-3 2 0,1-1-1 15,-2-1 1-15,0-1 1 0,0 0 3 16,0 0-3-16,0 0 3 15,0 0-1 1,0 0 0-16,-3-3 1 0,0-1-4 16,-3-3-2-1,-1 1 0-15,-3 0-1 0,0 0 1 0,-3 0-2 16,-4 1 1-16,-3 0 0 16,-2 1 0-16,-6 1 1 15,-2 1-1-15,-3 0 2 16,-3 0-2-16,-3 1 0 15,-5 1 2-15,1 0-2 16,-3 0 0-16,-4 0-1 16,0 0 3-16,-2 0-1 15,-1 1 1-15,-1 3-1 16,-1 1 1-16,-3 2 0 16,-1 1 0-16,-1 0 0 15,-1 3 0-15,1-1 0 0,1 3-2 16,-1-2 2-16,0 1 0 15,2-1 0-15,1 1 2 16,-1 1-2-16,3-2 0 16,0 1 0-16,1-1 0 0,0 0 0 15,4 1 0-15,-1-1 0 0,1 0 0 16,0-1 1-16,4 1-1 16,1-1 0-16,2-2 1 15,3 2-1-15,-1-3 1 0,5 1-1 31,3-2 0-31,2 0 1 0,5-1-1 16,2-1 1-16,6-2-1 16,4-1 1-16,2 1-1 15,4-2 0-15,2 0 0 0,2 0 0 16,2 0 0 0,2 0 0-16,0 0 0 0,0 0-2 15,0 0 1-15,0 0-1 16,0 0 1-16,0 0 1 15,0 0-2-15,0 0 2 16,0 0 0-16,0 0 0 0,0 0 2 16,0 0-2-16,0 0 0 15,0 0 0-15,-2-5 3 0,2-2-2 16,-3-3-1 0,2-4-1-16,1-1 0 15,-2-3 1-15,2-5 0 0,0-1 0 16,-2-4-1-16,1-2 1 15,0-3 0-15,-1-2-1 16,0-2 1-16,0-3 0 16,-1-4-2-16,0-2 0 15,0-1 3-15,-2-3-3 16,1 0 2-16,-3-1-1 16,0-2 0-16,-1 1 0 0,-1-2 0 0,2 0 2 15,-1 2-2-15,2-1 1 16,0 1-1-16,2 3 1 15,1 1 0 1,0 4 0-16,0 0-1 0,1 4 1 16,1 1-14-16,0 2-15 15,-1 3-16-15,0 2-23 0,2 1-23 16,-1 3-50-16,1 2-91 16</inkml:trace>
  <inkml:trace contextRef="#ctx0" brushRef="#br0" timeOffset="153294.9599">13352 12545 217 0,'-4'0'18'0,"0"0"2"0,2 0 13 16,0 0-3-16,2 0-6 31,-1 0-1-31,1 0 2 15,0-3-5-15,0 0-4 0,0-1-4 16,0-2-2-16,0-3 0 16,2-1-5-16,5-1-2 0,1-3 0 15,1-1-2-15,3 1 0 0,-2-1 1 16,-1 3-1-16,-1 3 1 31,-1 0-1-31,-3 4 0 0,0 2 1 16,-3 1-2-16,2 2 0 15,-3 0 0-15,2 5-3 16,0 3 4-16,1 4-1 0,1 3 2 16,1 2 3-16,1 1-2 15,2 1 4-15,0 0-2 16,1 0-3-16,1-1-1 16,-1 0 0-16,2-1 0 15,2 0-2-15,-4-2 2 16,1-1-2-16,-2-1 2 0,2-1-1 15,-3-1 0 1,0-3 0-16,-1 0-1 0,-2-1 0 0,0-3-11 16,-2-1-13-16,0-2-18 0,-1-1-17 31,0 0-16-31,-1-3-31 16</inkml:trace>
  <inkml:trace contextRef="#ctx0" brushRef="#br0" timeOffset="153651.6534">13594 12418 169 0,'0'-3'138'0,"0"3"-128"16,-1 0 6-16,-4 0 14 15,-3 2-18-15,0 5 4 16,-3 3 2-16,1 4-2 0,-3 3 2 16,0 3 2-16,1 2 2 15,-4 3 0-15,1 1-3 16,3 1 1-16,0 0-2 16,2-4-8-16,2 0-4 0,2-5-4 15,1-1-2-15,3-3 1 16,2-3-2-1,0-1 0-15,0-1-5 16,3-2-22-16,4 2-13 0,1-1-34 16,1 0-38-16,0 0-80 15</inkml:trace>
  <inkml:trace contextRef="#ctx0" brushRef="#br0" timeOffset="154778.656">13509 13285 96 0,'0'-3'24'0,"0"0"-24"31,0 0 2-31,0 0 3 0,0 0 12 0,0 2 7 31,0 0 9-31,0 0-2 0,0 0-1 16,0 1-4-16,0 0-5 16,0 0-3-16,0 0-4 15,0 0-4-15,-2 0-4 0,0 3-3 16,0 5 0 0,0 0 3-16,0 4 1 15,1 2-4-15,0 2 2 0,1 1-1 16,0 2-1-16,0-1 0 15,0 1-1-15,4-2-1 0,-1-2 0 16,2 0 0-16,0-3 1 0,1-3-2 16,0-3 1-16,0-1 0 31,1-4 1-31,1-1 1 0,2 0 3 16,2-8 1-16,-1-2-2 15,1-3-1-15,1-1-3 16,-3-3 1-16,1 0 1 15,-2 0-1-15,0 0-2 0,-3 0 0 16,-1 2 1 0,-2 1 2-16,-3 1 8 0,0 2-7 15,0 2 5-15,0 2 7 16,0 2-3-16,0 1-5 16,0 1-3-16,-2 3-3 0,2 0-3 15,-1 1-1-15,1 9 1 0,0 1-1 16,0 5 1-16,0 4 1 15,4 1-1 1,3 4 1-16,1 2 0 16,-1 2 0-16,1 1 1 0,0-1-1 15,1 1 0-15,1 0 0 16,0 1 0-16,0-3 0 0,-1 0 1 16,1 0-1-16,-2-1 1 0,-1-1-2 15,0-3 3-15,-3-1-3 16,0-5 2-16,-4 0 0 31,0-4 0-31,0-2 0 0,-7-4 5 16,-2 0 12-16,-4-4-4 15,-4-3 7-15,-3 0 1 0,0-5 0 16,-2-6-2-16,1-2-4 16,0-4-7-16,6-2-5 15,2-1-3-15,6-2-2 16,4-1 0-16,3 2-4 0,10-4 1 15,5 3 0-15,7-1-2 0,6 0-2 32,1 0-7-32,5 1-32 15,0-1-39-15,1 0-76 0</inkml:trace>
  <inkml:trace contextRef="#ctx0" brushRef="#br0" timeOffset="159742.5688">13957 12372 63 0,'0'0'37'16,"0"0"-9"-16,0 0 1 15,0 0-2-15,0 0-1 0,0 0-10 16,0 0-4-16,0 0 3 15,0 0 2-15,0 0 8 16,0 0-1-16,0 0-13 0,0 0-2 16,0-3 10-16,-2 0-3 15,2 0-4 1,0-2 1-16,-1 1 4 0,1 0-4 16,0-1 0-16,0-1-5 0,0-1-2 15,1-1-4 1,5-2-2-16,0-1 1 0,4-1-1 15,1-3 1-15,3-1 2 16,2-2-2 0,1-1 4-16,0 2 6 0,-1-1-1 15,1 3-1-15,-3 2-3 0,-2 4-3 16,-1 2-1-16,-4 3 0 16,1 3-3-1,-2 1 2-15,-1 0-2 0,1 8 1 16,-2 5-1-16,2 3 0 15,-2 4 2-15,0 4-2 0,0 2 2 16,-1 1 0-16,-2 2-2 0,1-1 2 16,-1-3-1-16,-1-1 0 15,0-1 1-15,0-2-2 16,-5-1 3 0,-5-1-2-16,-3-1 2 0,-1-2 1 15,-3-1-1 1,0-2 0-16,-1-2-1 0,-1-2 1 15,2-4-1-15,1-2 1 0,3-2-1 16,2-1 1-16,3 0 0 0,1-3 0 16,5-3-1-16,2-3-1 15,0 0 0-15,3-3-1 32,7 1 0-32,1-1-1 15,4 0 2-15,2 1-1 0,-1 0 2 16,3 1-2-16,1 1 1 15,-1 0 1-15,0 2 1 16,0 2 1-16,-3 0-2 0,1 3 0 16,-4 1 0-16,0 1 0 15,1 0-1-15,-2 0 1 16,-1 0 0-16,2 0-1 0,-2 1 1 16,1 0-1-16,-2 1-1 15,-1 0 1 1,-1 2-2-16,-2-1-14 0,-1 1-36 15,-4 0-48-15,0 0-24 16</inkml:trace>
  <inkml:trace contextRef="#ctx0" brushRef="#br0" timeOffset="162249.291">13653 12212 244 0,'0'0'44'32,"0"0"-16"-32,0 0 9 0,0 0-1 15,0 0-7-15,0 0-18 16,3 3-9-16,1 2 0 0,0 3 5 16,2 2-1-1,1 4 4-15,0 1-1 0,0 3 2 16,-1 2-2-16,-2 3 1 15,3 1-1-15,-3 2-3 16,2 2-2-16,-4-1-3 0,3-1 1 16,-1 0-1-1,0-4 0-15,-1-1-1 16,0-4 0-16,1-1 0 0,-1-3 1 16,0-3-1-16,0-1 0 0,-1-2 0 15,0-1-1-15,0-2-6 16,2-1-14-1,-3-2-24-15,4-1-26 0,-2 0 2 0,1 0-50 16,1 0-68-16</inkml:trace>
  <inkml:trace contextRef="#ctx0" brushRef="#br0" timeOffset="162610.6466">13882 12532 267 0,'0'0'33'0,"0"0"-17"16,0 3 1-16,-3 1-5 16,-1 0-3-16,1 2-2 15,2-2 1-15,-1 1 1 16,0 0 1-16,2-3-1 15,0 0 2-15,0-2-1 0,0 0 1 16,2 0 4-16,2 0 3 16,0-3-8-16,0-2 2 0,-1 1-4 15,-1 2-1-15,0 0-5 16,-2 2-2-16,0 0 0 16,0 0-4-16,0 2 2 0,0 4 2 15,0 2 0-15,0-1 0 16,0-2-11-1,6-1-26-15,1-3-45 16,3-1-42-16</inkml:trace>
  <inkml:trace contextRef="#ctx0" brushRef="#br0" timeOffset="163928.4591">14154 13054 151 0,'-3'2'165'0,"0"-1"-161"16,2-1 8-16,1 0 15 15,0 0-4-15,4-7-9 16,7-2-12-16,3-3-1 16,3 0 5-1,2 0 1-15,2 2 4 16,0 2-5-16,-4 2-4 0,2 3-1 15,-1 1 0-15,-3 2-1 16,-2 0 1-16,-1 2-2 16,-1 4 2-16,-1 3-2 15,-2 4 1-15,-7 0 0 16,-1 5 0-16,0 1 4 0,-5 2-3 16,-9 1 1-16,-1-1-1 15,-2 1 1-15,1-3 0 16,1-3 0-16,2-3 1 15,3-2 0-15,4-3 0 0,3-3-3 16,3-2 0-16,0-2-4 16,2-1 0-16,8 0 5 15,3 0 2-15,4-4 1 0,0-2-2 0,0 2 0 32,2-1 0-32,-1 1-2 15,0 2 0-15,-2 1 0 0,-1 1 0 16,1 0 0-16,-3 5 0 15,-1 2 0-15,-3 0 0 16,1 3 0-16,-2 0 1 16,-3 2 2-1,-1-1 4-15,-4 3 3 0,0 0 2 0,0 0 5 16,-6 2 3-16,-7 1 5 16,-2 0 2-16,-7 1-1 0,-3 0-4 15,0 0-8-15,-2-2 0 16,-1-3-3-1,3 1 0-15,2-3 0 0,4-5-9 16,4-2-1-16,6-2-2 16,4-1 0-16,4-1-14 15,1 0-25-15,0-7-20 16,9-2-13-16,3-5-49 16,5-3-90-16</inkml:trace>
  <inkml:trace contextRef="#ctx0" brushRef="#br0" timeOffset="165649.6215">11213 12393 357 0,'-3'2'20'0,"-1"0"-20"0,1-2 1 15,3 1 10-15,0 2 7 16,-2 0-2-16,2 1-10 15,0 3 2-15,0 4 6 0,0 4-1 16,0 4-3-16,0 7 2 16,2 5 2-16,1 6-2 0,0 5 1 15,1 6-3-15,1 3-3 16,1 3 3 0,-2-2 0-16,3 1-3 15,-1-5-3-15,2-5 0 16,-1-5-1-16,0-6-1 0,0-6 0 15,-4-5-1-15,2-5 0 16,-4-6 0-16,0-5 0 16,-1-4-1-16,0-1 7 0,-1-8 14 15,-6-8-12 1,-3-4-7-16,-1-7-2 0,-2-4-4 16,3-5 2-16,-4-4 1 15,1-3 0-15,0-4 1 16,1 0 1-16,-1-3-2 15,2 1 2-15,2 0-1 0,2 1 0 16,3 1 0 0,1 2 1-16,3 1 0 0,0 3-2 15,3 1 1-15,6 2 0 16,2 4 1-16,3 1-2 16,4 4 1-16,1 4 0 0,0 3-1 15,2 5 1-15,4 5-1 16,-3 4 0-16,2 5 0 15,1 3 0-15,0 4 0 16,-4 8-1-16,2 6 2 16,-4 4-1-16,-4 3 1 0,-1 3 1 15,-3-2-1 1,-7 1 1-16,-2-1 0 16,-2-1 4-16,-4-3 2 0,-9-1 1 15,-4-4 2-15,-5-3 0 16,-4-2-3-16,0-4-5 15,-2-3 0-15,-2-2-2 16,3-3 1-16,4 0-6 0,3-2-23 16,5-4-11-16,6-1-15 15,6-3-21-15,3 0-60 0,6-2-128 16</inkml:trace>
  <inkml:trace contextRef="#ctx0" brushRef="#br0" timeOffset="166941.5483">11658 12418 247 0,'-5'0'13'0,"1"0"-12"0,2 0 23 31,0 0 16-31,2 0-4 0,0 0-1 0,0 0-8 0,0-1-10 31,0-1-1-31,2 0-7 16,2-1 2-16,2 0 0 16,1-3 2-16,3-1 0 0,2-1 2 15,2-2-3 1,4-1 5-16,3-3 0 0,2 0-1 0,2-3 1 16,6-1-1-1,-1-2-2-15,2-2 1 16,6-2 2-16,-2-2-3 15,2 0-4-15,2-1-1 16,1 1-2-16,1 0-1 0,0-1-3 16,-1 2 2-16,2 0-2 15,0 2 1-15,-1 0-2 16,0 2-1-16,-2 1 1 16,-3 1-1-16,-1 2 2 0,-4 2-1 0,-3 0 0 15,-2 3-1 1,-8 3 0-16,-1 2 0 15,-6 0-1-15,-5 3 2 16,0 2-2-16,-7 0 1 0,1 2 1 16,-1 0 0-16,0 0 0 15,0 0-1-15,0 0 2 16,0 0-3-16,0 0 1 16,0 0-1-16,0 0 0 0,0 0-1 15,0 0 1-15,0 0 0 16,0 0-2-16,0 0 0 0,0 0 1 31,0 0-2-31,0 0 0 0,0 0-3 16,0 0 3-16,0 0-1 15,-1 0 3-15,-1 0 0 16,-3 0-1-16,0 0 0 16,-1 0 0-16,-3 0-1 15,-2 0-4-15,-3 0 3 0,-1 0 0 16,-1 0 1-16,-2 0-1 15,-2 0 1-15,1 0 2 16,-3-2 0-16,0-2 2 16,-1 1-2-16,0-2 2 15,0 2-1-15,2-2 0 0,2 2 0 16,1 0 0-16,4 0 0 16,3 3 0-16,5-2 0 0,1 2 1 15,1 0-2-15,4-2 1 16,0 2-2-16,0 0-1 0,0-1 1 15,4 1 0 1,6 0 2-16,1-2-1 16,3 1 2-16,3-2-1 15,4-1 1-15,-2-1 2 16,6-1-3-16,-2 1 2 16,2-2 0-16,0 1 1 15,-5 2-1-15,2 0 0 0,-3 1-1 16,-2 1-1-16,-1 2 0 0,-4 0 0 0,1 0 0 15,-2 0 0-15,-2 7-1 16,-1 1 1-16,0 5-1 16,0 4 2-16,-6 3-1 0,0 5 1 15,-2 4 1-15,0 4 1 16,-2 3 2-16,-6 1-2 16,-2 1 11-16,-1-3-2 15,-1-1 1-15,1-4-2 31,3-3-1-31,-1-5-3 0,3-4-4 16,4-6 1-16,0-2-3 16,2-4 1-16,0-2-1 15,0-2-1-15,0-2 1 16,0 0-1-16,0 0 0 16,0 0-3-16,-2 0-14 0,0 0-41 15,-2-4-83-15,-4-4-113 16</inkml:trace>
  <inkml:trace contextRef="#ctx0" brushRef="#br0" timeOffset="192427.344">9858 7995 207 0,'3'-44'1'0,"-1"0"-13"16,3-1-4-16,-3-2 1 16,2 0-43-16</inkml:trace>
  <inkml:trace contextRef="#ctx0" brushRef="#br0" timeOffset="193257.4202">9605 6825 218 0,'-7'4'18'0,"-2"0"2"15,-4 2 2-15,-3 3 3 16,-2 1 0-16,-5 4-2 0,-2 1 0 0,-3 1-1 16,1 3-2-1,-3 2-2-15,0 3-3 16,0 0 0-16,-1 1-1 15,-1 0-8-15,3 2 5 0,-1-1-7 16,2-3 1-16,3 1 0 16,1-4-2-16,3 1-2 15,2-4-1-15,1-1 1 16,3-2-1-16,1-1 0 0,1-2-1 16,3-4 1-16,2 0-1 0,3-2 0 15,0-3-1-15,2-2-12 31,3 0-10-31,0 0-18 0,0-1-30 16,2-8-40-16,4-3-58 16</inkml:trace>
  <inkml:trace contextRef="#ctx0" brushRef="#br0" timeOffset="193741.1917">9049 7016 330 0,'-5'0'4'0,"-3"0"0"15,-1 0 2-15,1 5-2 16,0 5 3-16,1 2 1 16,-4 2-3-16,0 1 4 15,2 3 7-15,-2 0 1 0,-1 0 6 16,1 0 6-16,2-2-7 15,-2 0-7-15,4-1-3 16,1-3-2-16,1-1-2 0,4-1-3 0,1-2-4 16,0-1-1-16,0-1 0 15,8 0 0 1,2-1 0-16,0-2 0 16,3 0 0-16,-1-1 1 15,3-1-2-15,-1-1 1 16,1 0 0-16,1 0 0 15,0 0 0-15,-1-4 1 0,2-2 0 16,-1-3 0-16,-1 0 0 16,0 0 1-16,-1 1-1 0,-2 0 1 15,-1 1-1-15,-1 1 0 0,-3 3-1 16,0 0 0-16,-1 2-1 16,0 1 0-16,-1 0 0 15,1 0-3 1,1 0-14-16,0 0-15 15,3 0-26-15,-2 1-39 16,-2-1-97-16</inkml:trace>
  <inkml:trace contextRef="#ctx0" brushRef="#br0" timeOffset="198673.5859">11843 8427 287 0,'0'0'37'15,"0"0"-15"-15,0 0 14 16,0 0 8-16,0 0-17 15,0 0-10-15,0 0-3 0,0 0 2 0,0 0-5 32,0 0-2-32,0 2-1 15,0 0-3-15,-4 5-2 0,-2 1 1 16,-5 5 0-16,-5 2 1 16,-3 2 1-16,-2 1 0 15,-4 2-3-15,-2 0 2 16,-2 0 3-16,-1 0 0 15,-1 0-4-15,1 0 3 16,-3 0-3-16,2 2 3 16,1-1 3-16,0 1-5 0,0 0 0 0,5 1 1 15,-1-1-2-15,3 1-1 16,3-3-2-16,5-2 1 16,1-2-1-16,5-3-2 15,1-3 1-15,3-2 0 0,1-2 0 16,3-3 0-16,0-1 0 15,1-1 0 1,0-1-2-16,0 0-1 0,0 0-10 0,0 0-6 16,0 0-13-16,0-4-23 15,0-2-26 1,6-1-34-16,2-1-76 16</inkml:trace>
  <inkml:trace contextRef="#ctx0" brushRef="#br0" timeOffset="199510.7221">12110 8419 248 0,'-6'0'67'0,"-2"0"-52"16,3-2 9-16,0-2 10 0,3-2-1 15,0 1-9-15,2-2 7 16,0-3-19-16,0 1 0 31,8-1-5-31,3 0-1 16,3-3 6-16,3 2-3 0,2 0 0 16,1 1 0-16,0 3 2 15,1 1-2-15,-4 2-6 16,-1 2-2-16,-2 2 1 15,-3 0-3-15,-3 0 1 0,-2 8-1 16,-3 1 1 0,-3 4-1-16,0 4 2 0,-4 0 1 15,-7 4-2-15,-3 0 1 0,-1-1-1 16,0 0 1 0,-1-2 0-16,1-4 1 0,3-1-1 15,5-4 3-15,0-4-2 16,4-1 0-1,1-3-2-15,2-1-3 0,2 0 1 16,8 0 3-16,3-6-1 16,5 0 1-16,2-1-1 15,4 0-1-15,2 0 1 0,-1 1-1 0,2 3 2 16,-2 2-1-16,-3 0 0 16,0 1 0-16,-5 0-1 15,-1 3 1-15,-4 3-1 16,-2 3 1-1,-2-1 1-15,-1 2-1 16,-2 2 1-16,-2 1 5 16,-1 0 1-16,-2 2 5 0,0 3 5 15,-3-1 1-15,-7 2 0 16,-4 1 3-16,-5 1-3 16,-3 0 1-16,-3-1-2 15,-2-1-1-15,0-1-5 0,0-4-2 16,2-2-4-16,1-2-4 15,1-3-1-15,2-3 0 0,-1-3-21 16,1-1-43-16,-2 0-67 16,2-2-96-16</inkml:trace>
  <inkml:trace contextRef="#ctx0" brushRef="#br0" timeOffset="202591.4653">12694 9401 324 0,'1'6'17'0,"-1"-3"-12"16,0 0 12-16,0-2 5 15,0 1-3 1,0 0-2-16,0 0-5 0,0-2-4 16,0 0-2-16,0 0-1 0,0 0 2 0,0 0 1 15,0 0 2-15,0 0-5 16,0 0-1-16,0 1-2 31,-1 0 0-31,-1 1 0 0,-1 1-1 16,-1-1 1-16,0 0 6 15,-2 1-1-15,1 0 1 16,-2 1 0-16,-1-1 0 16,-2 0-1-16,0 2-2 0,-2-1-1 15,0 1 1 1,-4 3-2-16,-3-1 0 0,0 1 0 15,-2 2-2-15,-4 2 1 16,0 1 0-16,-3 2-1 16,-3 3 0-16,-3 0 0 15,0 4-1-15,-1 0 1 0,0 3-2 16,-3 2 1-16,0 0-1 16,-1 2 2-16,0 0 0 15,-3 0-2-15,1 2 3 16,-1 0-3-16,-2 1 0 0,-1 1 0 15,1 2 1-15,-2 1 0 16,0 2 0 0,0 1 0-16,-1 1 0 0,2 0 1 15,-1-1-2-15,4-2 2 16,-2-1-1-16,4-3 1 16,-1-2-1-16,3-1 1 15,1-5-1-15,-1 2 0 16,6-4 0-16,-1 1 0 0,5-2 0 15,-1 0 0-15,4 0-2 16,2-1 2-16,2 0 0 16,2-1-1-16,4-1 0 0,2-4-1 15,3-1-2 1,2-4-3-16,4-3-8 0,1-1-5 16,2 0-7-16,1-2-13 0,0 1-6 15,0 1 0-15,1-3-30 16,2 1-82-1</inkml:trace>
  <inkml:trace contextRef="#ctx0" brushRef="#br0" timeOffset="208721.7035">13289 9366 85 0,'-2'-9'1'0,"2"1"2"0,-2 1 7 15,2 1-6-15,-1 1 0 16,1 0 8-16,0 2 6 15,0 0 4-15,0 1 3 0,0 0 0 16,0 1-2-16,0 1 0 16,0-1 5-16,-1 1 0 15,1 0-7-15,-2 0-5 16,0 1-5-16,-2 4 0 16,0 3 4-16,-1 0-1 0,-1 6 0 15,0 1 0-15,-1 2-1 0,-1 5-1 16,-3 3-1-16,-2 2 0 15,1 4 1-15,-4 2 1 16,0 1-4-16,-2 3-1 0,1 1-1 31,1 0-1-31,0-1 5 16,3-4 4-16,0-2-2 16,3-5-7-16,1-4-2 0,2-3-2 0,1-3 1 15,2-1-2-15,-2-2-1 16,4-3 1-16,-2 0 0 15,0-1-1 1,1-1 0-16,0-1 0 16,0-1 2-16,1-2-2 0,0 0-1 15,2-2 2-15,-2-1-1 16,2-1-5-16,0 0-10 16,0 0-12-16,0 0-10 15,2 0-27-15,6-4-21 0,1-4-21 16,-1-1-81-1</inkml:trace>
  <inkml:trace contextRef="#ctx0" brushRef="#br0" timeOffset="209123.0759">13284 9759 251 0,'0'2'30'0,"0"0"-10"15,0-2-1 1,0 2-3-16,0 1-3 0,0-1-4 16,0 2-2-16,0 0 4 0,0 2 4 31,-1-2-5-31,0 1 2 0,0-2 4 15,1 0-2-15,0-3 1 16,-2 0 3-16,2 0 2 16,0-5 5-16,0-2-16 15,0-5-8-15,3 0-1 16,-1 2 0-16,1 0 0 16,-1 3 0-16,-1 3-1 0,-1 4 1 15,0 0-2-15,0 5-6 16,-1 6 5-16,-4 2 3 0,-1 0-1 15,1 1-9-15,2-4-22 16,3-6-39-16,0-4-18 16,5-3-60-16</inkml:trace>
  <inkml:trace contextRef="#ctx0" brushRef="#br0" timeOffset="209890.9243">13618 9358 279 0,'-9'6'19'16,"-1"-2"-8"-16,-1 0 10 16,-1 0 2-16,2 0-2 15,1-1-2-15,2-1 2 16,2-1 1-16,2-1-1 0,2 0-2 31,1 0 1-31,0-5-6 0,6-3-9 16,4-1-2-16,5-2 2 15,2-2 1-15,1 2 1 16,1-1 2-16,2 2 1 16,-4 0-8-16,2 2-1 15,-3 4 0-15,-3 0 1 0,0 3-2 16,-2 1 0-16,-2 0 0 15,-2 0-2-15,-1 7 2 16,-2 4 0-16,-3 3 2 16,-1 4 0-16,0 3 0 0,-7 1-1 0,-5 2 2 0,-1-1-2 31,0-2 0-31,1-3 1 16,3-4-1-16,-1-4 0 15,6-3-1-15,1-4 1 16,3-2-1-16,0-1-1 0,0 0-1 0,5-2-1 15,4-4 5-15,5-3-2 0,2 1 1 16,1-2-2-16,0 2 1 31,0 1 0-31,-2 1-1 0,0 4 2 0,-1 1-3 32,-3 1 1-32,2 0 0 0,-6 5 0 15,1 2 0-15,0 3 0 16,-2 1 2-16,-1 1-1 15,-2 2 0-15,-2 1 1 16,0 1 0-16,-1 0 0 0,0 2 0 16,-1 0 3-16,-5 1 1 15,-3-1 2 1,-2 1 4-16,-1 0 1 0,-6 0 4 16,3-2-2-16,-5 0 0 0,1-2-2 15,0-3-2-15,0-3-2 16,2 0-5-16,-2-3 0 15,3-1-4-15,4-2 1 16,-2-2-12-16,3 1-40 0,0-2-37 0,3 0-64 16</inkml:trace>
  <inkml:trace contextRef="#ctx0" brushRef="#br0" timeOffset="216632.1426">7707 13460 220 0,'4'-3'20'0,"-1"0"18"0,-2 0 7 16,1 2 11-16,0 0-6 16,-2 1-8-16,0 0-5 15,0 0-5-15,0 0-8 16,0 0-8-16,0 2-10 0,0 7-7 16,0 8 2-16,-2 3 0 15,-1 9 2-15,2 7 2 16,-1 6 1-16,0 9 0 0,-2 10-1 15,2 9 0-15,0 10 2 16,-1 9 0-16,1 1 0 16,1 1 3-16,1-3-3 0,0-4 2 15,0-8 2 1,0-8-3-16,5-7-3 0,-1-7-2 16,1-9-1-1,-1-9-1-15,-1-5-1 0,1-10-1 16,-2-5-6-16,2-8-25 15,-2-8-25-15,0 0-15 16,0-18-14-16,-2-9-69 16</inkml:trace>
  <inkml:trace contextRef="#ctx0" brushRef="#br0" timeOffset="218801.4051">7714 13474 96 0,'-3'6'18'0,"1"-2"4"0,0-2 20 16,-1-1 7-16,3-1 5 15,-1 0-5-15,1 0-9 0,-2-6-4 16,2-4-10-16,-2-2-11 16,2-2-7-16,0-2-1 15,0 0-2-15,0-2-4 0,0-1 0 0,0-1 0 16,0-3 2-16,-2-3 11 31,0-2 2-31,1-4 1 0,-4-4 3 16,0-2 1-16,1-5-3 15,-1 0 0-15,-1-2-5 0,1-2 0 16,2-1 0-16,1 0-1 16,1-1-2-1,-1 2-4-15,2 0-4 0,0 4-2 16,0 5 0-16,0 5 1 16,-1 4-2-16,-2 5 2 15,2 5-2-15,1 3 2 16,-1 6-1-16,-1 2 0 15,1 4 0-15,0 2 1 16,0 1 1-16,1 0 4 0,0 1-1 0,0 0-3 16,0 0-2-16,0 0 0 0,0 0-1 31,0 0-1-31,0 0 2 0,6 2 0 16,1 0 0-16,2-1 1 15,2-1-1-15,1 0 2 16,3 0 0-16,1 0 0 15,5-5 1-15,1-1 2 16,4-2-2-16,6-1-2 16,1-2 2-16,3 0-2 15,4-3 1-15,3 1 0 0,2-3-1 0,0 1 0 16,4 0 3-16,1-2 0 16,2 1-2-1,1 0-1-15,0-1 1 16,4 1-2-16,-1-1 1 15,4 0-1-15,2-2 0 16,1 1 0-16,2-1 1 0,0 1 1 0,0 0-2 16,-4 0 1-16,-1 2 0 15,-5-1-3-15,-3 3 3 16,-4-1-1-16,-3 1 0 0,-4 2 0 16,-1-1 0-16,-5 2 0 31,-2 0 0-31,-4 1 0 0,-1-1 1 15,1 1-1-15,-3 0-1 16,-1 1 2-16,0-1-1 0,0 1-1 16,0 2 2-16,-4 1-2 15,-2 2 1-15,-2 1-1 16,-1 1 1-16,-6 2 0 16,-1 0-2-16,-2 0 1 0,-2 0-1 15,-2 3 1-15,0 2-1 16,0 0 3-16,-1 1 0 15,-2 2 3-15,1 2 2 16,-1 0-1-16,0 3 2 16,0 1-3-16,0 3 0 15,0 4-1-15,0 3 0 16,-1 6 0-16,-2 4-3 16,0 5 1-16,-1 4-1 0,3 5 1 0,-4 3-2 31,2 6 3-31,-1 1 0 0,2 4 5 15,-1 2 1-15,-2 2 0 16,2 1 0-16,-2 0-4 16,2-1 3-16,0 0-2 0,-1 0 0 15,2 1 1 1,-2 0-1-16,2-1-1 0,0 4-2 16,-2 1-1-16,3-1 2 15,-2-1-2-15,0 0 1 16,-1 0 3-16,0 0 1 15,0-1-1-15,-2 1-3 16,2 2 0-16,-2 1-1 0,3 0 0 16,-3-2 0-16,2-2-1 15,0-3 3-15,0-3 0 16,1-2 3-16,1-3-3 16,0 1-1-16,2-2-1 0,0-1 0 15,0-1-1-15,0-1-1 16,0-4 2-16,0-2 0 0,0-2-3 0,2-5 4 31,2-4-3-31,-1-7 1 16,0-4-1-16,-2-6 2 0,3-4-2 15,-2-5 1-15,-2-3 0 16,1-3-1-16,0-2 0 16,-1-2 1-16,0 0 0 15,0 0 1-15,0-4 0 16,-6-2-4-16,-3-5-4 15,-3 2 0-15,-1-2 3 0,-5 0 0 0,-2 1-1 16,-6 1-1-16,-2 3 1 0,-7 3 2 16,-7 1 0-16,-8 2 0 31,-8 2 1-31,-5 7 2 16,-7 2 0-16,-7 3 1 0,-1 1-1 15,-5 0-1-15,-1 0 2 16,-3-1-2-16,3 1 2 0,2-4-1 0,7-1 2 15,5-2-1-15,7-2 0 16,9-2-1-16,10-3-1 31,6-1-17-31,7 0-8 0,6-5-14 16,6-9-27-16,6-8-60 16,7-9-54-16</inkml:trace>
  <inkml:trace contextRef="#ctx0" brushRef="#br0" timeOffset="219661.9458">8096 12493 339 0,'0'15'-1'16,"0"3"3"-1,0 2 15-15,0 4 10 16,0 3-13-16,-2 3-2 0,2 2-1 16,0 0-6-16,0-3-2 15,0-2 0-15,0-5 5 16,0-5-2-16,0-4-2 16,0-5 5-16,0-3 1 15,0-3 7-15,0-2 14 0,0-1 7 16,-3-11-15-16,-2-3-4 15,1-6-7-15,1-6-8 16,-2-3 2-16,0-4-2 16,2-6 0-16,0-1-2 0,1-2-1 15,2 0 0-15,0 1 0 16,0 3 1 0,3 5 0-16,4 5 1 0,2 5 2 15,1 5 3-15,-1 4-2 16,3 2-3-16,0 5 2 15,-2 1-2-15,1 5-1 0,2 2-3 16,1 0 0-16,-2 10 0 16,1 5-1-16,1 3 2 15,-1 3 0-15,-2 1 1 16,-2 1-1-16,-1 0 2 16,-4-3 1-16,0 0 5 0,-4-3 0 0,0-2-1 15,-2-1 1-15,-7-2-1 16,-4-2-1-1,1-1-2-15,-6-2-2 16,1-2-1-16,0-3-4 16,-2 0-8-16,2-2-17 0,3 0-22 15,2 0-19 1,5 0 2-16,3 0-49 0,2 0-58 16</inkml:trace>
  <inkml:trace contextRef="#ctx0" brushRef="#br0" timeOffset="220334.1482">8288 12549 331 0,'-14'9'14'0,"0"5"-10"0,0 1 10 16,2 3 10-16,1 1-6 15,1 3-8-15,6-1-4 0,4-1-2 16,0-2 2-16,4-3-1 15,7-4 2 1,5-4 6-16,-2-4 4 0,4-3-6 16,1-1 0-16,0-9 2 0,-1-3-4 15,-1-1 2-15,-2-2-6 16,-3-1-3-16,-5 2 1 16,-1 1 4-16,-4 1 4 0,-2 1-5 15,0 2-1-15,-3 0-2 16,-2 3-1-1,-1 2-1-15,3 2 0 0,-1 0 5 0,4 2-5 16,0-1-1-16,0 0-3 16,6-2 1-16,2 1 0 15,3 0 1-15,2-1 1 0,0 2 0 16,2 2-1-16,-2 0 1 31,-2 0-1-31,-2 7 1 16,-1 2 1-16,-2 2 1 0,-1 1-1 15,-2 1 2-15,0-1 5 16,-2-1 3-16,0 1 1 16,-1-3 1-16,1-1-4 0,0-2-4 15,-1-1-4-15,1-1-1 16,0-2-1-16,1-2-17 16,0 0-38-1,2-3-20-15,0-9-49 0,0-4-152 16</inkml:trace>
  <inkml:trace contextRef="#ctx0" brushRef="#br0" timeOffset="220794.9313">8523 12434 351 0,'0'0'13'0,"0"0"-7"15,0 0-6-15,0 6-5 16,3 2-5-16,4 2-1 15,3 4 5-15,-1 2-1 16,2 3 3-16,1 0 1 16,-4 0 4-16,1 0 2 0,-5-2 24 15,2-2 9-15,-5-1 5 16,0-3-4 0,0-3-11-16,-1-2-10 0,0-1-8 15,1-4-4-15,1-1 4 16,1-4 8-16,0-5-1 15,3-1-10-15,2-3 0 0,0 0 3 16,1 0 1-16,-1 3 2 16,1 2-2-16,-1 2-3 15,-2 3-1-15,2 3-3 16,-1 0-2-16,0 0 0 16,0 6 5-16,1 2 4 15,1-1 2-15,-1 1-5 0,-2-3-4 16,2 0-2-16,1-1 0 15,-1-3 0-15,1-1-2 16,-1 0-4-16,3-3-12 0,-3-6-23 16,0-2-17-1,1-4-22-15,-1-1-16 0,-3-2-27 16,1-2 4-16,-2 0 7 16</inkml:trace>
  <inkml:trace contextRef="#ctx0" brushRef="#br0" timeOffset="221003.486">8822 12290 177 0,'-2'-14'82'0,"1"4"1"16,0 3-29 0,0 3-9-16,1 4-5 15,0 0-18-15,0 3-19 0,2 8 3 16,4 2 4-16,0 4 0 16,2 1-4-16,0 2-1 15,-2 0-4-15,2-1-2 0,-1-2-4 16,-3-2-26-16,-1-4-11 15,0-2-17-15,-3-4-24 16,0-4-52 0,0-1-36-16</inkml:trace>
  <inkml:trace contextRef="#ctx0" brushRef="#br0" timeOffset="221159.186">8778 12359 304 0,'2'-3'44'0,"7"-2"-2"16,2-2 6-16,5-2-27 0,1-2-4 16,2-1-9-16,3 0-4 15,-3 1-3-15,0 1-1 0,-3 2-38 16,-5 6-98 0</inkml:trace>
  <inkml:trace contextRef="#ctx0" brushRef="#br0" timeOffset="221785.7834">7747 13439 271 0,'2'-4'30'0,"2"-3"-6"16,0 0-2-16,2-1-4 16,0-1 5-16,0 0-4 15,-1 0-3-15,1 0-5 16,-2 2-3-16,3 0-2 0,-1 2-1 15,1 0-3-15,1 2-4 16,1 3 1-16,2 0 1 16,1 5 0-16,2 6 0 15,2 2 5-15,1 4 2 0,0 2 9 16,0 3 6-16,1 1-6 0,1 1 0 16,-2-1-5-16,0 0 1 15,2-3-3-15,-2 0-2 16,0-4-6-16,-3 0 0 0,0-3-1 15,-1-1 0-15,-4-1-1 32,1-4-15-32,-4 0-17 0,-4-2-24 15,0-3-30-15,-2-2-39 0,0 0-103 0</inkml:trace>
  <inkml:trace contextRef="#ctx0" brushRef="#br0" timeOffset="222005.9894">8060 13343 406 0,'-2'-1'42'0,"-2"1"-21"16,-3 1 14-16,0 11-24 15,-3 5-10-15,-2 7-1 16,-1 6 2-16,1 7-2 0,-3 3 0 15,5 2 0-15,0 0-1 16,2 0-26-16,4-3-31 16,1-2-26-16,3-6-49 15</inkml:trace>
  <inkml:trace contextRef="#ctx0" brushRef="#br0" timeOffset="222802.9062">7981 14025 320 0,'-3'-1'43'0,"-1"1"-8"0,-1 0 4 16,0 0-30-1,1 8-7-15,2 2-1 0,0 2-1 16,2 4 1-16,0 1 1 16,0 0 1-16,4 0-2 15,4-3-2-15,-2 0 2 16,3-5 0-16,-1-3-1 15,1-5 5-15,1-1-2 16,-1-3 9-16,1-9 1 16,0-5 3-16,0-3-5 0,-2-3 0 15,0-2-2-15,-1 0-1 16,0 2-3-16,-4 1 2 0,1 2-3 16,-2 6-1-16,-2 5-2 15,0 3 1 1,0 4 4-16,0 2 4 0,0 7-13 15,0 6-1-15,3 6 3 16,2 4 0 0,1 6 0-16,3 3 1 0,1 3 0 15,2 1 0-15,1 0 0 16,0-2 0-16,1-2-1 16,-2-1 1-16,-3-5-1 0,0-2 1 15,-3-3 0-15,-4-2 0 16,-2-2-2-16,0-1 0 15,0-3-3-15,-7-2 4 16,-3-3 1-16,-1-3 0 16,-1-3 1-16,-4-2 1 0,3 0 7 15,-4-9 6-15,3-1 8 16,2-3-14-16,1-3-6 0,4 0-2 16,3 0 2-16,2-2-3 15,2 1 0-15,0-2-3 0,11 2 2 16,1-4-1-16,5 0 2 15,4-1-1-15,4 0-1 16,2-2 2-16,0 2 0 0,1 3 1 31,-3 3-2-31,-4 3 1 16,-3 5-10-16,-4 2-46 16,-5 6-37-16,-4 0-102 15</inkml:trace>
  <inkml:trace contextRef="#ctx0" brushRef="#br0" timeOffset="227066.9807">8707 12961 286 0,'0'3'40'0,"0"-3"-17"16,0 4-1-16,0 0 11 15,0 3-16-15,-2 3 6 16,-2 4-11 0,0 3-5-16,-1 4 2 15,-1 3 2-15,-2 5 1 16,1 2-5-16,-2 3-2 15,0 0 2-15,0 0-3 0,-1-3-2 16,2-4-1-16,2-5 0 0,1-5 0 16,2-6-1-1,0-4 0-15,3-3 0 16,0-3-2-16,0-1-20 16,0 0-48-16,0-5-15 15,5-4-71-15</inkml:trace>
  <inkml:trace contextRef="#ctx0" brushRef="#br0" timeOffset="227244.143">8770 13278 256 0,'0'9'4'0,"0"0"-4"31,-1 2 7-31,-5 1-4 15,-4-1-2-15,1 0-10 0,-2-3-39 16,4-1-36-16</inkml:trace>
  <inkml:trace contextRef="#ctx0" brushRef="#br0" timeOffset="227915.5217">8949 12981 268 0,'-8'3'60'0,"2"-3"-39"16,-1 0 24-1,4 0-5-15,2-1-9 0,1-5-13 16,0-1 4-1,5-3-14-15,5-1-8 16,4 2-1-16,2-1 2 0,2 2 3 0,1-1 0 16,0 4 3-16,0 1-5 0,0 3 2 31,-3 1-3-31,-1 0 0 16,-2 3-2-16,-3 5 1 0,-2 3 0 15,-3 1 1-15,-3 4 0 16,-2 0 0-16,0 1 2 15,-8 2-2-15,-5 0 0 16,0-1 0-16,-4-2 0 0,0-2 0 16,3-2 0-16,2-3 0 0,4-5 1 15,3-1 0 1,3-3 5-16,2 0 5 0,0 0 2 16,4-3-2-16,5-2-10 15,3-1-2-15,1 1 0 16,5-1-1-16,-3 3 1 0,2 1-2 15,1 2 2-15,-3 0 0 16,0 2-1 0,-1 6 0-16,-3 1-1 15,-2 3 0-15,-1 1 1 16,-4 2 1-16,0 0 0 16,-4 2 0-16,0-2 5 0,-6 1-2 0,-6 0 3 15,-2-1 1-15,-3-1 2 16,-1 0 0-1,-6-2-1-15,2-1 0 0,-1-2-6 0,-1-1-1 32,4-3-1-32,1-1-2 15,5-1-24-15,0 0-21 0,7 0-12 16,5 2-39-16,2-1-69 0</inkml:trace>
  <inkml:trace contextRef="#ctx0" brushRef="#br0" timeOffset="229126.1741">8824 13787 276 0,'-5'2'28'0,"0"-1"8"16,4 1 12-16,1-2-12 16,0 0-3-16,0 0-2 0,0 0 0 15,6-8-20-15,5-1-10 16,2-3 0-16,3-1 1 16,3 1 0-16,2 1 1 15,-2 3 0-15,0 2-3 16,-1 2 0-16,-2 3-1 15,0 1 1-15,-4 1 0 0,-1 7-1 16,-3 1 1-16,-5 3-1 16,-3 2 0-1,0 0-2-15,-2 1 1 16,-9 1 3-16,-1-1-2 0,-5-1 2 16,0 0 0-16,0-2-1 15,2-1 1-15,1-3 0 0,3-2-1 16,5-1 0-1,0-3 1-15,6-1-1 16,0-1-3-16,7 0-2 16,5-2 5-16,5-2 0 0,3-2 0 15,2 0 0-15,4 0-1 16,-1 1 1-16,1 0 0 16,-1 2 1-16,-2 3-1 15,-4 0-1-15,-2 0 1 0,-1 7-1 16,-6 3 1-16,-1 1 0 15,-2 1 0-15,-2-1 0 16,-2 2 0-16,-3-1 7 16,0 2 3-16,-2 0 0 0,-7 0 2 15,-5 1 4-15,-1 2 5 16,-9-1-1-16,2 1 1 16,-5-2-8-16,0-2-2 0,3 0-3 0,-1-4-2 15,2-1-5-15,5-3 0 31,3-3-2-31,5 1-10 0,3-3-26 16,5 0-34-16,2-5-22 0,6-8-74 16</inkml:trace>
  <inkml:trace contextRef="#ctx0" brushRef="#br0" timeOffset="230048.1482">11849 11928 505 0,'16'53'-5'0,"1"2"10"0,1 9 12 31,0 1-10-31,0 0-6 15,0-3 0-15,-3-7-1 0,0-11 0 16,-1-10-3-16,-2-8 3 16,-1-9-2-16,-2-6-5 15,-3-6-10-15,0-5-22 16,-4-2-13-16,2-13-8 0,-3-6-103 0</inkml:trace>
  <inkml:trace contextRef="#ctx0" brushRef="#br0" timeOffset="230360.9036">11916 11725 477 0,'14'12'68'0,"5"2"-75"0,6 7 16 15,8 6 9 1,6 7-1-16,2 5-11 0,1 5-4 16,0 2 2-16,-1 3-4 15,-2-4-2-15,-3-4 0 0,-3-5 1 16,-2-8 1-16,-3-5 0 16,-1-6 0-1,-6-6-4-15,-3-5-13 0,-3-6-13 16,-3 0-13-16,-4-12-38 15,-2-9-58-15</inkml:trace>
  <inkml:trace contextRef="#ctx0" brushRef="#br0" timeOffset="230639.6246">12174 11606 503 0,'0'15'23'0,"15"3"-31"15,5 6 20-15,8 6 19 16,7 5-7-16,8 5-7 16,6 0-8-16,1 1-3 0,3 1-3 15,-1-3-1-15,-2-3-1 16,-5-3 0-16,-4-3-1 15,-5-4 0-15,-8-2 0 16,-8-3-11-16,-6-2-40 16,-11-2-32-16,-3-5-69 15</inkml:trace>
  <inkml:trace contextRef="#ctx0" brushRef="#br0" timeOffset="231430.4574">10881 12492 198 0,'2'2'206'0,"-2"-1"-198"15,0 0-6-15,0 0 4 16,-6 0 3-16,-3-1-2 0,-4 0 2 16,-4 0 4-16,-3 0-3 15,-1 0 4-15,-4 0 0 16,-4 0 4-16,-3 0-4 0,-3 0-3 16,-3 0 2-1,-5 0 1-15,-1 0-4 0,-1 0-3 16,-3 0-1-16,-2 0 4 15,-1 0-4-15,1 0 0 0,2-2 1 16,-2-1-1-16,2 0 2 16,4 1-3-1,0-1 2-15,3 2-4 16,3 0-4-16,4 1 1 0,1 0 0 16,5 0-1-16,3 0 1 0,1 0 0 15,3 0 0-15,2 0 1 0,3 0-2 16,2 0 1-16,2 2 0 15,1-2 0-15,4 1 0 32,2-1-2-32,3 0-2 0,0 0-11 15,1 0-15-15,1 0-14 16,0 0-10-16,5 0-48 16,5 0-15-16,3 0-47 15</inkml:trace>
  <inkml:trace contextRef="#ctx0" brushRef="#br0" timeOffset="232296.0865">10146 12253 304 0,'-4'-5'26'0,"0"1"-7"0,0-1 13 16,-1 2-11-16,1-1-7 16,-1 1 0-16,2 2-4 15,-4 0-2-15,0 1-1 16,-2 0-5-16,-3 0 1 15,-3 2 8-15,-3 3 6 16,-2 1 0 0,-4 0 0-16,-4-1 2 0,-2 1-1 15,1 0-2-15,-4-1-5 16,2-2-3-16,2 1-1 16,3-1 0-16,1-1-5 15,4-1-1-15,6 0 1 16,3 0 0-16,4-1 1 0,3 1 2 15,3-1-4 1,2 0 0-16,0 0 3 0,0 1-3 16,0 0-3-16,0 1-1 15,0 0 3-15,0 1 2 16,0 0-2-16,0 0 2 16,0 0-2-16,0 0 1 15,0-1-1-15,0 2 0 0,2-2 3 16,-2 3 4-16,1 1 0 0,1 1-1 15,2 1 3 1,-2 3 7-16,2 2 1 0,2 1-8 16,-3 2-2-16,2 2-2 0,0 3 0 15,1 1 0-15,0 0-2 0,0 2 1 16,-2 0 1-16,3-3 0 31,-3 0 1-31,3-3-1 0,-1 0 1 16,0-5 3-16,-2 0-2 15,3-3-2-15,-1 0 1 0,-1-3-1 0,0 0-4 16,-1 1 1-16,1-3-2 16,-2 0 0-16,0-2 0 15,2 2 0-15,0-2 0 32,-4-2-1-32,3 1 2 0,0-1-2 15,-1-1 2-15,-2 0-1 16,3 0 0-16,-2 0 0 15,0 0 0-15,2 2-1 16,-3-1-3-16,1 1-7 0,1 3-8 16,0 1-14-16,0 4-10 0,0 0-30 15,-1 3-33 1,0-3-80-16</inkml:trace>
  <inkml:trace contextRef="#ctx0" brushRef="#br0" timeOffset="263173.1808">12456 8019 247 0,'0'0'35'0,"2"0"-27"15,-2 0 17-15,0 0 11 16,0 0-15-16,0 0 14 0,0 0-13 15,0 0-5 1,0 2-8-16,0 2-7 0,-2 4-1 16,-4 5-2-16,0 3 2 15,-4 10 1-15,-4 6 3 16,-3 10-1-16,-3 5 6 16,-4 7 8-16,-1 4 7 15,-2 3-5-15,1-1-3 0,-1-5-3 16,2-5-1-16,0-3-2 15,5-8-5 1,-2-5-2-16,5-5-4 0,2-4 1 16,4-6 0-16,3-2-1 15,4-6-1-15,1-3-13 16,3-1-38-16,0-4-38 16,0-3-75-16</inkml:trace>
  <inkml:trace contextRef="#ctx0" brushRef="#br0" timeOffset="264150.8469">12786 7956 258 0,'0'2'24'0,"0"-1"6"31,0 0-19-31,0 1 14 0,0 3-17 16,-3 4-4-16,1 1 5 15,1 5 0-15,0 5 3 16,0 1 2-16,1 4-7 0,0-1-2 15,0 0-1-15,0-4-2 16,5-3 5-16,1-5 2 16,4-3 3-16,3-6 2 15,3-3 7-15,3 0 3 16,3-9-7-16,3-1-8 16,0-1-6-16,0-1-3 0,-2 2 0 15,-1358 3 0-15,2714-2 0 16,-1362 5 1-16,-3 1-2 15,-1 2 0-15,-5 1-1 0,0 0-14 16,-3 0-13 0,1-2-21-16,-3-2-26 0,2-1-18 15,-2-3-13 1</inkml:trace>
  <inkml:trace contextRef="#ctx0" brushRef="#br0" timeOffset="264413.5545">13020 7830 2 0,'-3'0'406'0,"3"2"-378"31,0 6-21-31,0 4-7 16,0 8-1-16,0 6 3 0,0 7 4 15,0 7 3-15,0 6 14 16,0 3-12-16,0 2-8 15,0-4-2-15,1-1-1 16,4-6 0-16,-2-8-4 16,3-6-16-16,4-6-22 0,0-6-26 15,3-5-64-15</inkml:trace>
  <inkml:trace contextRef="#ctx0" brushRef="#br0" timeOffset="265598.8996">13954 8984 255 0,'13'-8'37'15,"-3"0"-37"-15,-2 2 3 16,-1 3 8-1,-5 1 7-15,-1 2 13 0,-1 0-9 16,0 2-10-16,-3 7-2 16,-6 5 10-16,-6 7-3 15,-5 8-4-15,-7 6 0 0,-8 7-4 0,-5 8 5 16,-7 5 1-16,-6 6 0 31,0 3 0-31,-4 2-4 0,-1 3 1 16,1-1 3-16,1 1-5 15,-1-3-5-15,1-4-2 16,2-3 3-16,2-6-1 0,3-5-3 16,6-5 1-1,5-9-1-15,7-4 1 0,7-6-2 16,7-8-1-16,7-6 1 16,2-3 0-16,5-4-1 15,3-3-2-15,0 0-10 0,3-11-27 16,6-4-37-16,5-7-81 15</inkml:trace>
  <inkml:trace contextRef="#ctx0" brushRef="#br0" timeOffset="265944.4547">14223 9119 279 0,'0'0'37'16,"0"7"-22"-16,-2 4 9 15,-2 4 17-15,1 6-3 16,-1 5-8-16,2 5-4 15,-2 7-10-15,3 3-1 0,-3 4-5 16,0 1-8-16,0-1 0 16,2-1-1-16,0-7-1 15,0-3 0-15,-1-8-7 16,1-6-20 0,2-6-28-16,0-6-26 0,0-7-35 15,0-1-115-15</inkml:trace>
  <inkml:trace contextRef="#ctx0" brushRef="#br0" timeOffset="266112.5803">14395 9426 444 0,'2'6'5'0,"-1"0"-4"15,-1 2 2-15,0-1 1 16,0 1-1-16,0 1-3 15,0-3-26-15,-1-1-34 0,1-2-50 32</inkml:trace>
  <inkml:trace contextRef="#ctx0" brushRef="#br0" timeOffset="266479.2187">14669 9107 460 0,'0'0'9'0,"-1"2"-6"16,-8 6 3-16,5 2-4 16,-1 2 0-16,-1 3-2 0,3 2-1 15,1 1 1-15,2-2 0 16,0-1 0-1,3-3 0-15,6-3 1 16,4-5 2-16,3-3 13 16,4-1 1-16,4 0 3 0,0-5-1 15,3-3-7-15,3-1-7 16,-3 0-2 0,1 0-1-16,-3 2-2 0,-3 1-1 0,-5 2-3 15,-3 0-19-15,-4 1-16 16,-3 0-24-16,-3-1-26 15,-3-3-80-15</inkml:trace>
  <inkml:trace contextRef="#ctx0" brushRef="#br0" timeOffset="266719.8273">14921 8788 518 0,'-3'-3'11'16,"2"3"6"-16,0 0-4 0,1 8-13 31,0 11-3-31,-1 8 3 0,-1 10 1 16,-3 10 3-16,-1 6-4 0,-3 7 1 16,1 2-2-1,-3 2-16-15,1 2-41 0,1 1-36 16,0 1 1-1,1 1-34-15</inkml:trace>
  <inkml:trace contextRef="#ctx0" brushRef="#br0" timeOffset="267514.1926">10625 14302 311 0,'-14'-31'14'0,"-1"2"45"16,3 2-7-1,1 3-10-15,2 3-2 16,-1 6-18-16,1 3-5 0,1 8 10 15,-1 4-17-15,0 8-3 16,-2 15-9 0,1 13-1-16,2 17 2 15,4 15 2-15,4 13 0 0,0 12-1 16,6 6 1-16,5 2 1 16,3-3 1-16,2-4-2 15,-4-8 4-15,1-8 11 16,-2-6-8-16,-2-6-5 0,-1-8-3 0,-2-7 1 15,-1-11-1-15,-1-8-9 16,-2-9-47 0,-1-13-36-16,-1-10-63 0</inkml:trace>
  <inkml:trace contextRef="#ctx0" brushRef="#br0" timeOffset="268748.9084">10468 14049 472 0,'-4'-21'0'0,"-2"-4"24"16,1-2 18-16,4-2-5 15,0 0-9-15,0-3-13 0,1 0-9 16,0-1-5-16,2 0-2 0,2 1 0 16,1-2-6-16,2 2 2 15,0 0 4-15,-1 2 1 16,0 3-1 0,1 1 1-16,1 4 0 15,-2 3 3-15,-2 4 5 16,1 3 4-16,-1 4 2 15,2 4-8-15,0 3-5 16,3 1-3-16,5 0-1 16,6 5 2-16,5 1 1 0,6 0 0 15,6 0 1-15,3-3 0 16,6-1 5-16,5-2 3 0,3 0 2 16,2 0-2-16,3-6-2 15,2-1 3-15,2 0 0 16,0 1-1-16,1-2-2 0,-1 2-1 15,-2 0-4-15,-2 1-1 16,-3 0-1-16,-4 2 2 16,-2 0-4-16,-6 0 2 15,-5 2 2-15,-4 0-2 0,-4 1 0 16,-4 0 0-16,-4 0-2 0,-6 1 2 31,-1 3-1-31,-5 1 1 16,-3 1-1-16,1 2 1 15,-3 1-1-15,-2 4 1 16,2 3 0-16,-4 3 0 0,1 6 1 16,-1 2-1-16,0 6 0 0,0 3 1 15,2 4-1-15,0 4-1 16,3 3 1 0,3 5 2-16,0 2-3 0,3 5 2 15,0 2 1-15,2 1-1 16,-1-1 5-16,2 2 1 15,-2-1 1-15,0 1 0 0,-1-1-4 16,-1 2 1-16,-2-1-1 0,-1-1-2 16,-1-2 1-16,-4-4 1 15,1-4 1 1,-2-5 5-16,-1-7 2 16,-2-6-2-16,0-6-3 15,0-5-4-15,0-5 0 16,0-3 0-16,0-3-1 0,-1-4-1 15,-1-2 0 1,0 1 0-16,1-3-1 0,1 0 0 16,-2 0 0-16,2-2 0 15,0 0 0-15,0-1 0 0,0 0 1 16,0-1-2 0,0 0 2-16,0 0-1 0,0 0 0 15,0 1 0-15,0-1 1 16,-2 0 0-16,2 0-1 0,-1 0 0 15,0 2 0-15,-3 1-1 16,0 2 1-16,-4 1 0 0,-3 2 1 31,-5 1-2-31,-3 2 1 0,-7 1-1 16,-7 2 2-16,-8 3-3 0,-8 2 2 16,-10 1-1-1,-7 3 1-15,-6-1 1 0,-7 3-1 0,-3-2-1 31,-2-1 2-31,-1-2-1 0,3 0 1 16,3-4-2-16,7-1 2 16,8-5-2-16,11-1 1 0,11-3 0 15,13-2 0-15,10-2-1 16,9-1-1 0,8-1-2-16,2 0-12 0,10 0-11 15,7-1 4-15,6-4-5 16,5 0-9-16,6-2-18 0,2 0-29 15,-1-4-4-15,-3-5-51 16</inkml:trace>
  <inkml:trace contextRef="#ctx0" brushRef="#br0" timeOffset="269516.1707">10656 14505 91 0,'-5'-1'284'15,"2"-9"-273"-15,0-3-1 16,2-2 17 0,1-3-12-16,0-1-5 0,0 0 0 15,1 1-3-15,5 0 4 16,0 3-6-16,1 2-3 15,1 2 2-15,0 4 0 16,1 4 0-16,2 3-4 16,0 0 0-16,3 3 0 0,2 8 1 15,-1 4 0-15,3 3 2 16,-1 4-1-16,0 0-2 16,-1 1 2-16,1-1-2 0,-2-1 1 15,-1-4-2-15,1-1 1 16,-1-5 0-1,-1-3 0-15,0-3-3 0,-2-3-18 16,-1-2-15-16,-1 0-22 16,-3-6-21-16,0-4-82 15</inkml:trace>
  <inkml:trace contextRef="#ctx0" brushRef="#br0" timeOffset="269746.3023">10937 14274 174 0,'-7'0'204'16,"0"4"-189"-16,-3 4-5 15,-1 4 7-15,0 6-7 16,-3 3 2-16,0 6-5 0,1 3-3 16,-1 4-1-16,-2 1-1 15,4 1-2-15,1-1-1 16,1-2-13-1,4-4-55-15,2-6-14 16,4-6-32-16,0-9-12 0</inkml:trace>
  <inkml:trace contextRef="#ctx0" brushRef="#br0" timeOffset="270316.2604">11193 14049 268 0,'0'10'6'16,"0"2"1"-1,-2 2 33-15,0 5-11 16,1 2-5-16,0 1-2 0,0 2 2 0,1 1-5 15,0-1-5-15,0 2-1 16,0-2 0 0,0-1-6-16,0-1-5 0,0-2-1 15,0 1 0-15,0-4-1 16,0-2-2-16,0-3-24 16,1-5-34-16,3-5-33 15,2-2-61-15</inkml:trace>
  <inkml:trace contextRef="#ctx0" brushRef="#br0" timeOffset="270479.6958">11328 14275 295 0,'0'0'69'16,"0"0"-20"-16,0 4-15 0,0 0-21 0,-7 3-9 15,3 0-3-15,1-1-1 16,-1 1-20-16,1-2-40 15,3-4-16-15,0-1-92 16</inkml:trace>
  <inkml:trace contextRef="#ctx0" brushRef="#br0" timeOffset="270800.7794">11404 14043 358 0,'-8'0'21'16,"1"2"-13"0,-1 4 32-16,1 2-29 15,1 4-10-15,2 0-1 16,-1 3-1-16,3 1-1 16,2-2 2-16,0 0 0 15,2-3-2-15,5-2 4 16,4-5-2-16,2-1 2 0,5-3 6 15,0 0 3-15,1 0-2 16,3-2-4-16,-1-2-4 0,0-1-1 16,0-2 0-16,0 0-12 0,-3-1-26 31,-1 0-16-31,-2-1-35 0,-3-2-60 16</inkml:trace>
  <inkml:trace contextRef="#ctx0" brushRef="#br0" timeOffset="271039.046">11484 13947 309 0,'-7'0'21'0,"1"0"21"16,4 0 13-1,2 0-23-15,0 3-18 0,0 5-6 16,1 5 6-16,6 3-3 0,1 4-6 15,1 5-4-15,-1 2 0 16,1 2 0-16,-1 3-1 16,-1 0-11-16,1-1-42 15,-3 1-29-15,0-6-19 16,-2-2-102-16</inkml:trace>
  <inkml:trace contextRef="#ctx0" brushRef="#br0" timeOffset="271986.1263">10714 14692 149 0,'0'0'177'0,"0"0"-157"16,0 0-3-1,0 0-8-15,0 4-8 16,5 3 0-16,1 3 0 16,1 2 0-16,0 0 0 15,-2 1-1-15,1-2 1 16,0-1 1-16,-1-2 16 16,-2-1 8-16,0 0-8 0,0-2-4 15,1-3 1-15,-2 1-5 16,3 0-1-16,1-1 0 15,1-2-1-15,-1 0 0 16,5 0 0-16,-1 0-3 0,4-5-3 0,0-3 0 16,0-1-2-16,3-2 2 15,0-1 0-15,0-2 3 16,-1-1 2 0,-2 1-2-16,-1 0 3 0,-3 1 0 15,0 2-4-15,-5 0 1 16,-1 2 1-1,-2 1 4-15,-1 0 2 0,-1 0 0 16,0 1-3-16,0 2-4 16,-1-2 1-16,-2 3 1 15,0 1-2-15,1 2-2 16,1-1 0-16,1 2-3 16,0 0 0-16,-2 0-3 0,2 7-3 0,0 4 2 15,0 3 2 1,0 4 1-16,2 4 0 15,2 3 1-15,1 5 0 0,-1 3 0 16,2 2 0-16,0 4 0 16,-4 1-1-16,3 0 1 15,-1 1-1-15,-2-2 2 16,0-2-2-16,0-3 2 16,-2-3-1-16,0-8 0 0,0-3 1 0,0-5-1 15,0-5 0-15,0-2 2 16,-5-5 1-16,-2-3 0 0,-2 0 2 31,-1 0-2-31,-3-6 0 16,-3-2-1-16,2-1-2 0,0-2 1 15,2-1-2 1,4 1 1-16,5-1-3 0,3 2-3 16,0-4-4-16,8 2-8 15,6-3-8-15,6-1-7 0,5-1 0 16,3-3-9-1,2 1-46-15,1-2-59 16</inkml:trace>
  <inkml:trace contextRef="#ctx0" brushRef="#br0" timeOffset="272610.3619">11301 14600 336 0,'-4'0'42'0,"4"0"9"15,0-6-4 1,7-2-42-16,7-2-3 0,5 1-1 0,3 0 2 16,2 1 6-16,1 2 3 0,-2 3-8 31,-1 2-2-31,0 1-2 16,-5 0 1-16,-1 6-1 15,-4 2 0-15,-3 2 0 0,-1-2 1 16,-3 3-1-16,-3 0 1 15,-2-2-1-15,0-1 1 16,0-1-1-16,0 0 2 16,0-2-1-16,-2-2 0 0,2-1-1 15,0-1 1-15,0-1-1 16,0 0 0-16,0 0 2 16,5 0 1-16,3 0 0 15,1 0-1-15,0 0-1 16,2-1 1-16,-1 0 0 0,-1 1 1 15,-1 0 0-15,0 0-1 0,-5 3 0 16,0 5-2-16,-3 3 2 16,0 4 0-16,-8 2 3 15,-8 2 9-15,-7 4 2 0,-4-1-1 16,-5-1-3-16,-4 0 2 16,-5-4-8-16,3-6-4 15,-1-4-3-15,3-7-14 0,2-8-47 16,4-15-51-16,4-11-104 31</inkml:trace>
  <inkml:trace contextRef="#ctx0" brushRef="#br0" timeOffset="273330.4602">9946 12161 538 0,'-32'63'-1'15,"-1"-1"2"-15,1 0 0 16,2-3 0-16,2-8-2 0,0-6 3 16,4-6-1-1,2-6 0-15,2-4-1 0,4-6 0 16,4-3 0-16,2-6-4 16,2-1-28-16,7-7-28 15,1-3-24-15,1-3-57 16,9-3-42-16</inkml:trace>
  <inkml:trace contextRef="#ctx0" brushRef="#br0" timeOffset="273630.4546">10215 12056 29 0,'7'-2'488'0,"-5"2"-460"15,-2 2-22-15,0 13-8 32,-3 6 2-32,-8 7 1 15,-2 8 0-15,-4 5 0 16,-1 3 2-16,-1 1 3 0,0 1 14 16,0-2 4-16,4-2-8 15,-1-2-8-15,5-1-5 0,-1-4-2 16,5-3-1-16,1-4 0 15,4-3-2 1,2-3-17-16,0-4-32 0,6-6-20 16,4-6-44-16,3-6-53 15</inkml:trace>
  <inkml:trace contextRef="#ctx0" brushRef="#br0" timeOffset="273879.8704">10421 12175 373 0,'0'16'170'0,"0"6"-170"16,-1 7 1-16,-5 9 1 15,-6 9-1-15,-3 4 0 0,-2 2-1 16,0 0-1-1,1-4 2-15,4-4-21 0,7-8-36 16,5-7-20-16,0-9-33 16,9-5-118-16</inkml:trace>
  <inkml:trace contextRef="#ctx0" brushRef="#br0" timeOffset="275504.2925">11400 12668 227 0,'-2'-7'58'0,"-1"2"-44"16,-1 1 12-16,2 1-1 15,0 1 2-15,-1 0 7 0,3 1-6 16,-1 0-4-16,1 1-3 16,0 0-4-16,0 0-10 0,0 0-4 15,0 4-1 1,2 4 13-16,2 3-3 0,0 2 1 15,1 2 2 1,-1 2-5-16,-2 3 6 0,2 2-8 16,-3 2 3-16,0 3 0 15,0 0-1 1,2 2 0-16,-3 0-2 0,1 1 0 16,1-1-5-16,-1 2-2 15,2 0 1-15,-1 2-2 16,1-2 1-16,-1 0 0 15,1 0-1-15,0-3 0 16,0-1 0-16,0-1 1 0,1-5-1 16,-2-1 0-16,2-4 1 0,-2-2-1 15,-1-3 0-15,2-4 0 16,-1-2 0 0,-1-2 0-16,0-2 1 15,0-1 2-15,3 0 2 0,-2-4 2 16,1-4 0-16,2-4-5 15,1-2-2-15,0-3-1 16,2-1 0-16,1-2-1 0,2 1 0 0,2-1 1 16,1-1 1-16,0 1-1 31,2 0 0-31,1-1 1 0,1 2-1 16,-2 0 2-16,0 1-1 15,0 0 0-15,-3 2-1 0,1 3 1 16,-6 1 0-16,1 2 2 15,-3 4-2-15,-3 1 1 16,0 3 0-16,-1 0 1 16,-2 2 0-16,0 0 3 15,0-1-3-15,0 1-1 16,0 0-2-16,0 0 1 16,0 0-1-16,0 0 0 15,0 0-1-15,0 4 1 0,-3 2 1 16,-1 0-1-16,-2 2 0 15,1 1 2-15,-2 2-1 16,-1-1 0-16,-2 0 0 16,1 0 1-16,1-1-1 0,-1-1 0 15,1 1-1 1,0-3 2-16,0 2-1 16,1-1-1-16,-1 0 2 0,0-1-1 0,0 1 0 15,1 0 0-15,0 0 0 0,-1 2 0 31,2-1 0-31,-2 2 0 16,0-2-1-16,1 2 1 0,-1 0 0 16,3-4-1-16,0 2 1 15,2-3 0-15,0-1 0 16,2-2 0-16,-1 1 0 0,2-3 0 16,0 0 0-16,0 0 0 15,0 0 0-15,0 0 1 16,0 0-1-16,0 0 2 15,0 0-1-15,0 0-1 0,0 0 0 16,0 1 0 0,0 0 0-16,-2 0-1 0,1 2 0 15,-2-1 0-15,0 2 0 0,-1 0 1 16,0 0 0 0,-3 2 0-16,0 0 0 15,-2 1 0-15,-1-1 0 16,-1 0 0-16,0-1 0 15,-2 2 0-15,-2-1 0 0,2-1 0 0,-2 0 0 16,2-2 1-16,2-1 0 16,0-2 0-16,2 0 2 15,1 0 1 1,2 0 1-16,1-1 1 0,1-3 2 16,2-1-3-16,0 1-4 15,0-1 1-15,2 1-2 0,-1-2 0 16,1 2 0-1,-1 0-1-15,0-1 1 0,0 1 0 16,0-2 0-16,0 0 0 16,0 0 0-16,-3-3 1 15,2 3 0-15,-5-4 0 16,2 3 1-16,-2-3 0 16,-1 3 1-16,-2-3-4 0,1 3 2 15,-1 0-1 1,0 0-3-16,1 2-3 15,-1 0-12-15,2-1-19 0,-1-1-44 16,0 0-41-16,1-3-135 0</inkml:trace>
  <inkml:trace contextRef="#ctx0" brushRef="#br0" timeOffset="280490.1864">13615 7420 17 0,'16'-12'80'15,"0"0"-78"-15,1-1 14 16,0 4 2-16,-1 1-3 16,-1 1 2-16,0 0-4 15,-1 3 1-15,-3-1 10 0,-2 3 1 16,-2 0-4-16,-2 1 0 15,-3 1-6-15,0-1-8 16,-2 1 5-16,0 0 5 16,0 0 10-16,0 0 2 15,-3 0 11-15,-5 0-8 0,-4 3-5 16,-5 2-12-16,-2-1-9 0,-6 2-1 16,-4 2-1-16,-1-1 5 0,-1 0-4 31,0-1 3-31,3 2-1 15,-2-3 2-15,5-2-2 0,5 0-2 16,4-1 2 0,3 0 2-16,6-2 0 0,1 0-1 15,4 0-1-15,2 0 2 16,0 0-3-16,0 0 2 0,0 0-6 16,0 0 0-16,0 0-2 15,0 0 0-15,0 1-1 16,-2 2-3-16,-1 3 0 15,0 7 1-15,-3 1 4 16,-2 4 1-16,0 4-2 0,-3 0 0 0,0 4 0 31,2-3 1-31,-1 2-2 0,2-2 1 0,3 0 0 16,1-2 0 0,1-4 0-16,2-1 0 15,1-3 0-15,0-2 0 16,0-3-3-16,3-1 0 15,4-3 2-15,2-3 2 16,3-1 0-16,3 0 2 0,6-10-1 16,0-3 0-16,5-1 0 15,3-1-1-15,-1 0 0 0,2 0 0 16,-1 3 0-16,-2 2-2 16,-3 4 1-16,0 3-1 15,-6 3 2-15,1 0-2 16,-3 0-1-16,-1 8 2 0,-3 4-4 15,1 4 4-15,-3 2-4 16,-5 4 3 0,-1 3 0-16,-4 0 1 15,0 1 0-15,-9-1 1 16,-5-2 4-16,-5-2 1 0,-4-2 10 16,-6-2 2-16,-3-1-1 15,-4-3-8-15,-4-3-8 16,1-4 0-16,0-2-3 0,2-4-61 15,2-3-86 1,2-12-308-16</inkml:trace>
  <inkml:trace contextRef="#ctx0" brushRef="#br0" timeOffset="282956.8248">15240 8568 216 0,'0'-3'15'0,"0"0"23"16,-3 0-1-16,-1 0-8 16,-2 1-6-16,-1 1-4 0,-1-1 2 0,0 2 6 15,0 0-7-15,-1 0-8 16,0 0-5-1,1 0-3-15,0 1 4 16,0 2-2-16,2 1 0 16,-1-1 5-16,3 0-1 15,-4 1 3-15,1 0-2 16,-1 3 0-16,-3 1-7 0,-3 4-1 16,-4 1-2-16,-6 6-1 15,-7 5 3-15,-5 6-2 16,-6 5-2-16,-10 6 1 15,-5 8 1-15,-4 2 1 0,-5 7 1 16,-1 1 6-16,2 0 1 16,1-2 6-16,3-5 1 15,3-3 2-15,5-4 2 16,3-6-6-16,6-2-4 16,2-3 1-16,4-1-8 15,4-2-1-15,4-4-2 0,2-2 2 16,7-3-4-16,2-4 3 15,4-4-3-15,3-3 1 16,4-3-1-16,5-2 0 16,-1-4-1-16,4-1-1 0,0-1 1 15,0 0-4-15,0 0-7 16,0 0-1-16,4-4-5 16,0-1-12-16,0 0-11 15,0 0-9-15,1 0-13 16,-3 0-41-16,-2-1-101 0</inkml:trace>
  <inkml:trace contextRef="#ctx0" brushRef="#br0" timeOffset="284666.1335">15472 8674 103 0,'0'0'103'0,"0"0"-64"16,0 0-19-16,0 0-2 0,0 0 0 15,0 2 0-15,0 2 4 16,0 3 2-16,0 0-4 0,0 2-1 15,0 2-5 1,0 1-2-16,0 2-1 0,0 4-1 16,0 3 2-1,0 4 1-15,0 3-3 16,-2 4 5-16,1 4-6 0,-1 3 0 16,-1 2-2-16,2 1-2 15,-3-2 0-15,1-2-2 16,2-6-2-16,-1-4 0 15,0-6 0-15,0-6-1 16,2-6 1-16,0-4-2 0,0-4 1 16,0-2-8-16,0 0-23 15,1-3-21-15,4-8-43 16,-3-2-96-16</inkml:trace>
  <inkml:trace contextRef="#ctx0" brushRef="#br0" timeOffset="284896.7372">15668 8944 407 0,'-2'12'18'16,"-4"-1"-17"-16,-3 2 0 15,2 1-1-15,2-1 0 0,-1-2-2 16,4-2-19-16,2-2-10 16,0-5-19-16,0-2-81 15,8-2-11-15</inkml:trace>
  <inkml:trace contextRef="#ctx0" brushRef="#br0" timeOffset="285350.0533">15817 8670 356 0,'-13'3'17'0,"-1"2"-16"16,-1 1 4-1,2 1 7-15,3-1 9 0,2 0-7 16,2-2-4-16,5 2 1 15,1-2-6-15,0 0 5 16,7 1 10-16,5 0-7 16,4-2 0-16,1 1-2 15,3-1-2-15,1 1-3 0,4-1 2 0,-1 1 3 16,-1-1 6-16,1 1 2 16,-2 1 0-16,-2 1-6 15,-3 1-6 1,-3 1-5-16,-2 2-1 15,-2 0 1-15,-3 1-1 16,-1 0 1-16,-5 0 1 16,-1 0-2-16,0 1 3 15,-1 1-1-15,-9 0 2 0,-4 0-1 0,-2 0-2 0,-4-1 1 16,0-2-3-16,-2-2 2 31,-3-3-9-31,2-4-15 16,0-1-16-16,2-4-26 0,-2-9-31 15,5-5-81-15</inkml:trace>
  <inkml:trace contextRef="#ctx0" brushRef="#br0" timeOffset="285601.1541">15725 8663 472 0,'0'-4'71'0,"6"-4"-46"31,7-2 4-31,3-4-7 16,6-2 3-16,4-2-9 0,6-4-4 15,1 1-1-15,1-2-4 16,3 1-6-16,-1 1-4 16,-1 1 5-16,-3 4-3 0,-3 3-11 15,-2 2-38-15,-7 2-25 16,-3 2-30-16,-6 0-121 15</inkml:trace>
  <inkml:trace contextRef="#ctx0" brushRef="#br0" timeOffset="290250.8413">16823 13545 380 0,'4'-10'13'0,"-1"1"-8"16,-1 2 4-1,0 2 3-15,0 2-2 0,-2 3-3 16,2 0-4-16,-2 6-3 16,2 6 3-16,-1 5 7 0,-1 6 2 15,1 8 1 1,-1 6 0-16,0 8 4 16,0 9 5-16,0 12-1 15,0 8 1-15,0 9 0 0,1 6-1 16,-1 4-1-16,1 2 0 15,1 1-4-15,0 1-4 16,-2-3 0-16,0-2-2 16,1-5-2-16,0-8-5 15,-1-8 2-15,0-10-4 0,0-10 0 0,0-10 0 16,0-6-1-16,-2-8 2 0,-3-6-4 16,0-5 4-16,1-6-1 15,0-5-2-15,-3-2-4 31,3-3-6-31,0 0-17 16,-3-11-33-16,3-9-11 0,-1-9-30 0,4-10-98 0</inkml:trace>
  <inkml:trace contextRef="#ctx0" brushRef="#br0" timeOffset="291727.2809">16792 13343 467 0,'-6'-5'2'0,"0"0"0"16,3 2-1-16,0 2 1 15,3 0 0-15,0 1 1 16,0 0-2-16,0 0-1 0,0 2 1 16,7 2 3-16,4 1 6 15,2 1 8-15,5 0 2 16,7-1 2-16,2-3 2 15,10-2-1-15,4 0-5 0,5-2-2 16,4-7-2 0,5-3-4-16,1-1-3 15,3-2 0-15,3-1-4 0,2 0-1 16,4-1-3-16,1 1 1 16,-1-2-1-16,3 2 5 0,2-1-4 15,-2 2 0-15,2 1 8 16,-2-1-9-1,0 1 6-15,0 0-4 0,-4 2 3 16,-2 1-1-16,-4 0 1 16,-5 0 0-16,-3 2-1 0,-6 1-3 0,-6 1 1 31,-5 0-1-31,-5 1 0 16,-6 2 0-16,-8 0 0 0,-5 2 1 15,-4 1 0-15,-3 1 0 16,-3 0 0-16,-2 0 1 15,0 0 2-15,0 0-1 16,-3 3-2-16,-3 7 1 16,-2 2 1-16,-2 3 0 0,1 5 1 15,1 5-1-15,0 5-2 16,-1 4 3-16,1 7 0 16,0 6 2-16,0 5-3 0,-1 6 4 15,0 2-4 1,-1 3 2-16,-1 2-1 0,0 1-2 15,1 2 2-15,1 1 3 16,0 4 1-16,1-1-1 16,1 3 0-16,3-2-3 0,1-2 0 15,3-1 1-15,0-4 1 16,0 0-2-16,0-4-1 0,0 2-1 16,3-1 0-16,-1 0-1 0,1 1 0 15,-2-3-1-15,1-1 1 31,-2-4 0-31,2-3 0 16,-1-1-1-16,-1-6-1 0,1-2 3 16,-1-4-2-16,0-2 0 15,0-3 1-15,0-3-1 16,0-1 0-16,0-1 0 16,0-1 1-16,0 1-1 15,0 1-1-15,0-1 3 0,-1 1 1 0,-2-3-1 16,1 0-4-16,1-2 4 0,0-3-2 15,-1-2-2-15,2-1 2 32,0-2 2-32,0-3-4 15,0-2 2-15,0-2 2 0,0-3-4 0,0-1 2 32,2-3-1-32,0 0 1 0,0-1 0 15,-2 0 0-15,0-1 0 16,0-1 0-16,0 0-1 15,0 0 1-15,0 0-1 16,0 0 1-16,0-1 0 16,0 0-2-16,0 0 0 0,0 0-1 15,0 0 1-15,0 0 0 16,0 0 2-16,0 0 0 16,-5 0 0-16,-4-3 1 0,0 1-4 15,-6-2 3-15,-1 0-15 0,-3 2 7 16,-5 0-1-16,-4 2 3 15,-4 0 1-15,-5 0 1 16,-4 0 3 0,-4 0-4-16,-3 0 5 15,-6 0-1-15,-1 3-1 16,-4-2 1-16,-2 2 1 0,-2-1 0 16,-1-1 0-16,-1 0 0 15,0-1 1-15,1 0-2 16,2 0 2-16,-3 0 0 15,3 0-1-15,-1 0 5 16,5 0-3-16,-1 0-1 0,4 0 0 16,2 0 0-16,4 0 0 15,2 0-2-15,4 0 1 0,5 0 0 16,5 0 0 0,8 0 0-16,4-5-3 0,8-1-10 15,3-5-20-15,8-6-28 16,2-6-32-16,10-10-25 0,5-10-67 15</inkml:trace>
  <inkml:trace contextRef="#ctx0" brushRef="#br0" timeOffset="292616.2264">17308 13302 209 0,'-4'6'68'0,"0"0"-31"15,2 0-17-15,1 3-11 16,-1 3-1-16,2 4 9 16,-1 3 6-16,-1 4 9 0,2 3-5 15,-2 4-5 1,2 3-9-16,-1 1-3 15,-1 0-3-15,1-3-4 16,-1-2-1-16,1-4-1 0,1-5 1 0,-2-4 2 16,0-7 1-1,2-4 2-15,0-3-2 0,0-2 3 16,0 0 14-16,0-8-1 16,0-4-11-16,0-6-7 15,0-2 0-15,0-4-2 16,0-3-2-16,0-1 2 0,0-3-2 15,0-1 2-15,4-1-1 16,-1-1 1 0,3 2-2-16,2 1 2 15,4 3 0-15,2 1 1 0,4 3 0 16,-1 2 0-16,0 2-1 16,3 2-1-16,-2 3 2 15,-2 6-4-15,-1 0 1 16,-4 6 1-16,0 2-1 15,-2 1-3-15,-4 2 3 16,1 9 0-16,-1 4 0 0,-2 4 3 0,-3 4 2 16,0 3-2-1,0-1 3-15,-6 2 3 16,-3-1 0-16,-3-2 0 16,0-2-5-16,1-3-1 15,-2-2-2-15,2-3 3 16,1-3-3-16,2-1-15 0,1-3-20 15,1-5-22-15,2-1-23 16,4-1-58-16,0 0-177 16</inkml:trace>
  <inkml:trace contextRef="#ctx0" brushRef="#br0" timeOffset="293303.8359">17669 13496 213 0,'-11'7'165'0,"-3"0"-134"32,-1 1-15-32,0 0-11 15,0 3 3-15,1 0 2 0,0 2-3 16,2 1-5-16,3-1-1 16,2 1-1-16,1-2-1 15,5 0 1-15,1-4-1 16,0-1 3-16,5-4 2 15,5-2-1-15,3-1 3 16,3 0 2-16,3-7 2 0,0-5-2 0,-2 0 1 16,-2-2-6-1,-1-1-1-15,-1 2 2 0,-7-1-1 16,-2 0 1-16,-3 0 3 16,-1 0 2-1,0 0-4-15,-1 2 0 0,-1 2 2 16,-3 1 3-16,2 2 1 15,1 0-7-15,2 2-3 16,0-1-1-16,0 0-2 0,5 1-1 16,2-1 0-16,5 2 1 15,-1 2-1-15,0 2 0 16,0 0 0-16,-1 5 0 16,0 7 2-16,-3 2 0 0,-2 0 3 15,-2 5 6 1,-3-1 1-16,0 3-2 0,0-2 0 15,-2 1-1-15,-5-2-2 16,3 1-3-16,-2-3-1 0,2 1 0 0,0-3-2 31,4-3-7-31,0-2-22 16,0-1-19-16,4-5-16 0,6-3-38 16,-1 0-92-16</inkml:trace>
  <inkml:trace contextRef="#ctx0" brushRef="#br0" timeOffset="293539.2408">17857 13483 344 0,'-5'14'47'0,"2"1"-35"15,0 0-1-15,-1 0-5 16,4 2-2-16,-2-1-4 16,0-2-1-16,2 0-18 15,0-3-15-15,0-1 0 0,0-3-9 16,0-4-23-16,0-3-46 16</inkml:trace>
  <inkml:trace contextRef="#ctx0" brushRef="#br0" timeOffset="293918.4203">17869 13604 104 0,'-4'3'-55'0</inkml:trace>
  <inkml:trace contextRef="#ctx0" brushRef="#br0" timeOffset="294490.8588">17773 13572 227 0,'11'-7'44'15,"1"-2"-16"1,0-2-1-16,3 0-2 16,-4 1 8-16,1 1-5 15,-3 1-18-15,1 1-5 0,-4 4 5 16,-1 2-6-1,1 1-1-15,-1 0 0 0,0 6 8 16,1 6-4-16,0 1-2 16,-1 3 2-16,1 1 0 15,-3 0 1-15,1-1-3 0,2-1-1 16,-2-2-4-16,1-2 0 16,1-3-1-16,0-3 0 0,-1-4-14 15,2-1-12-15,2-1-26 16,-1-10-18-1,3-6-47-15,1-3-89 16</inkml:trace>
  <inkml:trace contextRef="#ctx0" brushRef="#br0" timeOffset="294672.8376">18148 13265 413 0,'1'0'66'0,"-1"0"-37"15,0 1-9-15,-4 9-17 0,-1 5-2 16,-1 2-1-16,-1 4 1 16,0 1-1-16,1 2-1 0,-1-1-21 15,-1-3-26-15,1 0-50 16,-1-4-31-16,2-7-17 16</inkml:trace>
  <inkml:trace contextRef="#ctx0" brushRef="#br0" timeOffset="294844.8832">18047 13337 316 0,'11'-13'58'15,"3"-1"10"-15,4-1-15 16,4 0-17-16,1 0-12 0,1 0-12 16,0 2-7-16,-4 4-4 15,-5 2-15-15,-6 7-25 16,-7 0-29-1,-2 5-66-15,-9 7-151 0</inkml:trace>
  <inkml:trace contextRef="#ctx0" brushRef="#br0" timeOffset="295415.6618">16957 14104 162 0,'0'-5'17'0,"0"2"-3"16,0 1 10-1,-2-1 20-15,2 1 10 16,0 0-22-16,0-1-9 0,0 0-4 15,0-1 0-15,0 0 0 0,0-4-1 16,4 4-5-16,2-2-2 16,1 1-3-1,0 3-6-15,1 1-2 16,0 1-1-16,0 2 1 16,0 8 0-16,2 5 2 15,-1 3 4-15,1 4 1 0,1 1 0 16,-2 1-2-16,3-1-3 15,-1-1-2-15,1-3 1 16,1-2 0-16,-1-2-2 0,-1-2 2 16,-1-2-3-16,1-2-12 15,-3-3-24-15,-1-4-47 16,-1-2-31-16</inkml:trace>
  <inkml:trace contextRef="#ctx0" brushRef="#br0" timeOffset="295668.0318">17194 14001 433 0,'0'-3'35'0,"0"3"-25"15,-8 0 7-15,-1 3-13 16,-4 9-3-16,-1 5-1 15,-3 5 1-15,-1 5-2 16,0 2 2-16,-1 4-2 0,1-1 1 16,3 1-3-16,-1-1-11 15,5-2-24 1,3-3-33-16,1-2-6 0,3-1-80 16</inkml:trace>
  <inkml:trace contextRef="#ctx0" brushRef="#br0" timeOffset="296426.1738">16991 14632 316 0,'0'2'70'0,"0"-2"-67"16,-3 3 6 0,0 2-3-16,2 5-3 15,-4 3 4-15,4 4 2 0,-3 2 6 16,2 2-6-16,0 1 0 16,2 0 3-16,0-5-6 0,0-2-1 0,0-3-5 31,6-5 1-31,2-4 0 15,3-3 2-15,3-3 6 16,1-8-3-16,4-5-3 0,0-5-2 0,2-1-1 16,0-2 1-16,0-1-3 15,-1 1 0 1,-5 1-3-16,-1 4 1 0,-2 2 4 16,-3 2 0-1,-4 5 2-15,-2 1 4 0,-3 5 3 16,0 2 0-16,0 2 7 15,-5 0-12-15,-2 11-4 16,0-1 1-16,0 5-1 0,1 3 0 0,3 2 0 16,1 4 0-16,2-1-1 15,0 2 0-15,0 4 1 16,5-1-1 0,1 2 1-16,1 1-1 0,-1-1-1 15,0 0 1-15,-2 1-2 16,-3-2 1-16,-1 0-3 0,0-4 4 0,-3-1-1 15,-6-4 1-15,-3-3 2 16,0-5 1-16,-2-4 9 16,0-4 7-16,-2-4 4 31,1 0-3-31,2-5 9 0,-1-7-1 0,3-3-10 0,1-3-3 31,5-2-11-31,1 0-1 0,4-2-4 0,0 0 1 31,10 1-1-31,5 0-2 0,4 1-3 0,3 1-11 16,4 1-5-16,3 0-2 0,2 2-4 31,-1 2-7-31,2 0-1 0,-1 3-44 0,-5 2-71 32</inkml:trace>
  <inkml:trace contextRef="#ctx0" brushRef="#br0" timeOffset="300304.0275">17559 13823 229 0,'0'0'75'16,"0"0"-24"-16,0 0-7 16,0 0 0-16,0 0-19 0,0 0-10 15,0 0-9-15,-3 7 0 16,-2 2-5-16,-2 6 7 16,0 3-1-16,-5 4 0 15,1 6-2-15,-3 4 0 16,0 0-4-16,0 1 0 15,-1-2-1-15,3-3 2 16,3-6-2-16,1-5 1 16,3-6 0-16,4-2-1 15,1-4-2-15,0-4-7 0,0-1-25 0,4 0-41 16,3-1-19 0,2-6-85-16</inkml:trace>
  <inkml:trace contextRef="#ctx0" brushRef="#br0" timeOffset="300507.1484">17673 14033 275 0,'1'8'65'0,"-1"0"-55"0,-1 2 13 15,-6 2-5-15,-1-1-11 16,0 1-4-16,-1-2-3 0,-1 2-2 15,3-3-18 1,2-1-24-16,0-2-20 0,3-3-39 16,2-3-65-16</inkml:trace>
  <inkml:trace contextRef="#ctx0" brushRef="#br0" timeOffset="301050.6775">17782 13885 295 0,'-15'7'65'16,"0"0"-64"-16,-2 1-1 16,1 2 2-16,1 1-2 15,4 0 0-15,1-3 0 16,6 1 1-16,0-4 6 15,4 1 8-15,0-3 12 16,0-1-2-16,7-2-3 0,4 0 2 16,-2 0-5-16,3 0-5 15,3 0-2-15,-2-2-3 16,1-1 1-16,1 0 3 16,-2 0-7-16,1 1-2 0,-3 1-2 0,1-1-2 15,-4 1 0-15,-1 1 2 31,-1 0-5-31,1 0 6 0,-1 0-3 16,0 0 8-16,1 0 1 16,2 0-5-16,-1 3-3 15,1 3 9-15,-1 0-7 16,-1 0-2-16,-1 4-1 16,-3-1 0-16,-1 2 1 0,-2 2 0 15,0 2-1-15,0 0 3 16,-8-1-2-16,-2 2 1 0,-2-1-1 15,-4-4 0-15,1 1 1 16,-2-2 0 0,-1-4-2-16,1-1 0 0,0-3-7 15,0-2-9-15,3 0-10 16,1-3-14-16,-1-7-9 16,3-2-45-16,3-4-37 15</inkml:trace>
  <inkml:trace contextRef="#ctx0" brushRef="#br0" timeOffset="301339.4751">17654 13787 213 0,'0'-4'217'15,"0"-2"-179"-15,0-1-16 16,8-2 8-1,3-2-5-15,5-1-3 16,3 0-3-16,6-1 1 0,2 0-2 0,1-1-2 0,1 2-6 16,0 0-4-16,-2 2-2 31,-4 1-4-31,-1 4 0 16,-3 1-3-16,-3 1-20 0,-1 3-31 0,-3 0-20 15,-1 0-58-15,-3 4-85 16</inkml:trace>
  <inkml:trace contextRef="#ctx0" brushRef="#br0" timeOffset="302652.9722">17669 14533 189 0,'-7'1'60'0,"-1"1"-18"15,0-1-5-15,3 1-2 16,-1-2-5-16,1 0 6 0,2 0 0 16,3 0-2-16,-2 0-5 15,2 0-7-15,0-3-3 16,2-2-11-16,6-1-2 0,1-3-5 15,5-1-1-15,3-1 2 16,2 1-3-16,0-1 2 16,0 3-1-16,3 1 0 0,-5 2 0 15,-2 4-1-15,1 1-1 16,-2 0 0 0,-3 3 1-16,-2 7-2 0,-3 1 0 15,0 3 0-15,-6 3 1 0,0 2 1 16,0-1 0-16,-10 1 0 15,0-2 1-15,-3-1 1 16,-1-3 1 0,1-2 0-16,0-1 2 0,2-4-2 0,3-1 1 15,4-2 0-15,0-2-2 32,2-1 1-32,2 0-1 15,0 0-3-15,3 0-3 0,4 0 6 16,4-1-3-16,2-1 2 15,3-1 1-15,1 1-2 0,2 1 0 16,-2 1 0 0,2 0 1-16,-1 0-1 15,0 0 0-15,-2 1 1 0,-1 3 0 16,-1 0 0-16,-4 1-1 16,-1 2 1-16,-3 1-2 15,0 1 1-15,-2 1 1 16,-1 1-1-16,-3 1 2 0,0 1-1 15,0 1 2-15,-2 0-1 0,-5 1 1 16,-5 1 0-16,-1 0 2 16,-4-1 4-1,-3 1 10-15,0-2 9 16,-5-2 0-16,0-1-3 0,-2-2-4 16,0-3-4-16,1-1 3 15,2-2-7-15,1-2-4 16,4-1-6-16,4 0-1 15,1 0-2-15,5-5 0 16,1-1-9-16,3 0-14 0,1 0-15 0,3-1-28 16,1-1-16-16,0 1-34 15,0-5-113-15</inkml:trace>
  <inkml:trace contextRef="#ctx0" brushRef="#br0" timeOffset="307410.9828">6757 9978 76 0,'2'-2'247'16,"-2"1"-231"-16,0 0 3 16,0 1-1-16,0 0 7 15,0 0-4-15,0 0-13 16,0 5-4-16,0 4 5 0,0 2 5 15,0 3-2-15,0 4 4 16,0 3 0 0,4 2 1-16,-4 5-2 0,0 0-4 15,0 4 3-15,0 3-5 16,0 2-1-16,0 0 2 16,0 3-1-16,-4-2-6 15,2-2-2-15,0-3 0 16,1-5-1-16,1-5 1 15,0-6 0-15,0-4-1 0,0-4 0 16,0-3 0-16,1-1 1 16,1-2-1-16,0-1 0 15,-2-1 0-15,2-1 1 16,0 0 1-16,-2 0 0 16,0 0 1-16,4-7 3 0,-1-4-2 15,1-3-4-15,2-2 1 16,0-4-2-16,2-2 1 0,1-3-3 15,1-1 5-15,1-2-1 16,1-1-1-16,2 0 0 16,0 0-2-16,-1 2 2 0,2 0 1 15,-2 4-2 1,-2 4 2-16,-2 3-2 16,-3 4 2-16,-2 4-1 15,0 3 1-15,-4 3 0 0,0 2-1 16,0 0-1-16,0 0-1 0,-6 4 1 15,0 6 0 1,-4 1 1-16,1 4-1 0,-2 4 2 16,-3 2-1-16,1 3-2 15,-2 2 4 1,0 2-3-16,0 2 1 16,-2 0 0-16,3 0 0 0,-2-2 0 15,1-2 0-15,3-1 0 16,0-2 0-16,2-3 0 0,2-1 0 15,2-3 1-15,2 0-2 16,1-3 1-16,1-1-1 16,1-2 1-16,1 0 0 15,0-2-1-15,0-1 1 0,0-1 0 0,0-2-1 16,0-1 1-16,0-2 0 16,0-1 1-16,0 0 2 15,0 0 2 1,0-5 8-16,0-3-7 15,-2-3 0-15,-1 0-1 16,-1-2 1-16,0 0-3 16,-2 0-1-16,-3 0 0 15,1-1-1-15,-3 1 1 16,-2-2 0-16,-1-1-1 0,1-1 1 16,-3-1-2-16,1 1 1 15,3-1 1-15,-2 3 3 16,3 1 0-16,1 2-4 15,4 4 3-15,-1 0-4 16,5 3 1-16,-2 2-2 0,4 2-2 0,0 1-7 16,0 0-45-16,2 3-50 15,4 2-48-15,-2 1-147 16</inkml:trace>
  <inkml:trace contextRef="#ctx0" brushRef="#br0" timeOffset="312355.9282">7492 9973 125 0,'0'-5'26'15,"0"-1"8"-15,-2 0 12 0,2 0-8 16,-1-1-4-16,1 1-10 16,0 0-8-16,0 2 4 15,0 0 2-15,0 1-1 0,0 2 2 16,0-1-8 0,0 2-4-16,0 0-4 0,0 0-1 15,0 5-1-15,-2 3 8 16,0 5 0-16,0 4 3 15,-2 5-3-15,3 3-6 16,-3 5 7-16,1 2-1 16,2 4-6-16,-1 2-4 0,0 0 0 0,2 1-3 15,0-3 2-15,0-1-2 16,0-5 1 0,0-5 0-16,1-5-2 15,3-5 2-15,-2-5-1 16,3-3 1-16,-5-2-1 15,1-2 1-15,1-1-1 0,-2-1 0 16,2-1 0-16,-1 0 0 16,2 0 1-16,0-4 1 15,3-5 2-15,0-4-3 16,4-4-1-16,1-2 3 0,1-3-3 16,3 0-2-16,0-1 2 0,3 0 2 15,-3 2-2-15,2 1 0 16,-4 2 0-16,1 2 0 15,-5 2 0-15,1 3 0 16,-4 2 0 0,-2 3 0-16,0 1 0 0,-3 2 2 15,-1 2-2-15,0 0 1 16,0 1-2-16,0 0 1 16,0 1-5-16,-6 6 4 15,0 3 2-15,-3 2-2 16,-2 3 2-16,-3 4-2 15,-1 2 1-15,-2 3 1 0,-2 4-2 16,-1 0 2-16,1 2-1 16,-1 0 0-16,0-2 0 0,1-1 0 15,3-3-1 1,1-2 2-16,4-5-2 0,1-2 3 16,3-3-2-16,1-5 0 15,4-2-1-15,2-2 1 0,0-2-1 16,0-1 0-16,0 0 2 15,1-1 0-15,4-6 4 16,0 1-2-16,1-4 0 16,-2 2-1-16,0-1 0 15,-1-1 1-15,0 1 3 0,-3-2 0 16,0 2-2-16,0-2 1 16,0 0-2-16,-6-1 0 15,-4 2 0-15,-3-1 3 16,-2-1-1-16,-2 3-3 15,-5-2 1-15,0 5 0 16,0-2 1-16,0 3 0 16,2 1-2-16,-1 0 0 0,4 2-1 15,0-1-1 1,3 1-1-16,3 0 1 16,3 1 0-16,2 0-1 0,3 0-1 15,-1 0-11-15,3 1-15 16,1 0-14-16,0 0-26 15,0 0-48-15,3 0-58 16</inkml:trace>
  <inkml:trace contextRef="#ctx0" brushRef="#br0" timeOffset="314985.55">16991 14133 152 0,'0'0'16'0,"-1"1"11"16,0 0-14-16,1-1-10 15,0 1-1-15,0-1-2 0,0 2 0 16,2-2 9-16,2 1 3 16,0 0-3-16,0 0-6 15,-2 0-3-15,-1 2-14 16,2 1-27-16,-3 0-13 0,0 1-2 15,0 0 8-15,0-1 19 16,0-1 31-16,0-1 40 16,0-2-1-16,0 0 2 15,0 0-4-15,0 0-4 0,0 0-9 16,0 0-9-16,0 0-11 16,0 0-1-16,0 0 0 15,0 0-2-15,0 0-3 0,0 0-6 31,0 0 3-31,0 0-25 0,0 0-38 16,0 0-31-16</inkml:trace>
  <inkml:trace contextRef="#ctx0" brushRef="#br0" timeOffset="316164.2262">10075 10602 472 0,'5'5'7'0,"-2"-3"-6"15,0-1 5-15,1 1 5 16,-2-1-1-16,0 1 0 16,0-2 4-16,-2 1 7 15,0-1 0-15,0 0 1 0,-3 0-3 16,0 0-3-16,-2 0-2 16,0 0-3-16,2 0-3 31,1 0-2-31,0 0 0 0,2 0-1 15,0 0 4-15,0 0-3 16,0 0-1-16,0 0-2 0,0 0-1 16,0 0 0-1,0 0-2-15,0-1 2 16,0-1-1-16,0-1 1 0,-2 0-1 16,-1-1-1-16,0 0 1 15,-1-1-2-15,-1 0 1 16,0 0-1-16,2 1-1 15,-1-2-2-15,0 2 0 0,-1-1 0 16,0-1-4-16,2 0-8 16,-3 1-14-16,-1 0-16 15,-2 1-29-15,-2-2-58 16,-4 1-128-16</inkml:trace>
  <inkml:trace contextRef="#ctx0" brushRef="#br0" timeOffset="326092.9492">17961 13778 213 0,'0'0'30'15,"0"0"8"-15,2 0-26 16,1 0-10-16,3 0-2 0,0 0-5 16,1-2-3-16,1 2 0 15,-2 0-7-15,1 0-25 16,-3 0-24-16,0 0-42 0</inkml:trace>
  <inkml:trace contextRef="#ctx0" brushRef="#br0" timeOffset="326301.8262">17495 13704 23 0</inkml:trace>
  <inkml:trace contextRef="#ctx0" brushRef="#br0" timeOffset="330161.3651">11409 11953 334 0,'-5'2'38'16,"-1"-2"-21"-16,-2 0 17 15,1-2-8-15,0-3-15 0,-3-3-4 0,1-3-1 0,-2-3-2 16,-1-3-2-16,1-4 3 15,0-4 12-15,0-4-10 32,1-4 11-32,2-3 4 15,3-4-5-15,-1-5-2 16,6-6 0-16,0-4-1 0,2-3-3 16,13-6 1-16,4-6-3 0,7-2 0 0,9-4-7 15,7-4 1-15,6-4-3 16,10 0 0-16,5-2 3 31,8 1-4-31,8 1 1 0,9 3 3 16,4 2-3-16,7 4 0 15,7 1 0-15,5 6 0 16,3 3-2-16,5 4 2 0,3 5 2 16,5 6-4-16,2 5 2 15,2 5 0-15,0 7 0 16,0 6 0-16,-2 6 0 15,1 7 0-15,-4 8 2 0,-3 5-4 16,-1 1 4-16,-2 10 0 0,-3 8 0 16,-2 4-1-16,-2 5 2 15,-2 4-3-15,-2 3 3 16,-3 2 0-16,-2 3 9 0,-2 2-9 16,-4 2-3-16,-4 3 0 15,-5 2 0-15,-6 1 0 16,-4 4 1-1,-7 0-1-15,-5 3 0 16,-5 3 1-16,-4 2 1 16,-5 3-1-16,-2 3 3 0,-2 1 1 15,-3 0-1 1,-2 0 3-16,-2 1-4 0,-3-1 2 16,1 0-4-16,-4-1 2 15,-1 0-3-15,0 1 2 16,1-1 1-16,0-3-1 15,2-1 3-15,-1-3-2 0,3-3-2 16,2-3 1-16,-2-2 1 16,0-3 0-16,-2-1-2 15,-1-1 1-15,-1 0 1 0,-3 0-4 16,-4-1 1-16,-1-1 0 16,-4-1 2-1,-2-2-3-15,-3-2 2 16,-1-4-1-16,-3-4 0 0,0-4 0 15,-1-4 0-15,-3-3 2 16,-1-6-4-16,0-3 4 0,-3-3-2 0,-3-3 0 16,-2-2 0-16,0-2 0 15,-2-2 1-15,0 0 0 16,0 1 3-16,0-1 1 16,0 0-2-1,0 0 2-15,0 0 4 16,0-5-1-16,0-2-5 15,0-3-2-15,0-3-1 16,0-1 0-16,-2-4 0 0,2-1 0 16,0-2 0-1,0-1 0-15,0-3 0 0,0-2-1 16,3 0 2-16,3-3-2 0,-1 1 0 16,1 1 2-1,-1 1-2-15,-2 1 1 16,0 2 1-16,-1 3-1 0,-1 0 0 15,-1 5 1-15,0 3 0 16,0 1 0-16,0 3 0 16,0 4 0-16,0 2 1 15,0 2-1-15,0 0 2 0,0 1 0 16,0 0-2-16,0 0-3 16,0 6-2-16,-1 4 2 15,1 3 0-15,0 4 2 16,0 4 0-16,0 1-1 15,0 3 2-15,0 2 0 0,0 3-2 16,0 3 2 0,1 1 0-16,-1 2 0 0,0 2 1 0,0 1-1 15,3 1 1-15,0 0-2 16,2 2 0 0,1-1 3-16,2 1-2 0,2 1-1 15,-1 0 2-15,-1 0-2 0,1-1 1 16,1 1 0-16,-2-1 1 15,1 0 2 1,-3-3-4-16,2-1 2 0,-5-4-1 16,2-3-1-16,-4-4 0 15,1-6 1-15,-2-4-1 0,1-5 2 16,0-5-1-16,-1-3 4 0,1-3 0 31,-1-1 2-31,0 0 5 16,0-8 1-16,-2-6-7 15,-7-3-4-15,-2-6-4 16,-4-2-2-16,-3-4 0 0,-2 0-1 0,-4 0-1 16,-1-1 0-16,-5 0 2 15,-2 2 1-15,-4 1 0 16,-3 1 3 0,-4 3-1-16,-2 2 3 15,-3 4-3-15,-2 3 1 0,1 4 0 16,0 3 0-16,3 6 1 15,3 1-2-15,4 0 0 16,6 1-2-16,7 6-10 0,3-1-12 16,7 2-14-16,3 2-21 15,5 2-33-15,2 3-4 0,1 0-28 16,1 2-51 0</inkml:trace>
  <inkml:trace contextRef="#ctx0" brushRef="#br0" timeOffset="330948.043">11719 13913 223 0,'18'-28'-66'16</inkml:trace>
  <inkml:trace contextRef="#ctx0" brushRef="#br0" timeOffset="331445.8404">11497 12516 716 0,'-55'47'18'0,"-6"-1"-19"0,-5 3 2 16,2 3-5-1,-1-1 7-15,3-2-2 0,-1-7 0 16,6-2-3-16,2-6 4 16,6-4-3-16,5-4-2 15,6-4 3-15,7-3-11 0,5-4-12 16,6-2-16 0,6-4-29-16,9-3-17 15,5-3-49-15,4-3-85 0</inkml:trace>
  <inkml:trace contextRef="#ctx0" brushRef="#br0" timeOffset="331781.5109">11739 12530 566 0,'0'15'162'16,"-9"1"-164"-16,-10 6-4 0,-6 8 4 16,-8 8 3-16,-4 6-1 15,-5 6-1-15,-6 0-7 16,-1 1-6-16,-1-3 11 16,0-3 3-16,5-4 1 15,2-4-2-15,3-3 2 16,9-4-1-16,4-3-1 0,7-6-2 15,8-3-18-15,4-6-11 0,8-4-19 32,0-4-7-32,10-4 3 15,13-1-4-15,3-11-22 0,7-6-52 16</inkml:trace>
  <inkml:trace contextRef="#ctx0" brushRef="#br0" timeOffset="332027.7422">11902 12668 445 0,'-15'12'149'0,"-6"4"-121"15,-4 6-26-15,-8 6 18 16,-3 7-3-16,-6 4-5 15,-6 5-10-15,-2 1-1 16,-2 0-1-16,0 2 0 0,1-2-11 0,-1 2-31 16,0-1-39-16,0 0-52 15,1-5-200-15</inkml:trace>
  <inkml:trace contextRef="#ctx0" brushRef="#br0" timeOffset="342955.6608">408 12352 422 0,'9'0'-20'0,"-3"0"19"31,0 0-2-31,1 1 12 16,3 5 0-16,-1 3 2 0,3 2 6 16,-2 5 7-16,5 2-9 15,0 3 4-15,6 3-6 16,2 4 0-16,2 2-9 15,3 3-3-15,5 1 1 0,2 1-2 0,5-1 0 16,2-2 0-16,2-4-1 16,-2-5 2-16,2-7-2 15,-3-3 1 1,-3-8-1-16,-6-2 0 0,-1-3-5 16,-7 0-15-1,-4 0-24-15,-8-3-45 0,-3-4-39 16</inkml:trace>
  <inkml:trace contextRef="#ctx0" brushRef="#br0" timeOffset="343470.6984">812 12393 350 0,'-9'7'-1'0,"0"1"12"0,5 1 25 15,4 3-6-15,0 2-8 0,8 2-1 16,5 2 2-16,5 1 1 16,5-1 0-1,2-1-7-15,6 0-3 16,-2-2-7-16,3-2 2 15,0-2-1-15,-1 0-4 0,-3-1-1 16,-2-2-1-16,-4 0 0 16,-5 0-2-1,-3 1 1-15,-6-1-1 0,-4 0 0 16,-2 3 2-16,-2-1 1 16,-2 3 7-16,-6 2 12 0,-6 1-3 15,-3 4 0-15,-3 2-4 16,-4 1-2-16,0 4-1 15,-5 0 4-15,0 1 3 16,0 1 0-16,-2 0-6 0,3-2-5 16,-1 1-2-16,4-3-4 15,4-1-2-15,6-4 0 0,1-2 0 32,4-1-2-32,7-3-2 0,3 0-6 15,0 1-19-15,3 4-31 0,2 4-45 16,2 1-61-16,-1 4-259 15</inkml:trace>
  <inkml:trace contextRef="#ctx0" brushRef="#br0" timeOffset="357815.0691">20326 6712 3 0,'-3'-3'10'0,"-1"0"10"0,0 1-7 16,2-1-9 0,0 0-3-16,-1 1 4 15,2-1 15-15,-1 2 3 0,2-2 2 0,0 3 3 0,0-3-3 31,0 3-4-31,0-2-1 16,0 2-4-16,-2 0-4 16,2-1 1-16,-2 1 1 15,2 0 4-15,-1 0 1 16,0 0-3-16,-1 0-4 0,0 0-2 16,1 0 1-16,-4 0-2 15,2 0 2-15,-3 3 4 16,-3 1 3-16,3 3-4 15,-2-1-1-15,1 0-2 16,-1 2-3-16,2-2-2 0,0 2-3 16,2-2 0-16,3-1-2 15,1-2 0-15,0 0-1 16,0 0 0-16,1-3 1 16,7 0 3-16,2 0 5 0,2-4 8 15,1-4-2 1,-2-3-5-16,1 0-6 0,-3-2 1 0,-2 1 1 15,-2 0 2-15,-5 2 0 16,0 2 1 0,0 1-3-16,-8 2-2 15,-3 2-3-15,-2 3-2 0,-3 0 0 16,1 3 0-16,-1 5 1 16,2-1 0-16,2 3 0 0,4-2 0 0,2 1-1 15,4-4-1-15,2-2 0 16,0 1 1-16,0-2 0 31,4-2 1-31,2 0 3 0,4 0 2 16,-2 0 2-16,0 0-2 15,0-3 0-15,-5 0-2 0,2 0 2 16,-5 1 5-16,0-1 0 16,0 1 0-16,0 1-5 15,0 1-1-15,-6 0-1 0,1 0-4 16,-3 0-1-16,2 4 0 15,-1 3 2-15,1 0-3 16,1 1 2 0,2-2 0-16,1 1-1 0,2-3 2 15,0-1-1-15,0-1 1 16,0-1 0-16,2 0 2 16,1-1 3-16,2 0 10 15,0 0 5-15,-1-4-2 0,1-2-7 0,0-2-4 31,0 1-5-31,-1-3 5 0,-2 1-4 16,-2 0-1-16,0 1 1 16,0 0-3-16,0 3 1 0,-6 1-1 15,1 1-1 1,-5 3 1-16,3 0-3 0,-4 2 0 0,1 7 1 16,-2 1 0-16,1 3 2 15,0-1-1-15,3 1-1 16,0-2 1-16,4-1-1 15,2 0 1-15,2-3-2 0,0 0 1 32,0-1 1-32,3-4 1 15,5 0-1-15,2-2 2 0,1 0 3 16,1-1 0-16,2-8 1 16,-2 1-2-16,2-3 0 15,-3-1-1-15,1 1 0 0,-4 0-1 16,-1-1 1-16,-4 4-1 15,-2-2 2-15,-1 3-1 16,0 2-1-16,-4 2-1 0,-5 3-1 16,-7 0-3-16,-1 6 0 15,0 5 3-15,-2 5-1 0,2-3 2 32,2 1-2-32,5-1 3 0,2-5-2 15,4-2-2-15,4-3 0 16,0-2-1-16,5-1 4 0,4 0 3 15,6-1 5-15,-3-7-1 16,3 0-1-16,-4-1 1 0,-1 3-4 16,-4-2-1-1,-1 5 1-15,-3 0-3 0,-2 1 0 0,-5 1-27 32,-12-4-91-32,-5-7-233 15</inkml:trace>
  <inkml:trace contextRef="#ctx0" brushRef="#br1" timeOffset="376145.3241">19841 6720 124 0,'2'0'21'15,"-1"0"4"1,-1 0 16-16,2 0-1 0,-1 0-8 16,-1 0-12-16,2 0-3 15,-2 0 1-15,2 0-6 16,-2 0 8-16,0 0 6 16,0 0-7-16,0 1-7 0,0 1-2 15,0-2-5-15,0 2-1 16,0 1-3-16,1-2 0 15,-1 1-1-15,2 1 0 16,-2-2 1-16,1-1-3 0,-1 0-36 16,0 0-36-1,0 0-46-15,-4 0-95 0</inkml:trace>
  <inkml:trace contextRef="#ctx0" brushRef="#br1" timeOffset="376818.7901">19497 6714 84 0,'0'0'58'0,"0"0"-15"0,0 0 4 15,0 0-10-15,0 0-11 16,0 0 5-16,0 0-10 0,0 0 1 0,0 0-4 16,0 0-6-16,0 0-3 31,0 0-6-31,0 0-2 0,0 0 0 15,0 0-1-15,0 0 0 16,0 1 0-16,0 1 1 16,0-1-2-16,0 1 2 15,-2-2-2-15,2 0 1 0,0 0-2 16,0 0 2-16,0 0-1 16,0 0-13-16,0 0-22 15,0 0-12-15,0 0-49 0,0-3-66 16</inkml:trace>
  <inkml:trace contextRef="#ctx0" brushRef="#br1" timeOffset="377490.2473">19189 6712 71 0,'0'0'41'0,"0"0"-9"15,0 0-1-15,0 0-15 0,0 0-4 16,0 0-1-16,0 0 1 16,0 0 8-16,0 0 3 15,1 0-9-15,-1 0 0 16,0 2-7-16,0-2 0 16,0 1 2-16,0 1-1 15,0-2-3-15,0 0-3 0,0 1-1 16,0-1-1-16,0 0 0 15,2 2-1-15,0-2-6 0,2 0-53 16,0 0-79-16</inkml:trace>
  <inkml:trace contextRef="#ctx0" brushRef="#br1" timeOffset="392938.5093">19773 6138 340 0,'-8'-6'28'0,"-2"-3"-10"16,3 1 1-16,-3 0-9 15,-2-1-4-15,-1 0-5 16,-2-1-1-16,-3 0 1 0,-2 0 0 16,-2 0-4-16,-1 2-4 15,-2 2 1 1,-3 1 1-16,-3 2 3 0,-3 3-1 15,-2 0 2-15,-5 0 1 16,1 9-1-16,-4 2 2 16,0 1-2-16,0 4 3 0,-1 1-3 0,1 3 1 15,3 2 0-15,0 0 1 16,4 4-2-16,1 1 2 16,3 2-1-1,3 3 0-15,2-1 0 16,3 1-1-16,2 1 1 0,1 2-1 15,3 2-4-15,0 1 3 0,4 2 2 16,2 0 1-16,2 0-1 16,3-2 1-16,2 0-1 0,2-1 1 15,4-5 0-15,-2-1 0 16,2-3 1-16,0 0-2 16,2-1 1-16,5-2-1 15,1-1 2 1,2 1-2-16,0-4 2 15,5 1 0-15,0-2-2 16,-1 0 1-16,3-1-1 16,-1-2 1-16,2-1-1 15,0 1 0-15,0-1 0 16,0-3 1-16,3 0 0 0,-2 1-1 16,2-5 1-16,1 0 4 0,0 1-2 15,1-4 1-15,1 0-1 16,1 0 0-1,-1-1 0-15,1-1-3 16,0 0 2-16,0-1-2 0,0 0 0 16,0-1 2-16,-1-1-2 15,1 0 1-15,-1-1-1 0,2 0 0 16,0 0 0-16,-1 0 4 0,0 0 0 31,0-2-1-31,-2-1 2 0,-1-1-2 16,0 0-1-16,-3-1 0 15,-1 1 0-15,0 0 1 16,-4-1-3-16,2 0 1 16,-3 0 1-16,0-2 0 0,1 0 2 15,-1 0-1-15,1 0-1 16,0 0 0-16,1-1-2 16,0-1 1-16,-1 0 0 15,-1 0-2-15,0 1 2 16,-1-2-2-16,-3 2 2 0,1-1 0 15,-2-1-1 1,-1 0 1-16,-1 1 0 0,-1 0 0 0,0 0 0 16,-4-1 0-16,1 0 6 15,0-1 1-15,-1 2 3 16,0-2-8 0,1 0 4-16,-2-1 2 0,0 2-3 15,2-3-3-15,-1 0-2 16,-1 1 1-16,0-2-1 15,0 0 0-15,2-2 0 0,-2 0-1 0,0-1 1 16,0-1-2-16,0 1 1 31,-2-3 1-31,-1 1-1 0,-3-1 2 16,0-2 2-16,-2 0 4 0,1-1-4 0,0 0-3 16,-1 0-1-16,1 1 1 15,0-1 1-15,2 2 0 31,-1 0 1-31,0 0-2 0,1 2-1 16,0 1-1-16,0 0 2 16,4 2-1-16,-1 2-2 0,1 0-1 15,1 0-5-15,0 0-12 16,0-1-17 0,4-2-25-16,6-1-20 0,1-3-60 15</inkml:trace>
  <inkml:trace contextRef="#ctx0" brushRef="#br1" timeOffset="393443.0789">19577 5784 430 0,'0'0'8'0,"0"-5"-6"16,3-5-1-16,10-4 0 15,0-4 0-15,8-2 0 16,2-4-1-16,2-3 1 16,6-3-1-16,1-1 0 0,1-2-1 0,3-4 2 15,0-3 3-15,3-2 5 16,1-5 3-1,6-4 7-15,1-1-3 0,3-6-2 16,2 1-8-16,1-2 3 16,-1 2-3-16,-3 1 1 15,-4 4-7-15,-3 6 0 16,-8 7-1-16,-8 4-4 0,-8 5-31 16,-7 4-43-1,-9 1-50-15,-2 2-113 16</inkml:trace>
  <inkml:trace contextRef="#ctx0" brushRef="#br1" timeOffset="394052.7993">20673 4056 311 0,'2'22'53'15,"0"2"-56"-15,0 7 3 16,2 7 0-16,5 3 2 15,3 4 4-15,2 2-5 0,3 1-1 32,-2 0 2-32,0-4 0 0,0-4-2 15,-5-4 2-15,-2-7-1 16,-4-8 18-16,-2-5 5 16,-1-5 4-16,1-6 9 0,-2-2-7 0,0-3-3 15,0 0 2-15,-5-8-10 16,-3-6-10-16,-1-6-8 15,0-6-3 1,1-5 0-16,0-5 1 16,0-2 0-16,1-2 1 0,2 3 0 15,0 3 0-15,2 6-2 0,3 3 2 16,0 7 0-16,0 5 2 0,0 4 0 16,6 1-3-16,5 5 0 31,3 3-1-31,5 2-1 15,1 12 1-15,2 4-1 0,3 7 3 16,-2 3-1-16,2 4 1 16,-2 1-3-16,-3 0-21 15,2-4-20-15,-3-4-35 0,0-10-53 16,-4-7 15-16,-1-8-67 16</inkml:trace>
  <inkml:trace contextRef="#ctx0" brushRef="#br1" timeOffset="394429.9677">21108 4167 356 0,'-6'18'1'0,"0"3"0"15,5 3-3-15,1 0 3 16,3 3-3-16,8-6-3 15,5-2-5-15,5-7-2 0,3-7 2 16,3-5 34-16,2-3 15 16,0-14 6-16,0-3-19 15,-2-3-16 1,-6-4-6-16,-3 1-1 16,-7-2 4-16,-3 0 5 0,-8 0 0 15,0 2-9-15,-10 1-3 16,-4 2 2-16,-7 3-3 15,-2 6 1-15,-3 4 3 16,-4 7-1-16,4 3-1 0,-1 0 0 0,0 12-2 16,4 3-1-16,2 3 1 15,8 2-13 1,0 2-24-16,8-7-43 16,5-5-51-16,0-7-109 15</inkml:trace>
  <inkml:trace contextRef="#ctx0" brushRef="#br1" timeOffset="394714.1234">21307 3467 356 0,'-6'0'46'16,"3"0"-36"-16,2 6-11 15,1 6-2 1,0 7 5-16,8 4 13 0,6 5 6 16,3 3-2-16,4 3-4 15,-1-1-5-15,3 3-7 16,-3-3-1-16,1-2-2 16,-2-4 0-16,-5-2 0 15,-2-6-12-15,-5-3-23 16,-7-2-17-16,0-6-29 0,-15-2-117 0</inkml:trace>
  <inkml:trace contextRef="#ctx0" brushRef="#br1" timeOffset="394906.7347">21150 3775 457 0,'21'-17'13'0,"8"-5"-7"0,7-3-4 15,9-3 5-15,2 1 7 16,0 2-6-16,-2 3-7 16,-3 10-7-16,-7 6-56 15,-7 6-48-15,-9 6-51 16</inkml:trace>
  <inkml:trace contextRef="#ctx0" brushRef="#br1" timeOffset="395535.5702">21478 4763 195 0,'-3'-3'202'0,"-4"-7"-191"16,-3-2 18-16,-3 0 7 0,2 1-7 0,-1 0-10 16,1 3-1-1,-1 4-2-15,-2 3-6 0,-1 1-9 16,2 7-5-16,-5 10 1 16,2 7 1-16,1 6 1 15,4 6 0-15,3 1 1 16,5 2-2-16,3-2 1 0,2-1 0 15,9-5-1-15,4-7-2 16,7-6-10 0,0-9 1-16,1-9 4 0,5 0 9 15,-2-19 5-15,0-6 0 16,-2-7-1-16,-1-5 1 0,-6-5-3 16,-3-5 0-1,-5-2 0-15,-5-2 0 16,-4 1-3-16,0 2-1 0,-11 0-1 15,0 6 1 1,-3 5 2-16,-2 7 0 0,2 7 7 16,2 6 7-16,1 7 0 15,4 3-8-15,1 5 0 16,5 2-3-16,1 6-5 16,0 10-4-16,7 4 2 0,6 7 3 15,5 7 1-15,7 3-1 16,2 3 3-16,3-4-1 15,0-1-1-15,2-3-1 16,-4-6-1-16,-2-6-11 0,-4-5-17 0,-3-5-18 31,-3-7-26-31,-7-3-25 0,-5 0-38 16</inkml:trace>
  <inkml:trace contextRef="#ctx0" brushRef="#br1" timeOffset="395924.4817">21688 4524 346 0,'6'7'26'0,"4"0"-26"15,1 4 24-15,2 1-11 16,5 4 1-16,-1 0-8 16,2 3-1-16,-2 2 3 0,-1-1-6 31,-3 0-1-31,0-3 0 15,-3-1 0-15,-5-6-1 16,-2-2 1-16,-3-3 2 0,-5-5 6 16,-6 0 0-16,-4 0 3 15,-4-6 2-15,0-4 9 16,-5-5-4-16,2-5 5 16,2-4 7-16,3-2-16 0,4-2-9 15,5-4-6-15,5 1-1 16,3 1-2-16,8 2 2 0,6-1-2 15,6 7-2-15,3 2 2 16,0 3 0-16,1 7-1 16,2 3-13-16,1 4-28 15,1 3-27 1,-1 0-41-16,-1 0-59 0</inkml:trace>
  <inkml:trace contextRef="#ctx0" brushRef="#br1" timeOffset="397013.1263">22034 4276 316 0,'-14'0'88'0,"-2"0"-83"16,-1 1-3-16,-2 6 0 15,4 4 0-15,-3 3 6 16,5 4-5-16,1 2 0 15,5 4 1-15,3 3-4 16,4 0 0-16,0-2-2 0,13-2 1 16,3-6-8-16,1-6 11 15,3-4 4 1,2-7 10-16,-1 0 4 0,-3-10-9 0,0-3-2 0,-1-4-1 16,-5-3 2-16,-1 0-1 31,-3 0 2-31,-5 1 0 15,-2 2 2-15,-1 5-3 16,0 2-3-16,0 3 1 0,0 3 5 16,-1 4 3-16,-1 0-12 15,1 7-11-15,-1 4 4 16,2 3 0-16,0 3 1 0,3-4 0 16,6-1-5-16,3-5-8 15,1-5 0-15,-1-2 6 16,2-3 7-16,0-8 3 15,-2-3 3-15,-1-3 3 16,-2 0 4-16,-2-2 2 0,-4 5-1 0,1-1-2 16,-4 4-2-16,0 3 1 15,0 5-4 1,0 0 3-16,0 3-2 0,0 1-2 16,0 9-10-1,3 4 5-15,1 5 1 0,2 2 0 16,2 1-1-16,3 0 0 15,2-4 1-15,1-4-1 16,2-5 0-16,-4-3-1 16,1-6-3-16,-1 0 8 0,-2-6 1 15,-1-5-1 1,-3-3 1-16,-1-2 3 16,-4-3 3-16,1 0-4 0,-2 1-1 0,0-1-1 15,0 2-2-15,-2 4 0 16,1 3 0-16,-3 2-1 15,3 3 1-15,0 4 2 16,-1 1 0-16,2 0-6 0,0 4-7 31,0 6 4-31,2 2 4 0,4 4 0 16,0-1 1-16,2-1-1 16,1-1-1-16,2-4 0 15,2-4-3-15,1-4 3 16,0-1 4-16,-3 0 6 15,2-8 7-15,-1-3 3 0,-3-3 3 16,-3-1-2-16,0-2-5 16,0-2-4-16,-4 1 0 15,0-1-4-15,-2-1-3 16,0-2-2-16,0 2 0 16,0 1-1-16,-4 1 0 0,-4 1 0 15,0 3 1-15,-3 0-1 0,-1 1 0 16,-3 1-1-16,3 3 0 15,-3-1 0-15,2 1 1 16,1 3-1-16,0 1 2 16,4 1-2-16,2 1 1 15,1 1 0-15,2 0 0 16,1 2-1-16,2-1-1 16,-1 1 0-16,1 0-2 0,0 0-1 0,0 0 0 31,0 0 0-31,1 0 2 15,3 0-15-15,-1 1-8 0,1 0-13 16,0-1-19-16,-1 0-5 16,2 0 2-16,-1-4-32 15,3-5-44-15</inkml:trace>
  <inkml:trace contextRef="#ctx0" brushRef="#br1" timeOffset="397525.3678">22558 3789 427 0,'2'5'19'0,"1"1"-20"15,3 6 6-15,2 4 9 16,1 4 13-16,3 3-4 15,3 1-1-15,-2 3-6 0,1-2-9 16,0-1-5 0,-1-3-1-16,0-4-1 0,-1-4-1 15,-4-5 1-15,-1-5-3 16,-4-3 3-16,-2-4 22 16,1-9 8-16,-2-4-19 15,0-5-9-15,0-4 0 16,-2-2 0-16,0-4-1 15,-3-2 0-15,1 0-1 16,3 3 0-16,0 0 0 0,1 5-1 0,0 6 1 16,0 6 0-16,1 4-1 15,7 6 1 1,1 4 2-16,3 0 1 0,4 8 5 16,4 7 9-1,1 5 6-15,4 5 16 0,2 2-1 16,-2 2-13-1,2 1-10-15,-2 2-6 0,-2-2-8 16,-3 2-2-16,-3-1 0 16,-2 4-18-16,-4 1-51 15,-3 0-62-15,-8 0-88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15:25.7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582 13374 325 0,'16'-3'25'0,"-1"0"-25"16,-2 2 29-16,2 0 12 15,2 1-13 1,-3 0-14-16,5 0 2 0,-1 1-3 16,5 2 0-16,4-1 1 15,3-1 5-15,1 0-6 16,4-1 0-16,2 0-3 15,3 0-1-15,-1-2-1 0,3-3 0 0,-2 1-3 16,-2-2-2-16,-4 0-2 16,-3 1-1-16,-4-2 1 15,-6 3-1-15,-5-1 0 16,-1-1-1 0,-6 1-4-16,-1 1-16 15,-3-1-16-15,0-1-17 16,-4 1-44-16,-1-3-24 0</inkml:trace>
  <inkml:trace contextRef="#ctx0" brushRef="#br0" timeOffset="320.848">1076 13171 394 0,'-4'2'4'0,"2"-2"-5"16,2 1 0-16,5 0 4 15,11 2 21 1,3-1 2-16,6 1-6 0,4 0 2 16,1 1-3-16,0 0-1 15,0 3-5-15,-5-1-2 0,-5 3-1 16,-4 1-4 0,-7 2 1-16,-4 2-2 0,-5 3 2 15,-5 5 7-15,-13 1-2 16,-3 2-7-16,-7 5-1 15,-6-2-2-15,-1 0 1 16,0-1-3-16,2-2 0 0,1-2 0 16,4-3-14-16,4-2-17 15,5 0-20 1,7-1-21-16,1-1-44 0,3 2-72 0</inkml:trace>
  <inkml:trace contextRef="#ctx0" brushRef="#br0" timeOffset="1060.765">465 14023 344 0,'-8'-4'9'15,"6"1"-2"-15,0 1 60 16,0 2-27-16,2 1-29 16,-2 10-16-16,2 6 8 0,0 5-5 15,0 7 5-15,0 2-1 16,2 0-1-16,6-3-1 16,0-4 1-16,0-7-1 0,2-5 0 0,1-9-3 15,2-3 6-15,1-7 6 31,-2-9 20-31,4-7-10 16,-4-3-12-16,3-3 1 0,0 1 0 0,-4 2-5 16,1 5 2-16,-2 6-4 15,-1 6-2 1,-1 6 1-16,0 3-3 0,1 6-2 16,-1 8 2-16,2 5 4 15,1 1 1-15,-3 2-2 0,3-4 0 16,1-3 0-16,-3-6 0 15,3-6 0-15,-2-3 0 16,1-5 4-16,-2-11 1 0,1-3 11 16,-2-2 6-16,-1-2-5 15,-2 0-6-15,0 4-6 16,-3 2-2 0,2 5-3-16,-1 5 0 0,-1 4 0 15,1 3-1-15,0 0-8 16,3 9 5-1,2 4 2-15,0 5 3 0,5 3-1 16,-2-1 1-16,-1-1 0 16,3-1-1-16,-4-4 1 15,1-4-1-15,-1-4 1 0,-3-2-1 16,-2-2 1-16,0-1 0 16,-2-1 2-16,-1 0-2 15,-1 0 3-15,1 0-2 16,-1 0-7-16,1 0-6 15,-1 0-14-15,3 0-10 16,-1 3 8-16,-2 1 7 16,1 1-9-16,0-1-24 0,1 0-27 15,-1-3 4-15,1-1-57 16</inkml:trace>
  <inkml:trace contextRef="#ctx0" brushRef="#br0" timeOffset="2219.0396">1166 13900 377 0,'-6'-12'11'16,"-3"1"-1"-16,1 1 42 16,0 4-20-16,-2 5-12 0,-1 1-9 15,0 3-8-15,-4 12-2 16,2 5-2-16,2 6 0 16,0 4 1-1,3 1 0-15,5 1-1 0,2-1 1 16,1-4-1-16,0-6 1 15,4-5-1-15,2-7 0 16,3-8 1-16,-1-1 3 16,0-11 14-16,2-7 11 0,1-7-12 15,-2-5-6-15,1-2 2 16,-2-3 1-16,-1 2 2 16,-1-1-4-16,-4 4-4 15,0 4-3-15,-2 3-2 16,0 6-1-16,0 5-1 0,-2 5 1 0,-4 7-1 31,0 0-6-31,1 14-3 0,1 6 4 16,0 8 2-16,2 5 2 15,2 5-1-15,0 0-1 0,6-1-10 0,3-6 1 16,3-4-12-16,-1-7 18 16,0-10 4-16,2-6 2 15,0-4 2-15,-4-2 6 16,1-9 9-1,-3-4 2-15,2-3-6 16,-6 0-5-16,2-1-3 0,-4 0 5 16,-1 3-4-16,0 1 1 15,0 5-1 1,0 1-4-16,0 3 0 0,-1 3 0 16,-2 3 0-16,-1 0-1 0,1 6-5 15,2 4-1 1,0 6 3-16,1 2 0 0,0 4 0 15,0 0-1-15,0 0 3 16,4-3 0-16,1-2-1 16,1-6-1-16,0-4 0 15,-1-5-2-15,3-2 5 0,-3-4 3 16,3-7 9 0,0-3 4-16,-1-5-1 15,2 0-1-15,1 0 3 0,-1 2 1 16,-1 2-1-16,-1 4-5 15,0 4-5-15,1 4-6 16,-2 3-2-16,1 3-3 16,3 6 2-16,0 5 1 0,-1 2 1 15,4 1 0-15,-2 0 1 16,0-3-2-16,-2-2 0 16,1-4 0-16,-4-2 0 0,0-4 0 15,0-2-2 1,-1 0 4-16,-2-8 3 15,2-3 1-15,0-3 2 16,1 0 1-16,-3-3-4 0,3 3-5 16,0-1 0-16,-3 5 0 0,0 4 0 0,2 2 0 31,-3 2-2-31,1 2-1 16,1 0-1-16,1 6 2 15,1 2 1-15,1 3 1 0,1 0 1 16,0 0-1-16,0-2 0 15,1 1-1-15,-3-3 1 16,0-4-4-16,1-1-6 0,1-2-3 16,-2 0-11-16,0-8-17 15,1-4-17-15,0-1-34 0,2-4-2 16,1-3-43-16,1-1-66 16</inkml:trace>
  <inkml:trace contextRef="#ctx0" brushRef="#br0" timeOffset="2426.8213">1739 13761 244 0,'0'0'204'16,"0"0"-165"-16,0 8-22 15,-3 6-4-15,0 5 13 0,-1 2-6 16,0 2-12-16,4 2 3 16,0 0 4-16,0-1-9 15,0-4-5-15,2-2-1 16,2-3-1-16,-1-4-3 0,2-3-23 15,-4-3-15-15,0-4-7 16,-1-1-30-16,0 0 17 0,-2-7-17 16,-4-1-24-16,-4-2-20 15</inkml:trace>
  <inkml:trace contextRef="#ctx0" brushRef="#br0" timeOffset="2563.8484">1698 13941 123 0,'-8'-8'93'16,"1"-1"14"-16,5 1 0 15,0 3-38-15,2-2-34 16,0 0 2-16,0-1-18 0,5-2-15 15,3-3-6 1,2 0 4-16,0-1-4 0,1 1-2 16,0-2-7-1,-3 1-14-15,0-2-21 16,-2 3-62-16,-6-3-89 0</inkml:trace>
  <inkml:trace contextRef="#ctx0" brushRef="#br0" timeOffset="2792.3207">696 13622 321 0,'7'-5'4'0,"7"-8"-76"16,3-1 50-16,3 0-80 0</inkml:trace>
  <inkml:trace contextRef="#ctx0" brushRef="#br0" timeOffset="5736.1633">5001 8526 143 0,'0'0'101'15,"3"-6"-113"-15,7-3-7 16,1-2 17-16,5-2 4 15,3-2-2-15,-1 1 0 16,1 0 3-16,2-1 10 16,-8 4 14-16,-1 5 3 0,-5 1-6 15,-3 5-9-15,-3 0-10 0,-1 7 1 16,-1 7 21-16,-9 7 16 16,-2 6-5-16,-2 5-13 15,-9 5-2-15,0 3-4 16,0 3 8-1,-6 2-4-15,4 0-11 0,0 0 2 16,5-1-11-16,2-2 1 0,0-5-4 0,5-4 2 16,4-6-4-16,3-5 3 15,3-5 0-15,2-6-3 16,1-5-8-16,1-6-37 31,9 0-18-31,2-14-49 0,3-7-90 16</inkml:trace>
  <inkml:trace contextRef="#ctx0" brushRef="#br0" timeOffset="6008.5372">5250 8631 180 0,'1'10'286'15,"-1"2"-290"-15,-7 7 4 16,-7 5 8-16,-5 9 18 15,-6 6-6-15,-5 6-6 16,1 4-1-16,-5 4-4 0,1 0-2 0,2-1-1 31,5-5-2-31,3-5 5 16,1-8 2-16,6-6 0 16,6-6-6-16,0-7-4 0,2-5-2 15,5-3 0-15,2-3-7 16,1-4-51-16,0 0-37 15,1-8-48-15</inkml:trace>
  <inkml:trace contextRef="#ctx0" brushRef="#br0" timeOffset="6857.3353">4830 7987 223 0,'0'2'20'0,"0"4"-16"0,0 6 32 16,0 2 7-16,0 4-10 15,0 2 1-15,0 5-2 16,0 2-10 0,0 0-6-16,0 0-7 15,0-2-2-15,0-4-2 0,0-5-2 16,0-3-2-16,1-7 1 15,-1-3 3-15,0-3 15 16,0-2 14-16,0-9 5 16,3-6-28-16,-1-4-7 15,1-4-2-15,2-1 0 16,2 0 1-16,-2 2-1 0,2 1-2 16,0 6 0-16,-1 3-2 15,0 4 2-15,1 5 0 16,1 4-2-16,0 1-3 0,0 4-2 15,3 7 1 1,-3 3 1-16,4 3 5 0,-1 3-2 16,-2 2 2-16,2-2 0 15,-3-1 1-15,0-2-1 16,-2-4 1-16,-2-3-1 16,-1-2 0-16,-1-3 0 15,-2-2 1-15,0-3 2 0,0 0 8 16,0 0 5-16,0-8 3 15,-2-3-15-15,-1-3 0 0,3-3-1 16,0-3-2 0,0-1 0-16,0 2-1 0,5-1 0 15,1 3-1-15,0 2 0 16,2 5-1-16,1 0 2 16,-3 5-3-16,3 3 1 15,1 2-3-15,-1 0 1 0,0 0 1 0,4 7-1 16,0 5 0-16,1 3 3 15,-1 0 0-15,2 4 2 16,-1-1 1 0,-1 1 5-16,-2-2-2 15,-3-1 0-15,2-2-1 16,-3-4-1-16,-1 1-1 16,0-1-2-16,-2 0 1 0,1 0-3 15,-2-1-59-15,-3-4-122 16</inkml:trace>
  <inkml:trace contextRef="#ctx0" brushRef="#br0" timeOffset="30513.5072">18083 12458 276 0,'-9'-5'52'0,"-1"1"-50"16,-1 0 23-16,-1 2 2 15,1 0-8-15,-1 2-7 16,-2 0 7-16,1 0 4 0,-4 2-6 16,0 7-3-16,-5 3-5 15,2 4 5 1,-5 4 0-16,-2 4-4 0,4 3-3 16,-1 3 0-16,4 3-1 0,1 2-1 15,6 5-2-15,4 2-1 16,6 3-3-16,3 0 1 15,0-1-1-15,13-4 1 0,5-6-4 16,7-8-1 0,5-10 4-16,6-7 2 0,3-9 4 15,2 0 3 1,3-11 2-16,1-8-3 16,-1-6-4-16,-2-5-1 15,-3-4 0-15,-5-3 3 0,-8-1 1 16,-4 0-1-16,-10 1 0 15,-7 3-3-15,-5 2-1 16,-6 4-1-16,-11 4-1 0,-7 5-3 16,-4 6 1-16,-6 6 1 15,0 5-1-15,-1 2 1 16,-1 8 0-16,-1 8 1 16,5 7-2-16,2 0-2 15,5 4-11-15,7 1-12 16,9-1-16-16,8-2-32 15,4-2-24-15,15-4-79 0</inkml:trace>
  <inkml:trace contextRef="#ctx0" brushRef="#br0" timeOffset="31171.5123">18602 12738 74 0,'-7'2'352'0,"7"-2"-352"31,7 0-12-31,16 0 17 16,12 0-5-16,11-2 5 0,11-1 4 16,12-1-3-16,9-1 1 15,11-1 7-15,10-1 6 16,7 0 1-16,9 0-7 0,5 0 3 15,3 1-1-15,3 0-3 16,4 1-1 0,0 1 1-16,3 0-2 0,0 0-2 15,0 1-1-15,1 1 2 16,-2-2-4-16,3 1-1 16,-5-1-1-16,-2-1 4 15,-5-2 0-15,1 1 1 0,-7 0-1 0,-1-1-2 16,-4 1 1-1,-5 0-3-15,-5 0-5 16,-5 1 4-16,-7 1-4 16,-5-1 1-16,-5 1 0 15,-5 0 1-15,-2 1-2 16,-6 0 0-16,-5-1 2 0,-4 2-2 16,-5 0 0-16,-8-1 0 15,-5 1-1-15,-7 0-3 16,-4 1-2-16,-7-1-9 15,-4 0-7-15,-3 1-3 0,-3-3-3 0,-2 1-8 32,-3-1-8-32,-3 0-40 0,-2-2-21 15,-2-3-51-15</inkml:trace>
  <inkml:trace contextRef="#ctx0" brushRef="#br0" timeOffset="31596.4581">22654 12313 293 0,'7'0'143'16,"6"0"-138"-16,5 0-7 15,5 1 9-15,7 2 4 16,7 3-9-16,7 2 3 15,2 0 5-15,10 1 2 16,1 1-2-16,4 2 5 16,2 0-4-16,-2 1-1 0,-1 2 0 15,-5 2 0-15,-5 2-3 16,-9 1-2-16,-7 2-1 16,-9 2 0-16,-10 2 0 0,-10 1-1 15,-5 0 2 1,-8 2-1-16,-8-1 3 0,-5-1-2 15,-4 0-1-15,2-4-1 0,2-2 3 16,4-3-2 0,2-3-2-16,9-2-2 0,4-1-2 15,2-1-4-15,5-3-5 16,9-1-23-16,9-4-23 16,6-3-42-16,7-1-41 15</inkml:trace>
  <inkml:trace contextRef="#ctx0" brushRef="#br0" timeOffset="31909.6923">24052 12472 477 0,'0'0'14'15,"0"0"-14"-15,-6 5 2 16,0 4 13-16,-1 2 5 0,1 4-14 15,-4 4-2-15,8 1 0 32,1 2 2-32,1 0-1 15,3-3 3-15,7-2 6 16,5-4 7-16,5-2 4 0,4-6-6 16,4 0-2-16,0-5-7 15,6 0-4-15,-1 0-2 16,0-7-5-16,-1-3-3 0,2-1-18 15,-5 0-30-15,0-3-31 16,-2-2-57-16,-2-2-91 16</inkml:trace>
  <inkml:trace contextRef="#ctx0" brushRef="#br0" timeOffset="32109.1593">24508 12365 457 0,'-6'6'7'0,"1"2"-6"0,-2 5 14 32,-1 5 30-32,1 7-15 0,0 6-12 0,-3 5 1 15,2 4-6 1,1 4-11-16,1 2-2 16,-1-1-17-16,6 0-33 0,1-5-30 0,0-6-20 15,0-4 8-15,0-7-87 31</inkml:trace>
  <inkml:trace contextRef="#ctx0" brushRef="#br0" timeOffset="32950.1699">17239 12004 434 0,'4'11'-11'15,"-2"0"-14"-15,-1 5 18 16,-1 5 3 0,-4 5 3-16,-9 6-1 0,-1 7-6 15,-1 4 2-15,-1 3 2 16,2 0 6-16,4-3-2 16,6-5 3-16,4-8 5 15,0-7 17-15,9-6-4 0,7-8-8 16,1-7 2-16,5-2 21 0,2-8-13 15,2-9-6-15,4-7-6 16,1-6-1-16,-1-4-4 0,-3-5-5 31,-2 1 1-31,-6-2-3 16,-4 3 4-16,-7 1-1 16,-8 2 3-16,0 5 3 15,-11 2-2-15,-8 3-1 0,-7 5-4 16,-6 5-2-16,-3 3-2 15,-5 5 1-15,1 5 1 16,1 1-2-16,0 2 2 16,4 8-4-16,5 1-10 0,4 3-16 15,6-2-18-15,3 1-39 16,7-4-70-16</inkml:trace>
  <inkml:trace contextRef="#ctx0" brushRef="#br0" timeOffset="34244.0433">17400 11489 672 0,'0'0'9'0,"-4"-7"-7"16,2-9-7-16,-6-8 5 16,0-6-2-16,-3-9-13 0,-3-8-10 15,-2-5 16-15,-2-6 2 16,0-6 4-1,0-6 4-15,-1-6-1 16,1-4 2-16,1-7 1 0,3-4 1 16,1-1 0-16,1-7-2 15,3-2 2-15,2-4 4 16,3-3-3-16,1-3 0 16,2-5 0-16,1-2-3 15,0 0-2-15,0-3 1 0,1-1-2 16,2 0 2-16,-2-1-1 15,-1-1 0-15,0-1 0 16,0 1 0-16,0-1 0 16,0 0 1-16,0 1 8 0,0 0-7 15,2 6-1-15,0 1 0 16,4 1-1-16,-3 3 1 16,2 3 0-16,1 2-1 0,1 0 1 15,-1 2-1-15,3 2 0 16,0 3-1-16,-1 5 2 15,0 1 1-15,3 3 1 16,-1 4 1-16,0 5-3 0,0 4 0 16,-1 2 1-16,-1 5 2 15,0 6-2 1,-1 3 2-16,0 4-1 16,-1 5 2-16,-3 3 0 15,0 6-1-15,-1 4-3 0,-1 5 0 16,0 4 1-16,1 5 1 15,2 5-1-15,-3 4 0 0,-1 5-1 16,1 3 0-16,1 4 1 16,-2 1-2-16,0 4 0 15,0 1 0-15,0 0-2 16,0 0-4-16,0 0-1 16,0 6 2-16,2 3 6 0,-2 2-1 15,0 2-1-15,0 2 2 0,0 1-2 16,-6 1 1-16,-5 0 1 15,-2 0-1-15,-2 1 0 16,-4 1-1-16,-2-2 2 16,-2-1-2-1,-2-1 2 1,0-3-1-16,-1-2-1 0,1-2 3 0,4-4-4 16,-2-1 3-16,4-3-3 15,1 0 3-15,1-2-2 16,0-7 1-16,2-2 0 15,1-2 0-15,2-4 0 16,1 2 0-16,3-3-3 16,4 3 3-16,3-1 0 0,1 0-1 15,0 1 1-15,8 0 0 16,2 1-1-16,1 0 0 16,2 1 0-16,4 0 0 0,-2 0-1 15,4 0 2 1,-1 1 0-16,1 0-2 0,2 1 3 15,-4 0-1-15,0 3 0 16,-3 0 0-16,-1 4-1 16,-2 1 1-16,-2 2-2 15,-1 1 0-15,-1 1-2 0,3 6 3 0,0 4-1 16,2 1 1-16,4 2 1 16,1 0 0-16,0 1 0 15,4 0 0-15,2-1-1 0,0-1 2 16,0 2 2-16,2 0-1 15,-2 1 0-15,-1-1 0 32,-2 2-1-32,-4-1 0 0,-1-2 0 15,-3-1-2-15,-3-2 2 16,0-2-1-16,-3-2 0 0,0-1 1 16,-2-2-2-16,-1 0 2 15,0 1-11-15,0 1-49 16,-1 2-42-16,-2 1-45 15,-2 4-121-15</inkml:trace>
  <inkml:trace contextRef="#ctx0" brushRef="#br0" timeOffset="34830.2454">15739 7966 209 0,'4'-18'28'16,"-3"5"10"-16,0 3 18 15,0 2 2-15,-1 4-6 16,0 4-17-1,-2 0-24-15,-4 13-13 0,1 5 2 16,-3 6 0-16,2 6 2 16,3 3 4-16,0 0 1 0,3-3 2 0,0-3 0 15,12-5 7-15,2-9 1 16,5-6 0-16,4-6 4 16,4-1-2-16,1-7-6 15,2-5-9-15,2-4-2 16,0-2-2-1,-2 0 0-15,3 0-2 16,-5 1-1-16,-2 1-18 16,-1 1-16-16,0-2-11 0,-4 2 4 0,0 0-7 15,-4-1-19-15,0-2-35 16,-5-1-58-16</inkml:trace>
  <inkml:trace contextRef="#ctx0" brushRef="#br0" timeOffset="35078.8434">16078 7686 341 0,'-16'0'28'0,"2"1"-4"0,3 12 19 16,2 7-17 0,3 6-2-16,0 9 2 0,4 6 2 15,2 9 2-15,0 6 3 16,0 4-5-16,1 2-1 15,4 0-8-15,1-1-10 16,3-8 5-16,2-4 0 0,3-6-8 0,2-5-5 31,1-2-2-31,0-1 1 0,2 2-23 16,-5-1-79-16,-3 0-88 16</inkml:trace>
  <inkml:trace contextRef="#ctx0" brushRef="#br0" timeOffset="37251.0148">21322 11871 354 0,'0'8'2'0,"0"4"0"0,0 3 15 15,0 3 15-15,-2 5-10 16,0 3-7-16,-2 4-9 16,3 3 9-16,-4 3-12 15,2 2 0-15,-1-2-2 16,0 0-1-16,-1-3 1 0,2-3 0 16,-2-4-1-16,1-2-3 15,-2-3-11-15,-3-2-22 0,0-1-9 16,-3-2-21-16,-3-3-85 15</inkml:trace>
  <inkml:trace contextRef="#ctx0" brushRef="#br0" timeOffset="37723.1786">19843 11862 222 0,'-6'7'71'0,"3"3"-57"15,-2 5 15-15,0 5-1 16,2 8 0-16,-2 6-7 15,-1 9-3-15,3 5-4 0,-4 4-8 16,2 3-4-16,0-5-2 16,0-3-1-1,5-7-6-15,0-8-9 16,0-8-8-16,7-5-17 16,5-7-17-16,3-4-70 0</inkml:trace>
  <inkml:trace contextRef="#ctx0" brushRef="#br0" timeOffset="38288.9915">22872 11843 393 0,'0'10'12'0,"0"5"-6"15,3 7 22-15,4 3-2 16,-2 6-4-16,-1 5-12 16,0 2-6-1,-2 1-3-15,-2 1 0 0,0 0 0 16,0-1-5-16,-4-4-28 15,0-4-35-15,-2-6-4 0,-2-5-44 16,-2-9-38 0</inkml:trace>
  <inkml:trace contextRef="#ctx0" brushRef="#br0" timeOffset="39524.3995">17855 8828 149 0,'5'3'3'15,"2"-2"10"-15,0 1 30 16,1-1 3-16,1 0-5 15,1 0-6-15,-2 0-1 16,3 0 5-16,3-1-2 0,1 0-5 16,4 0-3-16,3 0-2 15,4 0-4-15,5-4-2 16,4-1-9-16,4-3-2 16,2 1-7-16,0-1-1 0,1-2-2 15,-4 1 1-15,-4 2-2 16,-7 0 0-16,-8 1-18 0,-6-1-52 15,-8-1-65-15,-5-2-160 16</inkml:trace>
  <inkml:trace contextRef="#ctx0" brushRef="#br0" timeOffset="40190.7847">17760 7216 119 0,'-5'-3'24'15,"2"0"-16"-15,0-1 19 16,2 1 12-16,1-1 0 15,0 1-8-15,0-2-6 0,0 1-5 16,4-2 4 0,1 0 4-16,4-2 4 0,2-1 4 0,4-1-7 15,4-1-10 1,6-2-5-16,4-2-2 0,4 0-3 0,3-1-3 16,2-1-3-16,2 2 0 15,1-2-1-15,-3 1 0 31,0 0-2-31,-1 2 0 0,-3 1 1 16,-6 0-1-16,-2 4 0 16,-5 0-2-16,-7 5-11 15,-3 3-34-15,-4 1-62 16,-5 0-88-16</inkml:trace>
  <inkml:trace contextRef="#ctx0" brushRef="#br0" timeOffset="40940.6024">17909 10677 221 0,'0'0'109'16,"0"0"-76"-16,0 0 22 15,0 0-9-15,0 0-10 16,0 0-5-16,3 0-11 16,5 0-2-1,6 0-4-15,6-6 3 0,6-1-1 16,6 0-9-16,3-3-3 15,5 2-1-15,2 0-2 16,0 2-1-16,-2 0 0 0,-3 3-2 16,-5 3-6-16,-9 0-65 15,-9 0-101-15</inkml:trace>
  <inkml:trace contextRef="#ctx0" brushRef="#br0" timeOffset="86392.0205">2915 10835 70 0,'-2'6'234'16,"0"-1"-237"-16,2-2-1 15,0 4 7-15,4-2 1 16,3 2-4-1,2 2 5-15,1-1-1 0,2 2-1 16,3-1 0-16,1 2-2 16,3 1 0-16,2 3 2 15,2 0-2-15,4 2-2 0,0 0 3 0,3 1-1 16,5-1-2-16,3-2 1 31,4 0 4-31,0-3 1 0,6-2 1 16,4-3-1-16,3-3-2 15,3 0 3-15,1-3 0 16,1-1-3-16,4 0 2 16,2-1-2-16,1-4 2 15,-2 0-2-15,2 1 2 0,0-1 1 16,0 0 1-16,-2 0-2 16,1-1-3-16,2 0-1 15,0 0 1-15,1 0 0 16,0-1 1-16,-1 0 2 15,-1 1 0-15,-3 0 1 0,2-1-4 16,0 2-1-16,-2 0 0 16,4-1 2-16,0 1-2 15,1-2 0-15,-1 2 0 0,1-3 0 16,0 1-2-16,-1 0 0 0,0-1 3 16,-1 1-1-1,1-1 0-15,0 2 5 0,-1 0-2 16,-5 3 2-1,-2 0-5-15,0 2 2 0,-4 1-3 16,-1 0 0-16,-3 0 0 0,-1 0 0 16,-3 1 1-16,-2 4-1 15,-3 0 0-15,0 1 0 0,-3 1 0 16,-2-1 0-16,-2 1 0 31,-3 1 0-31,-2 0 0 16,-2 0 0-16,-2 3-1 0,0-2 1 15,-6 2 0-15,-1 0 0 16,0 0-2-16,-3 1 0 16,-3-2 1-16,-1 2 0 15,-1-2 1-15,-2 0 1 16,1 0-9-16,-2 1 12 0,-1-1-1 16,1 0-3-16,-1-1 1 15,-2 0 4-15,0-1-3 16,-1-1-1-16,-1 0 0 15,0-2 2-15,0 0 2 16,-2 1 0-16,2-2-1 0,-1 1-1 0,1 0-2 16,-1-1 1-16,-1 1-2 0,1-1 1 15,-1 1 0-15,0 1-2 32,-1 0 0-32,2 2 1 15,0 1-2-15,-2 1 2 16,1 2 0-16,1 1 1 0,1 0 1 15,-2 1 0-15,2-1 1 16,-1-1-2-16,2 2 2 16,-2-1-3-16,1 0 1 0,0 1-1 15,-2 0 0 1,0-1 0-16,2 1 1 0,-4-1-2 16,0-1 2-16,0 0 0 0,0-3 0 15,0 0 0-15,1-1-1 16,-1-1 1-1,0-2-2-15,0 0 3 16,0-2-3-16,0-1 2 16,0-1 0-16,0 0 0 0,0-1 2 15,1 0-1-15,0 0 10 16,-1 0 4-16,0 0-1 16,1 0-2-16,2-5-3 15,0-2-9-15,0-3-1 0,3-1-1 16,0-1 0-16,3-2 1 15,-3 1-1-15,4 0 2 16,-1 0-2-16,0 1 1 16,-1 0-1-16,0 2 2 0,0-1-1 15,-1 1 0-15,0 1 0 16,-1 0 0-16,0 1 1 16,0 1 0-16,0 0-2 15,0 0 2-15,-1 0-1 16,1 0 0-16,0 0 0 15,-2 1 0-15,1-1 0 16,-1 3 0-16,0 0 1 0,0 0-2 16,-3 1 2-16,2 2-1 15,-3 0 0-15,0 1 0 16,0 0-1-16,0 0 0 16,0 0-3-16,0 0 0 0,0 0 1 15,-4 4 3-15,0 1-1 16,-4 3 1-16,1 2 1 15,-3 1-1-15,1 0 0 16,-1 3 0-16,-2 2 0 16,-1-2 0-16,0 1-2 0,1 1 3 15,-2 0 1-15,2-2-3 16,-1 0 2-16,2-1-2 16,0-1 1-16,0 0 1 15,1 0 0-15,2-1-1 0,1-1-1 16,1-1 2-1,2-1-1-15,0 0 0 16,2-1-1-16,1 1 0 0,1-3 0 16,0 2-1-16,0 0 2 15,0 0 0-15,0-2 0 16,0 0 0-16,0 0 1 0,0-3-1 0,0-1 0 16,0 1 1-16,0-2 1 15,0 0 2-15,0 0 2 16,-1 0 10-1,-3-2-1-15,1-4-10 16,-1-1 4-16,-3 0-3 16,0-1-1-16,2 2-2 15,-5 0 1-15,2-1 0 16,1 0-1-16,-3 1 9 0,1-1 5 16,-3 0-18-16,-1-2 1 15,1 1 1-15,-3-2 0 16,1 2 1-16,0-1 3 15,0 1-3-15,-3-1 0 16,1 1 3-16,1 1-1 0,-1 0 4 0,3-1-3 0,2 1-2 16,2 1 0-16,3 2 0 15,0 0-2-15,4 0 1 16,-1 0-4-16,2 3 0 16,0 0-1-16,1 1-2 0,0 0-4 15,0 1-25-15,0 10-37 31,0 1-18-31,0 1-53 16,-1-1-157-16</inkml:trace>
  <inkml:trace contextRef="#ctx0" brushRef="#br0" timeOffset="112749.6931">9764 8791 226 0,'2'3'8'0,"-1"0"-4"0,0 2 14 16,1 0 26-16,0 3-11 15,0 1-11-15,-1 2-3 0,0-2 3 16,1 3 3-16,0 2-5 16,-1 2-5-16,1 3-5 31,0 4 2-31,1 0 1 0,-3 5-1 0,1 2-3 15,-1 3-1-15,0 0 0 0,0-1-3 16,0-2-2-16,0-3-1 16,0-8-1-16,0-4-1 31,0-6 1-31,0-6 0 16,0-3 2-16,0 0 30 0,0-8 6 15,0-5-30-15,0-5-6 16,0-3-2-16,-4-5 0 15,0-1-1-15,1-1 0 0,-1-2 0 16,2 1 0-16,-2 0 0 16,2 1-1-16,0 1 0 15,2 0 0-15,0 2 2 16,0 0 0-16,0-2-2 16,3 2 1-16,2 1-1 0,0-1 2 0,1 3-1 31,0 0 0-31,2 4 0 0,0-1 0 15,-1 4 0-15,3 2-1 16,-2 2 1-16,-1 4 0 16,3 2 0-16,-1 3 0 15,1 2-4-15,-1 1 3 16,1 9-2-16,-1 5 2 0,2 2 1 0,0 4-1 31,-3 0 2-31,-1 1-3 0,-1 1 2 16,0-2 0-16,-5-2 0 15,-1-1 0-15,0-3 0 16,-4-1 0-16,-6-2 2 16,-4-2 4-16,-3-1 3 0,-3-1-1 0,-1-3-1 15,-1-2-4-15,2 0-3 16,-1-3 1 0,3 0-1-16,2 0-2 0,4 0-18 0,1-1-22 31,3-3-23-31,4 2-33 15,4 0-56-15</inkml:trace>
  <inkml:trace contextRef="#ctx0" brushRef="#br0" timeOffset="113613.3468">10176 8911 120 0,'-2'3'37'16,"2"-2"-20"-16,0 1 27 0,0-1 10 16,0 1-12-16,0 0-12 15,2-1-2-15,6 1 4 0,4-2 4 16,3 0-5-16,4 0-7 16,4 0-4-16,4 0-7 15,3-3-4-15,1 1-2 0,1 0-4 16,1 1-2-1,0 1-1-15,-1 0 0 16,-1 0 1-16,-3 0-1 0,0 0-1 16,-4 0 2-16,-5 1-2 0,-1 1 1 15,-7-2-1-15,-3 0-1 16,-2 0-13-16,-5-2-22 0,-1-5-35 31,0-4-48-31,0-2-105 16</inkml:trace>
  <inkml:trace contextRef="#ctx0" brushRef="#br0" timeOffset="113961.9692">10509 8690 304 0,'0'0'13'16,"6"0"-10"-16,6 0 7 15,3 0 9-15,4 0 9 16,2 2-11-16,2 2-7 0,3 2-1 16,0 1 0-16,-1 2-2 15,1 2 1-15,-2 1 1 16,-3 1 2-16,-2 2-5 16,-4 2-1-16,-5 2 1 15,-5 3 0-15,-5 2-3 0,-3 2 1 16,-10 2 1-1,-5 2-2-15,-5-2-2 16,0 0 0-16,-2-1 1 0,1-4 1 16,4-4 0-16,3-3-2 15,4-6-2-15,4-1-2 16,4-4-31-16,5-5-42 16,0 0-42-16,10-8-129 0</inkml:trace>
  <inkml:trace contextRef="#ctx0" brushRef="#br0" timeOffset="114628.4497">11144 8086 72 0,'4'-7'154'0,"-3"3"-125"31,-1 2 9-31,2 2-16 0,-2 5-21 16,0 10 6-16,0 9 14 15,0 6-2-15,0 10 0 0,-2 5-4 16,2 6-9-16,0 6-1 16,0 5-1-16,0 1 7 15,0 4 8 1,0 2 1-16,0 3 4 0,0 1-11 16,-1 2-4-16,-3 4-2 15,1 1 0-15,-2 1 0 16,1-3-1-16,-1-3-2 15,2-2-2-15,-1-5-2 0,3-4 1 0,1-4-1 16,0-4 0-16,0-5 1 16,1-3-2-1,2-4 2-15,0-4-2 0,-1-4 0 16,-2-3 1-16,0-2-1 16,0-3-2-16,-4-3-8 15,-5-3-16-15,-1-3-19 16,1-4-28-16,-2-7-8 15,2-8-89-15</inkml:trace>
  <inkml:trace contextRef="#ctx0" brushRef="#br0" timeOffset="115999.1343">11068 8007 269 0,'-1'0'28'0,"1"0"14"16,0 0-23-16,9 0-4 15,5 0 13-15,3 0-6 16,5 0-8-16,4-3-2 15,5-1 1-15,4 0-5 0,6-1-4 16,1 0 1-16,3 0 2 16,4-3 0-16,3 2 5 15,2-2-3-15,3-1-2 0,2-1 0 16,3 0-4-16,5-1 0 16,0-1-1-16,2 1 1 0,-2 0-1 15,0 0 0-15,-1 0-1 16,-4 1-1-1,-2 1 1-15,-5 1 0 16,-3 1-1-16,-5 0 1 16,-6 4 0-16,-5-1-2 15,-7 1 1-15,-7 1 0 16,-5 2 0-16,-4 0 0 0,-6 0 0 16,-3 0-1-16,-2 6 0 0,0 3 2 15,-2 2 0-15,0 5 4 16,0 3-1-16,0 3-2 15,0 3 1-15,0 2-3 0,0 5 3 16,0 2-2-16,0 5 1 16,0 4 1-16,5 4 4 15,0 5 1-15,-1 3-3 0,1 3 1 32,-1 5 0-32,2-1 2 15,-3 3-1-15,1 1 3 0,-2-1-2 16,1 2-2-16,0-1 6 15,0 1-1-15,0 1-5 16,1 0 0-16,2-1-1 0,-1-4-1 16,1-1 4-16,2-4 0 15,-3-1-3 1,2-4 1-16,0 0 1 0,-1-1 0 16,-2-1-2-16,1-1-2 0,-2-1-2 15,2-2 0 1,-3 0 3-16,0-4-2 0,0-1-1 15,0-5 1-15,-2-1-2 16,1-5 2-16,1-3-2 0,-2-2 1 16,1-3-2-1,0-3 1-15,-1-2 1 0,1-3-1 16,0-2 0-16,-1-3 0 16,0 0 0-16,2-3 1 15,-2-1-1-15,0-1 1 16,0 0-1-16,0-1 0 15,0-1 1-15,0-1-1 16,0-1 0-16,0 0 1 16,0 0 0-16,0-1 1 15,-2 1 0-15,-2-1 0 0,-1 0-1 16,-1 0 0-16,-2 0-1 16,-1 0 1-16,-4 0-1 0,-1-2 0 15,-7 0 0-15,0 2 0 16,-6 0 0-16,-7 0-1 0,-4 0 0 15,-5 2 1-15,-5 4 0 16,-4 0 0-16,-7 2 0 16,-3 0 0-1,-5 1 0-15,-4 0 2 0,-3 0-3 16,-1 1 1-16,-3-1 1 0,-1-1-1 31,1 1 1-31,1 0-1 0,-1-1 1 16,2 0-1-16,4 1 4 15,3-1-1-15,4-1-1 16,4 0 2-16,7-2-3 16,7 2 0-16,6-3-1 0,8-1 0 15,10-2 0-15,4-1-2 16,10 0-6-16,5 0-13 16,4-6-9-16,4-3-18 15,10-4-5-15,6-2-17 0,3-4-13 16,2-5-64-16</inkml:trace>
  <inkml:trace contextRef="#ctx0" brushRef="#br0" timeOffset="117000.0222">11204 8993 309 0,'-3'0'7'15,"-3"-8"-3"-15,2-1 9 16,2-3 7-16,0-1-3 0,2-1-3 15,0-2-4-15,0-1 8 32,4 0-3-32,2 2-5 15,3-2-1-15,1 3 0 16,0 0-5-16,-1 3-3 0,3 2 2 16,0 1-1-16,-1 3 0 15,0 4-1-15,1 1-1 16,1 0 0-16,1 5 2 0,0 5-1 15,0 2 1 1,-2 3 3-16,1-1 0 0,-2 3-3 16,1 0-1-16,-2 0 0 15,-2 3 0-15,-1 0-2 0,-3 0 2 16,-2 0-1-16,-2 1-1 0,0-3-12 31,0-1-15-31,-2-4-24 0,-5-2-6 16,0-7-31-16,2-4-69 15</inkml:trace>
  <inkml:trace contextRef="#ctx0" brushRef="#br0" timeOffset="117283.6474">11433 8732 380 0,'0'-6'12'15,"-4"2"12"1,-2 1 9-16,-2 3-10 16,-1 0-13-16,-1 8-8 15,-1 7 0-15,0 5 2 16,1 6 1-16,-2 5 0 16,2 2 3-16,2 1-3 15,0 0-4-15,2-2-1 0,1-4 0 16,2-1 0-16,1-4 1 15,2-3-4-15,0-4-10 16,0-2-33-16,0-5-44 16,2-5-81-16</inkml:trace>
  <inkml:trace contextRef="#ctx0" brushRef="#br0" timeOffset="117992.7359">11764 8618 231 0,'0'0'29'0,"-2"0"4"16,1 2-5-16,-1 2-10 16,-1 1-6-16,2 3 5 0,-3 2 4 15,2 2 5-15,0 3-3 16,-2 2-9-16,2 3 5 0,-2 3-9 0,2 2 1 31,-2 1-2-31,3 2-4 16,-4-1-1-16,2-1-3 0,-1 0 0 15,0-3 0-15,1-1-1 16,-1-3 0-16,2-6 0 16,-2 0 0-16,3-4-10 15,-2-1-27-15,1-5-25 16,1-2-18-16,0-1-62 15</inkml:trace>
  <inkml:trace contextRef="#ctx0" brushRef="#br0" timeOffset="118236.3315">11850 8881 145 0,'0'6'127'0,"0"2"-98"0,0-1 2 16,0 4 0-16,-2-1-8 15,-2 1-20-15,1-2-2 0,1 1-2 32,2-2 1-32,0-2-7 15,0-2-26-15,0-4-19 0,4 0-66 16</inkml:trace>
  <inkml:trace contextRef="#ctx0" brushRef="#br0" timeOffset="130724.1361">12107 5334 146 0,'-2'0'13'0,"1"0"12"15,0-2 20-15,1 1-6 16,-1-1-8-16,0 0-5 16,1 1-4-16,0-1 5 15,-2 2-4-15,1 0-5 16,1 0-6-16,-2 0-9 15,2 5-2-15,-1 4 0 0,1 4 1 16,0 2 6-16,0 4 0 16,0 2 1-16,0 2-5 0,3-1-1 15,0 0-2 1,0-2 0-16,-2-2 0 0,1-1-1 16,1-4 0-16,-2-4 0 15,0-2 1-15,0-3-1 0,-1-2 1 16,0-2 4-1,0 0 16-15,0 0 3 16,0-3 3-16,0-4-16 16,-2-3-9-16,-2-2 0 15,-1-2 1-15,1-1-1 0,-2-3-1 16,2 1 0-16,0-4 0 0,2 1-1 16,-1 1 0-16,1 0 0 0,2 4 0 31,0 2 0-31,0 1 0 0,5 2 1 15,3 1-1 1,1 3-2-16,1 3 2 0,2 2 0 0,1 1-1 0,-1 1-1 31,1 9 2-31,0 3-2 16,0 2 1-16,-1 1 2 0,0 3-1 16,-3-1 0-16,1 0 0 15,-3-2 0-15,-1 0 0 16,0-2 0-16,-2-2 1 15,-2-2-1-15,-1-1-1 16,0-3 2-16,-1 0-1 0,0-3 0 16,0 0 0-16,0-3 2 15,0 0 1-15,-1 0 3 16,-2-6-3-16,-1-3-2 16,-2-5 1-16,2-1-2 15,1-4 0-15,1-1 0 0,2 0 0 16,0-1-1-16,3 1 0 15,5 3 1-15,2 2-1 16,-1 3 1-16,1 2 0 16,1 4 1-16,1 1 1 0,-1 5-2 0,3 0-1 15,-1 0 1-15,0 9 0 32,2 5-1-32,0 2 2 0,1 1-1 15,-2 2 1-15,-1 2 0 16,-1-1 2-16,-1-1 0 15,-1 0 1-15,-3-3 2 16,1-1-1-16,-4 0-3 0,1-2 1 0,-3-1-4 16,0-3 3-16,1-1-2 15,-3-1 1-15,0-2-1 16,0-1-1-16,1-1-15 16,-1-2-30-1,0-1-20-15,0 0-43 0,0 0-58 16</inkml:trace>
  <inkml:trace contextRef="#ctx0" brushRef="#br0" timeOffset="131664.5706">13034 5259 181 0,'-2'1'43'16,"0"-1"-22"-16,2 0 27 16,0 0 0-16,0-6-26 15,4-3-12-15,4 0-3 0,1-2 0 31,3-1 2-31,2-1-2 0,2-1 2 16,1 2 4 0,1-1 3-16,-1 3 0 0,-2 2-2 15,1 1-4 1,-4 5-9-16,-3 2-1 0,0 2 0 16,-2 10 0-16,0 6 0 15,-5 4 0-15,-2 4 2 16,0 5-1-16,0 2 2 0,-7-1-1 15,-4 1 0 1,-2-5 1-16,1 0-2 0,-2-6 4 16,0-5-2-16,2-5 6 15,2-4 8-15,2-3 0 0,0-5 2 16,4 0-5-16,-1-2 0 16,3-7-7-16,2 0-5 15,0-2-2-15,2 0-1 16,5 0 0-16,4 2 0 15,2 1 0-15,5 2 1 16,1 1-1-16,4-1 2 0,0 1 0 16,0 0 2-16,0 2-2 0,-3-1 1 15,0 0-2 1,-4 2 1-16,-3-1-2 0,-2 1 2 0,-2 0-1 31,-2-1 0-31,-2 3-1 16,-2-2-1-16,0 2-12 15,-1 0-15-15,-2 0-15 0,0 0-11 0,0 7-27 16,-8 0-28-16</inkml:trace>
  <inkml:trace contextRef="#ctx0" brushRef="#br0" timeOffset="132268.2155">12195 6201 284 0,'-4'1'22'16,"0"-1"-2"-16,1 0 15 15,3-2 6-15,0-5-13 16,0-1-16-16,3-3-3 0,5-3 4 15,2 0 4 1,3-2-7-16,-1 1 3 0,3 1 0 16,-2-1-2-16,-1 2 2 15,-1 4-3-15,-2 1-4 16,0 1-2-16,1 5-3 16,-1 2-2-16,0 0 1 0,1 5 0 15,1 5 0-15,0 3 0 16,1 1 1-16,0 3 0 15,1 0 3-15,-1 2 10 0,1-1 2 0,0 2-6 16,-2-1-7-16,2 1 4 16,-1-1-6-16,-1-1-1 15,0 1 0-15,-3-2 0 16,0 0 1-16,-1-2-3 0,-2 0 2 31,-1-3-17-31,-2-4-18 16,-2-1-5-16,0-2-2 15,0-3-28-15,0-2-16 16,0-4-53-16</inkml:trace>
  <inkml:trace contextRef="#ctx0" brushRef="#br0" timeOffset="132664.1226">12567 6036 264 0,'0'-6'11'0,"0"3"-8"0,-4 0 29 15,0 1-2-15,0 1-5 16,-2 1-4-16,1 0-2 16,-3 2 0-16,-2 5-2 15,1 4-5-15,-3 5 6 16,-1 2-2-16,-4 5-4 0,-2 5-4 0,-2 1 2 15,0 5 1-15,-3 1-2 16,0 0 0-16,1-1 0 0,1-3 4 31,4-2-2-31,0-5-1 16,5-2-4-16,1-7-3 16,5-5-2-16,2-2 0 0,4-3-2 15,-1-3 1-15,2-2-2 16,0 0-7-16,0 0-14 15,2-3-11-15,5-6-10 16,3-2-38-16,0-5-16 0,3-2-105 16</inkml:trace>
  <inkml:trace contextRef="#ctx0" brushRef="#br0" timeOffset="132938.9094">12659 6064 369 0,'0'3'19'0,"0"-1"-4"0,0-1 22 0,0-1-5 31,7 0-15-31,2 0 1 16,7-2 3-16,1-5-7 15,3-2-12-15,1-1-2 16,-2 1 0-16,-1 1 0 0,-2 3-12 16,-5 0-25-16,-3 5-15 15,-6 0-32-15,-2 0-47 16,-4 6-93-16</inkml:trace>
  <inkml:trace contextRef="#ctx0" brushRef="#br0" timeOffset="133123.2274">12664 6194 359 0,'13'0'16'0,"4"-4"17"31,3-6-11-31,5-2-6 16,2-2-4-16,0 0-8 0,1 0-3 15,-3 2-1-15,-3 2-8 16,-5 4-86-16,-6 2-95 15</inkml:trace>
  <inkml:trace contextRef="#ctx0" brushRef="#br0" timeOffset="137344.4715">13199 5732 196 0,'0'0'11'16,"0"-3"13"-16,0 3 12 15,0 0-15-15,0 0-5 0,0 0-7 16,0 0-3-16,0 0-1 15,0 0-1-15,2 5 10 0,-2 1 9 16,2 3-2 0,-2 2-4-16,0 4 5 15,0 2 2-15,0 4-11 0,0 3-4 16,0 3 4-16,0 4 2 16,-2 1-7-16,-1 4-2 15,2 1-1-15,-3-1-3 16,2-2 0-16,0-2 1 15,0-5 0-15,0-5-3 0,1-2 1 16,-1-4-1 0,1-6 0-16,0-1 0 0,0-2 0 15,1-2 1-15,0-1-2 16,0-1 0-16,0-1-16 16,0-2-27-16,0 0-32 15,0 0-14-15,0-2-81 16</inkml:trace>
  <inkml:trace contextRef="#ctx0" brushRef="#br0" timeOffset="137620.5747">13402 6011 204 0,'0'9'86'0,"-6"1"-83"0,2-1 15 16,1 0 4-16,-1 1-1 15,2-2-18-15,2-2-2 16,0-2-1-16,0 1 0 16,0-3-3-16,0-2 3 15,4 0-10-15,3 0-28 16,-1-5-43-1,2-7-54-15</inkml:trace>
  <inkml:trace contextRef="#ctx0" brushRef="#br0" timeOffset="138306.8229">13691 5602 47 0,'0'0'190'16,"0"0"-171"-16,0 0 28 16,0 0-11-16,0 0-12 15,-4 9-15-15,0 1 7 0,-3 4 2 16,1 4 5-16,-1 2-3 15,-1 3-4-15,2 1-3 16,-2 0-3-16,3 1-3 16,0 2 1-16,1-1-2 15,2-3 0-15,1 2 4 0,1-3-2 16,0-1-1-16,0-3-3 16,0-2-1-1,3-3-1-15,5-2 0 16,0-3-2-16,4-1 2 15,-1-4 4-15,3-1-1 0,0-2 1 16,1 0-2-16,2-5 0 16,0-2 3-16,-2-4 2 15,1 0-3-15,-3 0-3 0,0-1-1 16,-1-1 1-16,-5 1-2 16,1 3 0-1,-5-1 0-15,2 1 1 0,-5 3 0 16,1-1 5-16,-1 3 2 15,0-1-2-15,-1 3 0 16,-4 0-2-16,-2 2-3 0,-1 0-1 0,-1 0-3 16,0 6 1-16,-1 2 0 15,2 1 2-15,1-1-3 16,1 5 3-16,0-3-2 16,4 1 1-1,0-2-1-15,1 0 1 16,1 0-2-16,0-2 0 15,0-1 0-15,5-1 2 0,-1 1-1 16,1-1-10-16,3 1-23 16,-4 0-33-16,0-1-67 15,-2 1-115-15</inkml:trace>
  <inkml:trace contextRef="#ctx0" brushRef="#br0" timeOffset="151765.8123">11354 9532 54 0,'-4'-4'79'16,"0"0"-79"-16,0 1-1 15,1-1 1-15,-2 1-3 16,3 1 0-16,1-1 2 0,-1 0 0 16,2 0-3-16,-1 0 3 15,1-1 2-15,0 0 2 16,-3 1-2-1,-1-1-2-15,3 0-17 16,-4 1-15-16,2 0-24 0</inkml:trace>
  <inkml:trace contextRef="#ctx0" brushRef="#br0" timeOffset="152451.9255">11303 9466 27 0,'-4'-3'45'0,"2"-1"2"0,0 1 0 0,0 2-6 16,0-2 3-16,1 2-2 16,1 1-4-16,0 0-13 15,-1 0-11-15,1 2-11 31,-2 6-1-31,2 3 5 0,-2 3 7 16,2 2-3-16,0 3 2 0,0 0-4 16,0 1-4-16,0-1 0 15,5 1-2-15,2-5-2 16,0-2 0-16,1-3-1 16,1-4 1-16,3-3-1 15,0-3 3-15,-1-1 1 16,1-9 2-16,1-5-2 15,1 0 1-15,-1-4-2 16,-4 0-1-16,0-2-1 0,-2 0 0 16,-1 2 1-16,-3-1 0 15,0 1-1-15,-2 1 3 16,-1 1 3-16,0 0-5 16,0 2-1-16,0 3 1 15,0 1-2-15,0 4 0 0,0 2 1 16,0 3-1-16,0 2 0 15,0 0-1-15,4 3-9 16,-1 6 10-16,3 4 1 0,0 4-2 16,-1 1 2-16,2 3 0 15,-1 2-1-15,-2 1 0 16,1 2 1-16,-1 0-1 0,0 1 1 16,0 2 0-1,0 0-1-15,-3 1 0 0,-1-1 1 16,0 0-1-1,0-2 1-15,-1-4-1 0,-5-4 1 0,0-5 1 32,0-5-1-32,0-3 2 0,-1-5-1 15,0-1 2-15,2-4 5 16,-1-7 8-16,3-5-6 0,0-4-1 0,3 0-4 31,0-2-5-31,6 1-2 0,5-2 0 16,3 3 0-16,2 1-3 15,4 1 7-15,2 2-5 0,-2 2 2 0,0 3-2 16,1 4 2-16,-2 4-3 16,-3 3-26-16,-4 0-21 31,-1 7-16-31,-2 5-21 0,-1 2-84 16</inkml:trace>
  <inkml:trace contextRef="#ctx0" brushRef="#br0" timeOffset="154872.932">11766 9199 236 0,'-2'-3'6'0,"0"2"1"16,2 0 25-16,0-1 8 0,0 0-19 16,0 1-4-16,0-1 4 15,0-1 6-15,0 1-5 16,4 0-12-16,2-1 0 16,1 0 1-16,3 1-6 0,1 0 3 0,3 0 3 15,1 2-5-15,0 0 0 16,-1 0-5-1,1 1 1-15,-1 4-1 0,-3 2 0 16,-1 0 0-16,-2 1-1 16,-2 1 0-16,-3-1 1 15,-3 3-1-15,0 2 1 16,-6-1 0-16,-7 3 1 16,0 0-1-16,-6-1 0 15,1 0 0-15,1-3 0 0,3-1 0 16,1-3 0-1,4-2 1-15,3-3-2 0,3-1 0 0,3-1 3 16,0 0-3-16,8 0-3 16,2-4 5-16,5-1 0 0,1-1 0 31,1 1-1-31,0 1 5 16,2 0-2-16,-4 3-1 15,-1 0 0-15,0 1-3 0,-3 0 1 16,0 2-1-16,-1 3-1 0,-2 3 2 0,-1 0-1 15,-1 1 1-15,0 2 1 16,-3 0 0-16,0 0 4 16,-2 2-1-16,-1-1 1 15,0 0-1-15,0 1 2 0,-6 0 0 16,-1-3-1-16,-3 0 2 31,1 1 1-31,-4-2 4 16,-1 0 0-16,-1-2-2 0,0-1-1 15,-2 2-2-15,-2-3 1 16,1-1-1-16,0-1-1 16,1-1-1-16,1-1-1 15,4-1-4-15,2 0 0 16,2 0-1-16,3 0-1 16,4 0-7-16,0 0-13 0,1-1-19 0,0-1-32 15,2-1-17-15,5-3-41 16,1-7-153-16</inkml:trace>
  <inkml:trace contextRef="#ctx0" brushRef="#br0" timeOffset="155720.6899">12110 8520 171 0,'0'-1'18'0,"0"0"12"16,0 1 12-16,0 0-4 15,0 0-12-15,0 0-7 16,0 0 2-16,-1 0 3 0,-1 0-10 15,-1 5-7 1,-2 3 9-16,-2 1 7 0,1 5-4 0,0-1-1 16,-1 3-5-16,1 0-2 0,-1 1-2 31,2 2-2-31,1 0-3 16,2 0-3-16,2-2 0 15,0-1 0-15,0-1 0 16,8-3-1-16,2-3 0 0,2-2 2 15,1-1-1-15,2-4 3 16,1-2 1-16,-1 0 2 16,1-1 1-16,-2-7-2 0,0 0-2 15,-1-2-1-15,-2-1-1 0,-3 1 0 16,-1-1 0-16,-2 2 0 0,-3 0 0 31,-2 2-1-31,0 2-1 16,0 2 0-16,-6 3-1 15,-2 0-2-15,-2 3-1 16,-1 7 3-16,-2 2-1 0,4 3 2 0,-1 0-1 16,3-1 0-1,4 0-1-15,3-3 2 16,0-2-8-16,3-2-9 16,7-4 1-16,4-2-20 15,-1-1-64-15,0-3-144 0</inkml:trace>
  <inkml:trace contextRef="#ctx0" brushRef="#br0" timeOffset="158556.5415">11415 7907 243 0,'2'1'2'16,"-2"0"0"-16,0 0-1 15,0 0 0-15,0-1 17 0,0 0 15 31,-3 0-10-31,-3 0 2 16,0 0-2-16,-3 0-16 0,2 0-8 16,0 3-2-16,-1 3-13 15,1-1-16-15,2 0-6 0,0 1 14 16,1-2 11 0,2-2 11-16,0 0 4 0,2-1 2 0,-1-1 15 15,1 1 16-15,-3-1-2 31,1 1 1-31,1 0-1 0,-1 1-5 16,-1 0-3-16,0 1-4 0,1 3-7 16,-1 0-1-16,0 3-5 15,1-1 8-15,1 4-3 16,-1 2 1 0,0 0-6-16,1 4 0 0,1-2-3 0,0 2 2 15,0 1-1-15,0 0-1 16,0-1-2-16,0-1-1 15,0-1-1-15,0-2-1 0,0 0 1 16,0-3-2-16,0-3 2 31,0 1 0-31,-1-2-1 0,1 0 1 16,-2-2-1-16,2-1 1 16,-2 1 0-16,1-5 0 0,-1 0 1 15,-1 0 5-15,2-9 0 16,-3-5-10-1,2-5 0-15,-2-6 4 0,1-3 0 16,2-2-1-16,-1-4 0 16,0 1 0-16,2 0 1 15,0 0-1-15,0 1-1 0,0 0 1 16,4 1-1-16,4 3 0 0,-1 3 0 16,4 1-1-16,3 4 2 0,-2 2 0 15,1 4-1-15,0 3 1 31,-1 3 1-31,-1 3-3 16,1 3-17-16,-2 2 27 16,-1 0-9-16,1 2 1 0,-2 8 0 15,-1 4-1-15,-3 2 1 16,-1 5 0-16,-3 1 1 16,0 2 1-16,0-2 1 0,-8 1-1 15,-3-4 0-15,-2-2 1 16,-2-3 1-16,-2-4 0 0,-2-1-2 15,-2-3 0-15,0-2-1 16,0-2-3 0,1-1-16-16,3-1-23 15,1 0-20-15,3 0-18 16</inkml:trace>
  <inkml:trace contextRef="#ctx0" brushRef="#br0" timeOffset="159344.4908">11559 8071 156 0,'0'-1'27'16,"0"0"-18"-16,0-1-3 15,0 1 20-15,0-2 1 16,0 2-13-16,0 0-6 0,-2 0 3 15,-1 1-6 1,-1 0 3-16,-4 0-7 16,-1 0 3-16,1 4 1 0,-3 2 4 15,-1 1 3-15,0 2-4 16,-1 2-2-16,3 1 1 16,-3 2 0-16,4-2 2 0,3 1 2 0,0-1-2 15,6-1-6-15,0-3-1 16,0-2-1-1,3-3-3-15,7-1 2 16,2-2 2-16,3-3 4 16,-1-5 1-16,1-4-1 15,0-3-2-15,-2-1 0 16,-1 0 0-16,-3-2 3 16,-1 2 8-16,-4 0-1 0,-3 3-4 15,-1 1 5-15,0 2-2 0,-3 3-4 0,-7 3-2 16,-1 3-6-16,-3 1 0 31,1 0-1-31,-3 5-1 16,2 6 1-16,-4 0 0 0,3 1-1 15,1 1-1-15,3-1-6 16,4 1-15-16,3-6-15 16,4 3-13-16,0-6-8 15,9-3-15-15,3-1-56 16</inkml:trace>
  <inkml:trace contextRef="#ctx0" brushRef="#br0" timeOffset="159575.6187">11666 7996 248 0,'1'0'66'0,"-1"0"-24"15,0 0-17-15,0 1-3 16,0 7-2-16,2 1-11 15,-1 4 0-15,3 2 3 16,0 1-5-16,1 2-5 16,0-1-2-16,-1-1 0 15,1-3-14-15,-1-3-31 0,0-4-20 16,-4-6-14-16,1 0-68 0</inkml:trace>
  <inkml:trace contextRef="#ctx0" brushRef="#br0" timeOffset="159753.456">11703 7871 330 0,'-2'-7'73'0,"0"3"-45"16,2 2-14-16,-2 1-4 16,2 1-8-16,0 0-4 15,0 0-14-15,3 0-16 0,3 3-25 16,4 3-25-16,-1-1-56 15</inkml:trace>
  <inkml:trace contextRef="#ctx0" brushRef="#br0" timeOffset="160079.2882">11799 7963 201 0,'1'13'54'16,"-1"-1"-25"-16,2-1 2 16,-2-1-12-16,2-2-10 15,-1-2-7-15,0-2-1 16,1-2-1-1,-2-1-2-15,2-1-4 16,0 0 1-16,2-7 14 16,-2-2-1-16,4-3 5 0,-3-2 8 15,1-1 8-15,2 0 3 16,0-2-6-16,-1 3-2 16,1 1-3-16,0 3-4 15,-3 3-4-15,2 3-4 16,-2 4-3-16,1 0-9 15,1 2-7-15,2 6 13 0,0 2-3 16,1 0 0-16,1 1 2 0,-1-1-2 16,2-1 0-16,-1-1-14 15,1-4-33-15,-2-2 1 16,1-2 2 0,-1 0-7-16,-1-11-41 0,-1-2-68 15</inkml:trace>
  <inkml:trace contextRef="#ctx0" brushRef="#br0" timeOffset="160300.0289">12024 7649 260 0,'0'-5'86'0,"0"4"-33"16,0 1-28-16,0 4-18 0,2 7 2 15,2 3 1 1,1 3-3-16,0 2-2 15,3 2-5-15,-1 1 0 0,1 0 1 16,0-2 0-16,-1-1-12 16,-1-3-58-16,-2-3-39 15,-2-4-15-15</inkml:trace>
  <inkml:trace contextRef="#ctx0" brushRef="#br0" timeOffset="160478.0835">11949 7822 358 0,'-2'-3'55'0,"2"-2"-19"16,5-3-22-16,9-1-6 15,5-3 8-15,6-3-6 0,7-4 2 16,2 0 0 0,6-1-2-16,4 3-9 0,-1 0-37 15,-3 3-175 1</inkml:trace>
  <inkml:trace contextRef="#ctx0" brushRef="#br0" timeOffset="177647.9533">20153 6662 1 0,'3'-1'93'16,"-3"1"-72"-16,0 0 6 0,2-1 6 16,-1 0-2-1,-1 0-1-15,0 1-2 16,1 0-2-16,-1 0-3 0,1 0-4 16,-1 0 3-1,0 0-1-15,0 0 0 16,0 0-5-16,0-2 3 15,0 1 0-15,0 1-3 0,0-2-8 16,0 0-2-16,-1 1-1 16,-1-1 0-16,0-1 1 15,-2 0-1-15,-2 2-3 0,2-2 0 16,-1 0 0-16,-1 1 0 16,0 0 0-16,-1-1 1 15,0 2 0-15,0-2-1 0,-1 1 0 16,1-1-2-16,-1 2 0 15,-2 0 0 1,3 0 0-16,-3 1 0 16,2 0 0-16,1-2 1 0,-1 2 0 0,0-1-1 15,0 1 5 1,0-2-2-16,2 2-3 16,0-1 1-16,-2 1-1 15,0 0-1-15,1 0 1 16,-3 0 0-16,2 0-1 15,-1 0 2-15,-1 3-1 0,-1 0 0 16,2 0 0-16,-2 0 0 16,4 2 0-16,-3-2 0 15,1 0 0-15,0 0 0 0,-1 2-1 16,2-1 1-16,0 1 1 16,-1 0-1-16,-1-1 0 15,-1 1 0-15,3 0 1 16,1 0-2-16,-3 1 2 15,4-2-2-15,-1 2 2 16,3-1-1-16,0 0-1 16,0 1 1-16,0-1 1 0,0 1 0 15,3 0-1-15,-4 0 1 0,2 0 0 16,1 1-2-16,0-1 2 16,0 0-1-1,0-1 1-15,0 1-1 0,2 1 0 16,-1-2 0-16,1 3 0 15,0-2-1-15,0 2 2 16,0 0 1-16,0-1-1 16,0 1 0-16,0 0-1 0,0 0 0 0,1-2 2 15,1 2-2-15,0-1 1 32,0 0 0-32,-1-1 0 0,0 0-1 15,3 0 1-15,-3-1 0 16,2 1 0-16,0-3 3 15,-1 0 2-15,2 0-1 16,0 1-1-16,-1 0 1 0,3 0-1 16,0 0-1-16,-1 0 0 15,2 1-1-15,0-2 0 16,-1 0-2-16,0 1 0 0,0 0 1 16,1-1-1-16,-2 0 1 0,1 0 0 15,0 0 0-15,-1 0 3 16,1 0-4-16,-1 1 0 0,1-2 1 15,0 1 0-15,1 0-1 32,-1-1 1-32,-1 0 0 15,1-2-1-15,2 2 1 0,0-2 0 16,-2 1 2-16,2-1-2 16,1 0 1-16,-1 0-1 15,0 0 1-15,2 0-1 16,-2 0-1-16,-1 0 0 0,2-1 1 15,-1-1-1-15,1 1 0 16,-1-1 0-16,0 0 0 16,0 0-1-16,0 0 2 15,1-1-1-15,0 0 0 16,-1 1 0-16,0-1 0 0,2 0 0 16,-2-1 1-16,-1 2-2 0,1-3 0 15,0 2 2-15,0 0-3 16,-2-2 2-16,1 2 0 15,0-3 0-15,2 1 0 16,0 0-1-16,-3 0 1 16,3-2 0-1,-1 1-1-15,1 0 1 0,-3-2 0 16,2 2 0-16,0 0-1 16,0 0 1-16,-2-1 1 15,0 2-2-15,2-2 2 16,-3 1-1-16,0 0 1 15,-2 1 0-15,1-1 0 16,-1 1 0-16,-1-1 1 0,-1 1 0 16,1-1 0-16,-2 1 1 15,2 0 1-15,-2-1-1 0,0-1 1 16,0 1-3-16,0-2-1 16,0 1 0-16,0 0 0 15,0 0 1-15,-2 0 0 16,0-1 0-16,-2 0-3 15,-3 2 1-15,3-2 1 0,-4 1 1 16,2-1 1-16,-2 2-1 0,2-2 1 16,0 2 1-16,-1-1-4 15,1 0 1-15,0 2 3 16,0-1-5-16,0 1 2 16,-2 0-2-1,0 2 1-15,0 0 0 0,-1 1-2 0,-4 1 1 16,-1 1 1-1,-3 0 0-15,1 0 0 0,-3 2-3 16,0 2 4-16,2 1-1 16,-2 1 1-16,4-1 0 15,0-1 1-15,5 0-2 16,0-1-2-16,4-2 3 16,3 0-3-1,0-1 0-15,2 0-6 0,1 0-3 16,0 0-10-16,0 0-4 15,0 0-10-15,-1 0-30 0,-2 0-57 16,-3 0-173-16</inkml:trace>
  <inkml:trace contextRef="#ctx0" brushRef="#br0" timeOffset="187280.5145">13344 4986 150 0,'0'2'25'0,"0"-2"-13"16,0 0 12-16,1 0 6 15,0 0 1-15,-1 0-6 0,0 0-10 16,0 0 3-16,2 0-5 15,-2 0-1-15,0 1-3 16,0-1 0-16,0 0-5 16,0 1-2-16,0 0-1 15,0-1-1-15,0 1 0 0,0 1 2 16,0 0 3 0,0-1 4-16,0 1 4 0,0-1 0 15,0 1-2-15,0-2 0 16,0 0-2-16,0 0-2 0,0 0-3 15,0 0 0-15,0 0-2 16,0 0 1-16,0 0 0 16,0 0 2-1,0 0 0-15,0 1 0 0,0 0-1 16,-2 3-2-16,0-1 2 0,-1 2-1 16,-1 4 1-16,0 0-1 0,-4 2 0 15,-2 5 0-15,-1 1 0 16,-4 4 0-16,-3 3-1 15,-3 4 1-15,-3 3-2 16,-1 1 0 0,-3 7 0-16,0 0 1 15,-1 1-1-15,3-1 0 16,-1 0 0-16,4-5 1 0,3-5-1 16,3-3-1-16,4-5 1 15,2-4-1-15,5-3-1 16,-1-3 2-16,4-1-3 15,0-2-8-15,2-2-25 16,1-3-28-16,0-2-28 0,6-1-64 16</inkml:trace>
  <inkml:trace contextRef="#ctx0" brushRef="#br0" timeOffset="188037.2699">13578 5027 258 0,'-8'-2'10'0,"4"-1"6"16,1-2 27-16,1 2-7 16,-1 0-2-1,3 0 3-15,0-3-6 16,3 0-13-16,6-1-8 16,3-1-4-16,3-1 1 15,4 1 4-15,3 1-3 0,-2-1 1 16,2 5-1-16,-3-2-1 15,-2 4-4-15,-3 1 0 16,-3 0-2-16,-3 0-2 16,-2 4 1-16,-3 4-3 0,-3 0 3 15,0 3 0 1,-4 3 3-16,-7 0-2 0,-4 1 1 16,-2 1 1-16,0-1-2 15,-1-1-1-15,2 0 2 16,3-5-2-16,1-2 2 15,5-1-1-15,3-3-1 16,2 0 0-16,2-1-1 0,0-2-4 16,3 0 0-16,6 0 5 15,1 0 1-15,4 0 1 16,0 0 0-16,1-2-2 16,1-1 0-16,1 3 0 0,0-2 1 15,0 2-1-15,-2 0 1 16,-1 0 1-16,-3 2 1 0,-3 4-1 15,-2 1-1-15,-4 2 1 0,-2 0-1 16,0 5 2-16,0-2-1 16,-8 2 1-16,-5 2-1 15,-1-2 2 1,-3 0 3-16,-2 1 1 0,-2-1-1 16,2 0-2-16,-3-2-3 0,1-1-2 15,1 0 1-15,1 0-1 31,2-3-1-31,-1 0-19 0,3-1-43 16,3 1-48-16,2-3-94 16</inkml:trace>
  <inkml:trace contextRef="#ctx0" brushRef="#br0" timeOffset="189035.3837">14061 5424 167 0,'4'-3'21'0,"-1"-1"-9"16,-3 0 37-1,0 3 2-15,0-1-13 16,0-1-13-16,-2 2-1 0,-4 0 0 15,0 1-4-15,-1 0-5 16,-3 0-4-16,-1 5-6 16,-2 4-4-16,-2 1 0 0,-3 2 1 15,-2 4-1-15,-4 1 0 16,-1 2-1 0,-4 3 1-16,-4 3-2 0,-1 1 2 0,-3 3 0 15,-3 4-1-15,-3 2 0 16,-2 5 0-16,-2 2 2 0,-3 2-4 15,0 3 2-15,0 1 2 16,1 0 3-16,4-2 4 16,5-4 1-16,5-5-3 15,7-7-2-15,5-5 0 0,5-6 2 16,8-5 2-16,6-5-5 16,0-3-3-16,4-1-2 15,0-2 1-15,0-1 1 16,4 1 0-16,0-3-6 15,1 0-16 1,0 0-18-16,2 0-40 16,-1-4-37-16</inkml:trace>
  <inkml:trace contextRef="#ctx0" brushRef="#br0" timeOffset="189736.9898">14207 5445 118 0,'3'0'147'0,"-3"1"-142"16,2 3-8-1,-2 2 9-15,0 2 21 0,0 4-9 16,0 0-3-16,0 4 0 0,0 3 8 16,-2 1 0-16,0 5-7 15,-3 3 3-15,-1 4-1 16,0 5-6-16,0 2-3 0,-1 3 1 15,-1 3-3 1,-2-3-5-16,4 1 0 0,-1-2 0 16,0-4-1-1,2-5 2-15,1-4-3 0,1-3 0 16,1-7 1-16,-1-3-1 16,2-6 0-1,1-2-4-15,0-3-22 0,0-4-29 16,0 0-21-16,7-6-33 15</inkml:trace>
  <inkml:trace contextRef="#ctx0" brushRef="#br0" timeOffset="189952.0809">14365 5873 184 0,'0'0'192'0,"0"0"-182"0,0 3-11 16,0 0-7-16,0 2 9 16,-2 0-2-16,-2 2-10 0,1 0-7 31,-2-1-6-31,2-1-56 16,3-4-44-16</inkml:trace>
  <inkml:trace contextRef="#ctx0" brushRef="#br0" timeOffset="190858.1814">14818 5427 251 0,'1'-8'56'16,"-1"-1"-52"-16,0 0 13 31,0 0 1-31,0 1 5 0,0 0-16 16,-6 0-4-16,-1 2 26 15,-1 0-8-15,-3 3-20 16,1 1 7-16,-4 1-7 16,1 1-1-16,-2 0-1 15,0 3 2-15,1 5-1 0,1 2 0 16,-2 4 0-1,3 1 1-15,0 2 1 0,2 2 0 16,3 0 0-16,3 1 1 16,2 0-3-16,2-4 1 0,0 1-1 15,3-3 0-15,7-4 1 16,2-3 4-16,2-4-2 16,2-3 1-16,0 0 1 15,1 0-1-15,-1-5-2 16,-2-4 2-16,-1-1 0 15,-2 0 0-15,-1 1-1 0,-2 0 3 0,-2-1 0 16,-1 2-1-16,-2 0 3 16,-1 2 4-16,-1 1-3 15,1 1 1-15,-2 2-3 16,0 0 2-16,0 1-7 16,0 1 0-16,0 0-3 15,0 0-2-15,0 0-3 16,0 1 1-16,0 5 4 0,0 1 1 15,0 2 0-15,0 2 2 16,-3 1-2-16,1 4 2 16,-1 0 6-16,0 3-1 0,0 5 0 31,-4-1 3-31,3 5 1 0,-4 3-4 16,0 1-3-16,1 1-1 15,-1-3 1-15,1 1 0 16,1-2-2-16,1-6 3 0,0 0-1 15,2-5 0-15,2-3-3 16,-1-4 2-16,2-3 0 16,0-4-3-16,0-2 3 15,0-1-1-15,0-1 2 16,0 0 2-16,0 0 4 16,0-3-7-16,2-1-4 15,-1-1-4-15,1 2-21 0,-2 0-16 16,0 0-34-16,0 1-68 15</inkml:trace>
  <inkml:trace contextRef="#ctx0" brushRef="#br0" timeOffset="196485.4859">11299 11339 122 0,'-2'-5'170'0,"0"0"-132"0,-2 1-11 16,3 0 5-16,1 2-11 15,-1 2-5-15,1 0-1 0,0 0-8 32,-2 10-5-32,0 7 4 15,-1 5 3-15,0 9 0 0,0 7 2 16,-3 8 5-16,-1 7 3 0,0 3-5 16,0 4-2-16,1 6 1 0,-2 3 1 15,1 3 7-15,-1 3-8 16,0 2 1-16,0 1-2 15,1-3-4 1,1-3 2-16,-1-6-6 16,1-6-1-16,0-9-1 15,3-9-2-15,2-9 0 0,-1-9 0 16,2-10-2-16,0-10-5 16,0-4-31-16,3-20-19 0,4-11-6 0,1-9-73 15,-2-12-145-15</inkml:trace>
  <inkml:trace contextRef="#ctx0" brushRef="#br0" timeOffset="197701.8511">11221 11189 155 0,'3'-2'29'0,"-3"1"-13"15,0 0 6-15,0 1 25 16,0 0-10-16,0 0-9 16,0 0 3-16,0 0 10 15,0 0 0 1,0 0-19-16,0 0-11 15,8 0-5-15,7-3 3 16,8-3 4-16,8-4 4 16,9-3 0-16,8-5-1 0,6-5 0 0,7-3-3 15,4-2-1-15,4-5-5 0,2-1-2 16,3-1-2-16,-1-2 0 31,1 0 1-31,0 2-2 16,-2 1 0-16,-3 3 0 0,-2 3-2 15,-7 1 0-15,-1 3 0 0,-6 5 0 16,-4 3 0-16,-7 4 1 16,-6 3-1-16,-5 5-1 15,-8 3 2 1,-4 1-2-16,-4 2 1 0,-6 7 0 16,-3 4 0-16,-4 6 0 15,-2 3 4-15,0 5 4 16,0 6 3-16,-5 4-1 15,-3 8-2-15,0 6 1 0,1 6-3 16,-3 4-2-16,2 4 0 16,-1 5 2-16,1 2 0 15,0 2-3-15,1 2 0 0,3 3-1 0,-1-3 2 16,2-2 1-16,2 1-1 31,-1-1 0-31,2-1 0 16,0-3 0-16,0 2 3 0,0-2-3 15,0 1-1-15,0-4-1 16,0-3-2-16,0 0 1 16,0-2-1-16,0-3 1 0,-2-4 1 15,1 0-2-15,0-3 0 16,-1-3 0-16,0-2 0 0,0-5 0 16,0-1 1-16,0-4-2 15,-1-5 2-15,1-2-2 16,-1-4 2-16,2-3-1 0,-1-2 2 15,0-3-1-15,1-2 3 16,0-1 0-16,1-1-2 16,-4-3 0-16,3 0-2 15,-1-1 1 1,1 1 0-16,-1-4 0 16,1-1 0-16,1 0-1 15,-3-2 2-15,3-2-3 0,-1 1 2 16,1-3-1-16,0 1 0 15,-1-1 1-15,1 1 1 16,0-1 1-16,-1 0 6 16,0 0 0-16,0 0-4 0,-2 0-1 15,0 0-1-15,-2 0-2 16,-1 0 0-16,-6 0-2 16,1 0 1-16,-3 0-1 15,-5 0 1-15,-6 0 0 16,-4 0-1-16,-5 3 0 15,-8 2-1-15,-8-1 0 16,-7 3 1-16,-6 0 1 0,-6 4-2 16,-6 0 1-16,-3 3 1 15,-2 0-1-15,0 1 1 16,0 1 0-16,3-1 1 16,3 1-1-16,4-3 0 0,7-1 0 15,7-2 0-15,9-2 1 16,7-4-1-16,11-1 0 15,5-2-1-15,10-1 0 16,5 0-6-16,6-2-9 16,1-5-7-16,2-4-8 15,3-5-24-15,10-2-19 0,-1-4-15 16,6-5-50-16,0-5-140 16</inkml:trace>
  <inkml:trace contextRef="#ctx0" brushRef="#br0" timeOffset="198251.1865">11404 11863 194 0,'-6'1'98'0,"2"-1"-60"16,-1 0-2-16,2 0 17 15,0-1-2 1,1-6-16-16,0-2-11 0,2-3-5 15,0-2-5-15,0-1-9 16,2-2-2-16,3 0 0 0,1 0-1 16,2 2-1-1,0 0-1-15,-1 3 0 0,1 2 0 16,-4 3 0-16,2 2 0 16,-2 2 0-16,1 3-1 15,-1 0-1-15,2 6 1 16,1 8 0-16,1 6 1 15,2 4 0-15,0 6-1 16,1 3 2-16,0 2-1 0,2 0-1 16,1-1 1-16,0-4 0 0,-3-4 1 15,0-4-2-15,-1-6 1 16,-3-3-1-16,-1-5 1 16,-1-4-3-16,-2-2-15 15,1-2-18 1,-3-1-34-16,0-9-39 0,1-4-83 15</inkml:trace>
  <inkml:trace contextRef="#ctx0" brushRef="#br0" timeOffset="198546.6366">11624 11682 413 0,'-5'0'7'16,"-3"0"-4"-16,-2 0 1 0,-2 9 8 16,-1 3-2-16,-2 5-1 15,-2 5-5-15,-2 4 0 16,-2 5 3-16,3 2-3 16,1 1-2-16,0-1-1 15,5-2 0-15,1-5 3 0,3-4 0 16,4-4-3-16,1-2-1 0,3-4 0 15,0-2-1 1,0-2-16-16,3-1-39 0,5-5-34 16,0-2-100-1</inkml:trace>
  <inkml:trace contextRef="#ctx0" brushRef="#br0" timeOffset="199094.3139">11889 11471 127 0,'4'-2'45'15,"-4"1"1"-15,1 1 1 16,1-1-3-1,-2 1-15-15,1 0-10 0,-1 1-2 16,1 5 6-16,0 5-12 16,-1 3 0-16,0 5-1 15,0 4 5-15,0 5-1 0,0 2-3 16,0 5-1 0,0 0-5-16,0 1-2 15,0-2 1-15,1-2 2 0,-1-1 1 16,4-2 1-16,-4-3-1 0,2-4-1 0,0-2-3 15,0-4-3-15,-1-2 1 16,1-5-1-16,-1-2-1 31,1-3 1-31,0-2-6 0,-2-2-10 16,1 0-22-16,3-3-27 16,-2-5-17-16,2-1-98 15</inkml:trace>
  <inkml:trace contextRef="#ctx0" brushRef="#br0" timeOffset="199314.8877">12046 11793 333 0,'0'0'72'0,"0"0"-34"0,0 1-14 16,-2 4-10-16,-4-1-9 15,1 3-4-15,-3 0-1 32,2 0 0-32,0 1-1 0,1-3-15 15,2-2-15-15,2-2-27 16,1-1-10-16,0 0-68 16</inkml:trace>
  <inkml:trace contextRef="#ctx0" brushRef="#br0" timeOffset="199920.354">12204 11485 360 0,'0'-12'17'16,"0"-2"-1"-16,0-1 29 15,-5 2-6-15,1 0-21 16,-4-1-11-16,2 3-3 0,-1 0 1 31,1 4-1-31,-2 0-2 0,2 4 1 16,-1 3 3-16,1 0-2 15,-1 3-5-15,1 8 2 16,1 2-2-16,1 3 1 16,1 2 0-16,3-2-1 15,0 1 2-15,0-2-2 0,0-2 1 16,8-2 0-16,0-5 0 15,3-2 0-15,0-3 0 16,0-1 1-16,2-1 1 0,0-6 4 16,-1-3-1-16,-1-3-2 0,-1 1-2 31,0-1 1-31,-3 0-1 0,-1-1 0 16,0 3 6-16,-5-1-1 15,0 3 2-15,-1 1 0 16,0 2 1-16,0 2 2 15,0 3-4-15,0 1-4 0,-1 0-3 16,0 3-3-16,-2 6 3 16,2 4-1-16,-1 5 1 15,0 2 0-15,2 6 0 16,-2 2 1-16,0 0 1 16,-1 3 5-16,2-1-3 15,-1-2 0-15,-1-5-4 0,0 0 1 16,2-4-2-16,-1-2 1 15,0-3 0-15,1 0-2 0,-1-2-14 16,1 2-24-16,1 1-22 16,-4 3-38-16,1 1-39 15</inkml:trace>
  <inkml:trace contextRef="#ctx0" brushRef="#br0" timeOffset="200750.5844">11477 12534 345 0,'1'-12'35'0,"1"3"-1"15,1 3 7-15,-3 3-13 16,0 2-4-16,0 1-10 15,0 4-10 1,0 8-4-16,0 3 0 0,-3 4 1 16,2 3-2-16,0 0 2 15,1-1-2-15,0-4-1 0,2-3 1 16,5-5 0 0,1-7 0-16,3-2 2 0,2-3 1 0,2-10 3 15,1-4 0-15,-1-3-2 0,0-2-2 31,0 0 0-31,-3 1-1 16,0 1 1-16,-3 1-1 16,-1 6 1-16,-4 3-1 0,0 2 0 15,-3 6 0-15,-1 2-1 16,0 0-1-16,0 9-1 16,0 4 3-16,2 4 0 15,-1 4 0-15,2 2 1 0,1 3-1 0,-1 1 0 16,3 1 0-16,-1-1 0 15,0 1 0 1,1 0 1-16,-2-3-1 16,0 1 0-16,-3-3 0 15,-1-1 0-15,0-3 1 16,0-2 1-16,-4-3 0 16,-3-4 3-16,-2-1-1 0,-2-5 2 15,0-3 0-15,0-1 5 16,-3 0 5-16,3-5 2 15,-2-6-3-15,3-2-7 16,0-2-5-16,3 0-3 16,3 0 0-16,2-2-2 0,2 2-1 15,0 1 0-15,2-1-5 16,6 1-1-16,1 0-11 16,1 0-11-16,3-1-10 15,3 0-18-15,1-2-37 16,0 0-14-16,4-2-69 0</inkml:trace>
  <inkml:trace contextRef="#ctx0" brushRef="#br0" timeOffset="201056.4869">11844 12420 45 0,'1'0'153'0,"0"0"-136"16,-1 0-13-16,0 0-5 15,0 0 5 1,0 0-10-16,0 0 0 16,0 0-2-16,-1 0-4 15,0 1-17-15,0 1-31 0</inkml:trace>
  <inkml:trace contextRef="#ctx0" brushRef="#br0" timeOffset="201867.8416">11849 12304 151 0,'-1'3'30'0,"1"-1"-5"15,-1-1 17-15,1 0-6 16,0-1-11-1,0 0-7-15,2 0 6 0,4 0 14 16,2-3 0-16,4-3-10 16,0-1-7-16,5-2-2 15,0 0-1-15,0 1 1 16,0 1-6-16,1 2-5 0,-3 2-6 16,-4 2-1-16,1 1 0 0,-4 0 0 15,-1 4 0-15,0 4 1 0,-2 1 0 16,-3 3 0-1,-2 1 2 1,0 1-2-16,0 1-1 0,-6-1-1 16,-3 1 0-16,1 0 1 15,0-3 0-15,-1-1-1 16,2-1 1-16,2-5 0 16,2-1 0-16,2-1-2 15,1-3 1-15,0 0 0 16,0 0-2-16,4 0 3 0,4 0 1 15,0-2 1-15,3-2-1 0,-2 2-2 16,5-2 2-16,-3 0-2 16,3 1 1-1,-1 0 0-15,1 1 1 16,-2 2 4-16,1 0-1 0,-2 0 1 16,-3 0-1-16,-1 6-2 0,-1 2 1 15,-4 0 6-15,0 4 1 16,0 1-2-16,-2 2-2 15,0 0 0-15,-8 1-2 16,0 0 0 0,-3-1 0-16,-2 0 0 15,1-2-2-15,-1-3-1 0,-1-1 0 16,0-6-2-16,2-3 0 0,-3-4-15 16,0-14-38-16,-2-8-38 15,-1-8-64-15,-4-11-147 16</inkml:trace>
  <inkml:trace contextRef="#ctx0" brushRef="#br0" timeOffset="202448.6999">10270 8585 241 0,'-16'44'236'0,"2"2"-233"0,0 3 13 15,3 7 3-15,0 6-5 16,-2 2-13-16,2 0-1 15,-1-2-1-15,1-5 0 16,2-7-17-16,-3-8-6 0,4-11-3 16,1-9-7-16,3-10 10 15,4-8 4 1,0-4-18-16,1-7-35 0,11-11-40 16</inkml:trace>
  <inkml:trace contextRef="#ctx0" brushRef="#br0" timeOffset="202741.6043">10586 8600 410 0,'8'8'-9'0,"-4"5"14"15,1 6 9-15,1 8 8 16,-2 9 6-16,-4 7-14 15,0 5-8 1,0 3 0-16,-2 1-3 16,-6-2 0-16,1-3 1 0,0-6 1 15,-1-5-1-15,0-5-4 16,2-5 1-16,-2-4-1 0,3-6 0 16,1-4 0-16,-2-2-5 15,1-4-41-15,-1-2-53 16,-4-3-53-16</inkml:trace>
  <inkml:trace contextRef="#ctx0" brushRef="#br0" timeOffset="203536.0148">9553 9229 432 0,'8'0'63'16,"1"0"-63"-16,5 1-10 15,3 10 4 1,3 6 4-16,6 6 2 0,1 5-1 15,4 2-1-15,2 4 4 0,3 2-2 16,0 1 1-16,3 1 0 16,-2 2 1-16,2 3-1 0,-1 2 7 15,1 4 3-15,-3 2-6 32,-1 2-1-32,-3 2 0 15,-2 4-1-15,-5-1-1 0,-3 1-1 16,-3 2 2-16,-7 0-4 15,-1 2 5-15,-5-3 3 16,-1 2 6-16,-3-2-1 0,-2-1-5 0,0 0-3 16,0 0-2-16,-3 0 0 15,-3 0-1 1,-3 3 1-16,0 0 0 0,0 1-1 16,-2 0 1-16,-1-1 1 0,2 1 0 31,-1 0 1-31,3 0 0 15,1-3-3-15,0-1 0 0,6 1-1 16,-1-3 1-16,2 1-1 16,0-2 1-16,10-2 0 15,-1 0 2-15,6-3-1 0,3 0-1 0,2-2-1 32,5-1 0-32,0-1 0 0,6-1 1 15,2-3-2-15,2-4 2 16,1-3 1-16,2-5-1 0,2-3 6 15,2-6 6 1,0-2-1-16,-1-5 3 0,-1-3-4 16,0-3-6-16,-1-3-2 15,-3-2 1-15,-2-2-4 16,-4-1 2-16,-4-1-2 16,-2 0-1-16,-5 0 1 0,-4 0-1 15,0 0-9-15,-6 0-15 16,-1 0-13-16,-5 0-16 15,2 0-5-15,-5-2-25 16,0-5-22-16,0-2-119 16</inkml:trace>
  <inkml:trace contextRef="#ctx0" brushRef="#br0" timeOffset="203905.5116">10701 11877 209 0,'-1'-8'272'16,"1"2"-260"-16,0 1-6 16,8 2-6-1,3 3-3-15,2 2 2 0,2 9 2 16,1 4-2-16,1 4 1 16,0 4 0-16,2 2 0 15,0 0 1-15,0 1 6 0,0 0 4 16,1 1 10-16,-1-1 5 15,-1-1-4-15,-1 2-3 16,-1-2-4-16,-4 1-5 16,-2 0-2-1,-4-1 0-15,-5-1-6 0,-1 1 0 0,-1-3-1 16,-11 1 2-16,-4-3-2 16,-4 2 3-16,-4-3 7 15,-2 0-3-15,1-3-2 0,-4-1-4 31,2-1-1-31,2-3-1 16,2-1-9-16,0 1-31 0,4 0-31 16,2-2-35-16,1 2-85 15</inkml:trace>
  <inkml:trace contextRef="#ctx0" brushRef="#br0" timeOffset="213579.3409">20966 6473 74 0,'-1'0'72'0,"0"-1"-61"15,-1 1 16 1,0 0-8-16,1-2-7 0,1 2 4 15,-2 0 1-15,0 0-3 16,0 0 1-16,-4 0-3 16,0 0-4-16,0 0 0 15,-1 0 4-15,-3 2 2 16,1 1-2-16,-3 0 2 0,2 0-5 16,-1 0-2-16,1 0 1 15,0 2-2-15,1-3 0 16,1 1-3-16,1 1 0 15,1 1-1-15,0-2-2 16,1 2 0-16,-1 1 0 0,0-1 1 16,1 2-2-16,-2 1 2 15,1-3 0 1,1 3 2-16,-2 1 2 16,-3 0-2-16,4-3 1 0,-2 2 0 0,1 0 0 15,1-1-1-15,0 1-3 16,3 0 1-16,-1-2-1 15,-1 2 1-15,2 0 0 0,-1-1 0 16,0 1 0-16,1 1 1 31,-2-1-1-31,2 0 0 0,-1-2 2 16,2 2-1-16,-2 0 0 16,3-2-1-16,-1 0 0 15,1 2-1-15,-1 0 0 0,2-2 0 16,-1 2 1-16,-1-1-1 15,2 1 0-15,-1-2 0 0,0 3 1 16,-1-2-2 0,2-1 2-16,0 0 0 15,0-1 2-15,0 0 1 0,0 1-2 16,0-2 1 0,0-1-2-16,0 3 1 0,0-2 1 15,0 1 1-15,0-1 2 16,0 1-3-16,0-2 0 15,0 1 0-15,0 0-2 0,0-1 2 16,0 0-1-16,0 0 0 0,0 0 0 16,0 0 0-16,0 0 0 15,3 2 1-15,0-3-1 0,-1 2 2 32,0 0-1-32,3 1-2 15,-1-1 1-15,0 0 1 16,4-1 1-16,-5 2 1 0,5-1-4 15,-2 0-1-15,0 0 0 16,0 1 2-16,1-1-2 16,-1 1 0-16,0-2 0 0,2 2 0 15,-1-1 1 1,0-2-1-16,3 3 2 0,-3-3 0 16,1 1 1-16,2 0-2 15,-1-2 1-15,0 2-1 0,-1-1-2 16,0-1 3-16,3 1-3 15,-4 0 1-15,2-1 1 0,-1 0-2 16,-1-1 1-16,3 1 0 16,-4-1 1-1,5 0-1-15,-2 0 1 16,0 0 0-16,1 0 0 16,-1-2 0-16,1-1-2 15,1 0 1-15,-2 0 0 16,1 0 1-16,0 0-1 0,0-2 0 15,1 0 1-15,-2 1-1 16,2-1 1-16,1-3-2 16,1 1 2-16,-2 0 1 15,-2-1-2-15,2 0 0 16,1 1 0-16,-3-2 1 0,1-1-1 0,-2 2 2 16,-1-1-1-16,1 0 0 15,-2-2 0 1,-1 3 0-16,-1-1 1 0,1 0-2 15,-2-1 1-15,0 1-1 16,-1 0 2-16,3-2-1 16,-4 2-1-16,1-2 1 0,-2 2 1 0,1-1 6 15,0-1 1-15,-1 0-5 16,0 1-3-16,0-4-1 31,0 1 4-31,-1 1-3 0,-3-4 0 16,-3 2 3-16,1 0-2 15,-2-1 0-15,-2 1-1 16,0 0 2-16,-2-1 0 16,0 2-5-16,0 1 2 0,-4 1 0 15,2 0 0-15,-1 3-1 16,0 1 1-16,-2 0 0 16,2 2-1-16,-3 1 0 15,1 1 0-15,0 0 1 0,2 0-1 16,-2 2 1-16,1 0-1 15,3 1-1 1,-1 0 1-16,3 0-1 0,-2 2-9 0,4 2-8 16,-2 2-3-16,2 1-5 15,2 1-13 1,0 1-34-16,0-3-31 0,1 1-111 16</inkml:trace>
  <inkml:trace contextRef="#ctx0" brushRef="#br0" timeOffset="228064.6227">7445 12332 180 0,'2'1'8'15,"-2"-1"19"-15,0 0 11 16,0 0-7-16,2 0-9 0,2 0-11 15,-3 0-3-15,3 0 1 16,0 0-1-16,-1 0-5 16,2 4 1-16,-2 3 4 0,3 2-2 15,0 3-1 1,4 1 4-16,-3 1 6 16,5 1 1-16,-1 2-3 15,3-2 2-15,0 1-1 0,4-1 1 16,0 1-1-16,2-1-5 15,1 0-2-15,0 1-1 16,3-1 0-16,-3 1-5 16,3-1 1-16,0-2-2 0,-2 0 0 15,2-2 1-15,0-2 0 16,1-1 4-16,-1-3 10 16,-1 0-8-16,0-3 0 0,-1-1 3 15,0-1 2 1,-1 0-2-16,-1 0-1 15,0-5 1-15,-1-3-2 0,0 0 2 0,0-2-2 16,-2-1-2-16,0-1-1 0,1-1-2 16,-1 0-1-16,0-1-2 15,2 1 1-15,-1 1-2 16,1-1 2-16,2 2-2 16,-2 0 2-1,-1 2-1-15,0 0 0 16,-1 3-1-16,-2 2 1 15,-2 1 1-15,-4 1-2 16,1 2 1-16,-3 0 0 16,1 0 0-16,-3 5 0 0,1 4-1 0,-1 2 1 0,1 0 0 15,-1 2 2-15,-1-1-1 32,1 0-1-32,-1-3 2 15,0-2-2-15,-1-2 1 16,0-2-1-16,-1 0 1 0,-1-2 0 15,1-1 0-15,1 0-1 16,0 0 2-16,2 0 1 16,1-3 1-16,2-4 0 0,1-3-2 15,3-1 1-15,2-2-1 16,1 0-1-16,1-1 0 16,-1 0-2-16,2 2 2 15,0-1-2-15,-2 4 1 16,1 0 1-16,-5 2-1 15,1 2 1-15,-4 1 1 16,1 3-2-16,-1 1 0 0,-2 0-1 0,0 0 1 16,1 0-1-16,-3 4 1 15,2 0 1-15,1-1-1 16,-1-1 0 0,0 0 0-16,1-1 1 15,1-1 1-15,0 0 1 16,-1-3 7-16,1-3-6 0,0-1-1 0,0 0-2 0,-3-2-1 15,1 3 0-15,-3-1-5 32,2 2-27-32,-4 3-24 0,-1 2-20 15,0 0-43-15,-7 0-92 16</inkml:trace>
  <inkml:trace contextRef="#ctx0" brushRef="#br0" timeOffset="228875.1739">8257 13049 169 0,'-8'-4'25'0,"2"0"21"16,1 1 14-16,1-1-15 0,0 2-9 16,0-1-2-1,2 3-7-15,1-1-6 0,-2 1-11 16,2 0-6-16,-1 2-4 15,2 9-3-15,0 1 2 0,0 5 1 0,6 4 1 16,0 0 1-16,2 2-1 16,3-1 0-16,-2-4-1 15,-1-3 1-15,-1-1-2 16,0-6 1-16,-4-2 1 0,0-3 0 31,-1-2 2-31,-2-1 2 16,0 0 11-16,0 0 11 0,0-4-6 15,-5-3-14-15,-3-2-5 16,0-3 2-16,1-3 2 16,-3-1-1-16,2 0-4 15,3-1 0-15,1-1-1 16,2 2 0-16,2 1-1 16,0 2 0-16,5 0 1 0,5 3-1 15,4 0 1-15,-1 2-1 16,6 2 2-16,0 0-2 15,-1 2 1-15,1 3 0 16,0 1-2-16,-2 0 1 16,-2 0 0-16,-1 6 1 15,0 0-1-15,-1-1-1 0,-2 1-4 0,-1-1-9 0,1 0-8 16,-1-1-11-16,-1-1-14 31,3-2-11-31,0-1-5 16,-1 0-25-16,1 0-11 0,1-6-9 15</inkml:trace>
  <inkml:trace contextRef="#ctx0" brushRef="#br0" timeOffset="229250.9452">8611 12981 133 0,'0'-6'70'0,"0"2"4"16,0 1-11-16,-3 1-12 16,-3 1-12-16,-2 1-9 0,-3 0-20 15,1 4-4 1,-2 5-3-16,3 2-1 0,0 3 1 15,2-2-1 1,4 2-1-16,3-2 1 0,0-3-2 16,0-1 1-16,2-2 1 15,5-5 2-15,-1-1 6 0,2 0 10 16,0 0-1-16,1-5 2 0,-4-2-7 31,1 0-5-31,-1 1-2 16,-2 0 2-16,-1 0-1 0,-1 4-2 15,-1-1-1-15,0 2-4 16,0 1-1-16,0 0-4 16,0 2 0-16,0 5 1 15,1 3 3-15,3 0-1 16,0 1 0-16,1-1-1 0,5 0-5 16,-1-2-17-16,3-2-10 15,2-5 5-15,2-1-11 0,0 0-27 16,1-3-8-16,2-6-21 0,-1-2-23 31</inkml:trace>
  <inkml:trace contextRef="#ctx0" brushRef="#br0" timeOffset="229842.9757">8837 12973 11 0,'2'-10'196'16,"0"0"-135"-16,-2 1 12 0,0 1-7 0,0 0-7 15,0 3-14-15,0 0-17 0,0 3-12 16,-2 2-8-16,-1 0-1 31,-2 0-7-31,-1 6-2 16,0 4 2-16,0 2-1 15,-2 4 0-15,2 0 0 0,2 1 2 16,1 0-3-16,3-3-1 16,0-1 3-16,0-4-3 15,5-3 2-15,3-3 0 0,1-1 1 0,1-2 0 31,0 0 1-31,1-7 3 0,2-2-3 16,-1-3 2-16,-1-1 2 16,2-1 2-16,-1-3 1 15,0 1 1-15,-1-2-5 16,-1 0-2-16,-2-1-2 16,0 1 2-16,-1-1 0 0,-4-1 8 15,0 0 3-15,-2 0-5 16,-1 0-4-16,0-1 1 15,0 1-4-15,-4 2 0 16,-1 2-1-16,-1 2 0 16,1 5 2-16,1 3 5 15,2 3 4-15,0 2-4 16,2 1-4-16,0 1-3 0,0 8-4 16,0 2 4-16,3 5 0 0,3 2 0 15,4 2 1-15,1 0 1 16,3 0 0-16,0-1-1 15,3-2-1-15,2-2 2 0,1-2-1 16,2-1-1 0,0-2 1-16,2-1 0 15,1 0-1-15,0-1-16 16,0 2-36-16,1 0-34 0,1 1-55 0,0 0-143 31</inkml:trace>
  <inkml:trace contextRef="#ctx0" brushRef="#br0" timeOffset="236084.324">7943 14527 267 0,'-6'-9'46'0,"-1"2"19"16,-1-2 9-16,0 2-29 15,0-1-9-15,-1 1-4 0,-1 1-10 16,-2 1-12-16,1 1-1 16,-1 2-1-16,-1 2-5 0,-1 0-2 15,2 6-1-15,-4 2 1 16,1 6-3-1,3 2 0-15,1 3 2 16,3 2-1-16,2 4-2 0,5 3 4 16,1 3-1-16,0 3 1 15,1 1-1-15,10 3 0 16,2-4-1-16,4 0 1 0,2-6 1 16,2-5-1-1,3-7 0-15,4-6 2 0,0-7 0 16,3-3 2-16,1-6 4 0,1-8 1 0,-2-7 1 15,-1-3-1-15,-3-4-3 16,-2-3 1-16,-4-1-1 31,-2-2 0-31,-3 0-2 0,-4 3-2 16,-2-1-1-16,-3 1 0 16,-2 2 2-16,0 2-2 15,-4 2 0-15,1 3 0 16,-2 2 2-16,0 2 1 0,0 3-1 15,0 5-3-15,0 1 2 16,0 4-1-16,0 0 1 16,-2 3-1-16,1 1 0 15,0 0 1-15,-1 1-1 0,0 0 0 16,2 0-1 0,-1 0-1-16,-1 0 1 0,2 0 0 15,-1 0 1-15,0 0-2 0,0 2 0 16,1 4 0-1,-1 2-1-15,-1 4 0 16,0 4 1-16,0 5 1 16,2 5 0-16,-2 5-1 0,-2 5 1 15,3 2 0-15,-1-1 0 16,2-1 1-16,0-3-1 16,0-5-1-16,0-5 0 15,5-5 0-15,-1-5 1 0,4-4-5 16,1-5 6-16,1-3 1 15,1-1 1-15,2-2 2 16,-1-6 2-16,1-4 0 0,1-3-4 0,-1 0-4 16,-2-1 4-16,-1 0-3 15,0 0 2-15,-1-1-2 16,-1 1-1-16,-2 0 3 16,0-1-1-1,1 0 2-15,-3-2-1 0,2 2-2 16,-2-3 0-1,-1 0 1-15,1 0 0 16,-2-1 0-16,2 0 1 0,-3 1-2 16,-1 1 2-16,0 3-2 15,0 4 1-15,0 1 0 16,0 5 0-16,0 1 1 16,0 3 0-16,0 0-4 0,0 2 1 15,1 0-2-15,5 0-6 16,2 4-3-16,2 4 11 15,4 2-1-15,2 3 2 16,-1 1-1-16,0 2 1 0,-1 2-2 16,-3-1-1-16,-1 4 1 15,-3 0 1 1,-1 2 0-16,-4 1 1 0,0-1 1 16,-2-2 0-16,1-2-1 15,2-1 2-15,-1-4-1 16,4-2-1-16,0-3-2 15,3 0 2-15,4-5-1 0,0-2 3 0,3-2-1 16,2 0-1-16,1-3-1 16,-1-6-12-1,0-5-21-15,-1-1-32 0,-2-7-42 16,3-3-91-16</inkml:trace>
  <inkml:trace contextRef="#ctx0" brushRef="#br0" timeOffset="236812.7934">8964 14251 290 0,'-1'0'67'0,"0"-9"-48"16,-3 0 35-16,-1-1-22 16,-1 2-17-16,-2 1-9 15,-2 2 0-15,-3 5 1 0,-2 0-1 16,-1 3-7-16,-3 11 1 15,0 7 1-15,-1 6-2 16,4 5 2-16,2 6-1 16,2 2 0-16,5 2-2 0,4-3 2 15,3-4-1-15,0-7-1 16,13-8-2-16,0-7 6 16,6-10 4-16,2-3 6 0,4-6-2 15,0-12-1 1,2-6-2-16,0-7-1 0,-1-5 2 15,0-2 1-15,-2-3-4 16,-3-2-3-16,0-1-1 16,-4-1-1-16,-4-1 2 15,-1-1-2-15,-4 2 3 16,-4-1 6-16,-4 4 3 0,0 5-4 0,-1 7-1 31,-7 5 5-31,-2 8 2 0,0 8 0 16,-2 4-5-16,-1 5-11 15,-1 6-2-15,1 11 1 16,1 8-1-16,2 8 1 16,2 9 4-16,6 6-5 0,0 3 4 15,2 2 0-15,2 0 0 0,8-2 0 16,3-3 2-16,4-6 2 16,2-2 3-16,3-6 5 0,2-6 1 15,1-4 3-15,2-6-1 31,3-4-7-31,-2-6 1 0,0-3-5 16,-1-3-3-16,-4-2-1 16,-2 0-8-16,-7 0-17 15,-5-6-24-15,-9 0-43 16,0-2-42-16,-12-2-107 16</inkml:trace>
  <inkml:trace contextRef="#ctx0" brushRef="#br0" timeOffset="237469.9012">7638 14071 94 0,'12'0'67'16,"-3"0"-70"-1,-3 6 1-15,1 2 1 16,-3 0 2-16,0-2-2 0,0-1 4 16,-4-2 14-16,2-2 14 15,-2-1 18-15,0 0 23 0,0-4-12 0,0-4-32 16,0-1-11-16,0-1 0 16,0-2 0-16,-2 3-7 15,-1 0-8-15,0 0 0 16,-2 3-1-16,1 0-1 0,-3 4 5 31,-2 2-3-31,0 0-4 16,-2 9-3-16,-5 6 3 15,2 5 1-15,-3 6 3 0,1 6-1 0,2 3 3 16,0 5 2-16,6 4 2 16,1 4-5-16,6 3-2 15,1-1-1-15,7-2 2 0,8-4-2 16,5-7 3-16,6-8 18 15,3-8 3 1,2-4-2-16,3-6 0 16,-1-3-8-16,1-5-7 15,-3-2-3-15,0 0-4 16,-1-1-1-16,-3 1-13 16,-2 1-41-16,-4 0-53 0,2-1-120 15</inkml:trace>
  <inkml:trace contextRef="#ctx0" brushRef="#br0" timeOffset="238345.2778">9213 14459 176 0,'6'6'13'0,"1"-5"26"15,2-1 25-15,0 0-17 16,1-4-18 0,-1-3-5-16,0-2-8 15,1 0-3-15,-1-2-5 16,1 1 2-16,-1-1-1 0,1 0 2 16,1-2 2-16,3 0-2 15,0-2 1-15,-1 0-4 16,2-1-3-16,-1-2 3 15,0 1-2-15,-2 2 0 16,-2 0-4-16,-4 4-1 16,-3 2 0-16,-1 3 1 15,-2 1-1-15,0 4 0 0,-4 1 1 0,-3 0-6 16,-3 0 2-16,-1 0 0 16,1 4 3-16,-4 0 0 15,1 0-1-15,-2 0 2 16,-1-1-2-1,-2 0 1-15,1-1 0 16,-1 0 2-16,1 0 3 0,2 0 0 16,3 1 2-16,1 2-4 15,5 2-2-15,1 1-1 0,5 3-3 16,0 2 1-16,5 3 0 16,4 1 3-16,7 1-1 15,1-2 1-15,3-1 0 16,2-2 6-16,0-3 2 0,2-2 1 15,-1-2-1-15,-1-3 0 16,0-2-5 0,-3-1-1-16,-2 0-2 15,-1 0-2-15,-1-3 0 0,-2-2 0 16,-1-1-9-16,-1-2-11 16,-1 0-18-16,-1-2-21 15,2-1-42-15,-3-2-56 16</inkml:trace>
  <inkml:trace contextRef="#ctx0" brushRef="#br0" timeOffset="238905.0371">9943 13496 382 0,'0'0'12'0,"0"0"18"31,-6 10-16-31,-4 6-10 0,-5 6 5 16,-4 6 2-16,-4 8-3 15,-1 6 5-15,-2 4 8 16,3 7-7-16,0 4 5 15,4 2-5-15,6 3 2 0,3-1 1 16,6 0 5-16,4-2 0 16,2-4 2-16,7-4-8 15,7-6-3-15,3-4-1 16,6-4-3-16,0-3-3 0,5-4-1 16,1-3 0-16,2-4-3 0,-1-5-1 15,-1-3 1-15,-1-6-2 31,-1-3 0-31,-3-1-6 0,-2-3-27 16,-3-2-55-16,0-1-41 0,-2-10-76 0</inkml:trace>
  <inkml:trace contextRef="#ctx0" brushRef="#br0" timeOffset="239205.7677">10314 13801 601 0,'9'6'1'0,"-1"5"-8"15,2 8 1-15,2 5 1 16,-1 9 4-16,-2 6 4 15,-1 6-1-15,-2 4 0 16,-1 3 0-16,1-4 0 0,-2-3-2 0,2-7-20 31,-2-7-16-31,0-10 6 16,-2-7-10-16,0-7-40 0,-2-7-24 16,0-3-76-16</inkml:trace>
  <inkml:trace contextRef="#ctx0" brushRef="#br0" timeOffset="239624.9939">9763 13717 496 0,'-6'-13'9'0,"6"-3"24"16,2-1-3-16,16-1-15 15,8-1-10-15,8-2-3 16,8 0 2-16,7-1-4 0,6 0 2 16,2 1 1-16,2 0 2 15,1 3 4-15,-3 1 5 16,-2 3 0-16,-6 5-1 16,-5 1-3-16,-7 4-3 0,-5 3-2 15,-7 1-2-15,-5 0-2 16,-4 5-3-1,-6 9-3-15,-3 3 0 0,-4 6 6 0,-3 7 0 16,-1 4 2-16,-10 3-1 16,-3 2 0-1,-4-1 0-15,-2 0 0 0,-1-4-1 16,0-3 0 0,0-5 1-16,1-4-2 0,3-2 0 15,2-6-8-15,2-2-19 16,5-2-23-16,4-4-19 15,3-2-33-15,1-3-65 16</inkml:trace>
  <inkml:trace contextRef="#ctx0" brushRef="#br0" timeOffset="240206.6984">10636 14062 208 0,'-11'19'233'0,"-3"-1"-230"16,1 2 6-16,1 1 17 15,2-1-14 1,4-1-8-16,5-2-4 0,1-3 0 16,6-4 0-16,8-4 1 0,8-3 18 15,1-3 11-15,4 0-12 16,1-11-5-1,-1-3-5-15,-4-4-5 0,-2 0 4 16,-6-1-3 0,-7-3 1-16,-6 2-1 15,-2 0-1-15,-8 1-2 0,-8 0-3 16,-4 2 0-16,-3 2-5 16,0 1 1-16,1 4 0 15,5 2 6-15,5 1 0 16,4 0 1-16,6 0 4 15,2-2-5-15,13-2 0 0,5 1 0 16,7 0 0-16,5-1 1 16,1 2 0-16,3 2 2 15,-3 5 4-15,-3 2-1 0,-4 0-5 16,-5 10-1-16,-4 7-1 16,-5 2 2-16,-3 8 2 0,-5 2 0 15,0 2 0-15,-2 1 2 16,0-2-5-1,0-2 4-15,0-5 3 16,2-4-2-16,0-4-2 0,1-3-2 16,3-4-1-16,-2-3-1 0,0-4-8 15,2-1-28-15,0-1-41 16,1-12-66 0,-3-6-128-16</inkml:trace>
  <inkml:trace contextRef="#ctx0" brushRef="#br0" timeOffset="240381.4451">10921 13736 340 0,'0'0'-2'16,"0"2"-6"-16,8 10 1 15,-1 5-19-15,1 8-34 16,3 3-5-16,0 7 6 0,2 1-54 15</inkml:trace>
  <inkml:trace contextRef="#ctx0" brushRef="#br0" timeOffset="240707.5566">11023 14000 36 0,'15'29'113'0,"1"-4"-53"0,-3-3 15 15,-1-5-16-15,-5-6-17 16,-1-4-3-16,0-5-16 16,-4-2 0-16,-2-2 17 0,1-11-15 15,0-3-16-15,-1-3-5 0,1-4 0 16,1-3 1-16,2-1-3 15,0 0 0-15,2 0 0 16,2 3-1-16,0 3 0 0,1 4 1 31,1 4 6-31,-1 4 0 16,0 6-5-16,-1 3-2 0,2 0 0 16,-1 8-1-16,1 7 2 15,-1 6 3-15,-1 2 1 16,0 3-2-16,1 4-2 15,1 1 0-15,-1-2-1 16,2-1-1-16,3-4 0 0,-1-3-1 0,2-5-3 16,4-7-4-1,-1-3-25-15,3-6-21 16,-1 0-27-16,2-11-48 16,-2-5-138-16</inkml:trace>
  <inkml:trace contextRef="#ctx0" brushRef="#br0" timeOffset="241031.3076">11692 13600 472 0,'0'0'5'15,"0"1"-8"-15,0 8 7 16,-3 4 13-1,-4 7-3-15,-1 5-6 0,0 5 3 16,0 5-4-16,3 7 2 16,1 3-1-16,4 3 1 15,0 0-5-15,0-1 0 16,8-4 0-16,4-3 2 16,1-6-1-16,4-6-3 0,-3-5-1 15,1-5 0-15,0-5-1 16,0-5 1-16,-1-3-3 0,-3-4-8 15,-3-1-17 1,0 0-16-16,-4-7-28 0,-3-4-31 16,-1-5-74-1</inkml:trace>
  <inkml:trace contextRef="#ctx0" brushRef="#br0" timeOffset="241286.8509">11379 13838 359 0,'0'1'130'0,"0"-1"-108"16,13-3 15-16,10-4-8 0,5-3-6 16,9 1-7-16,5-3-5 15,6-1-8-15,2 3-1 16,0-1 0-16,-1 3-3 0,-4 2-5 15,-3 3-32-15,-5 3-20 16,-5 0-27 0,-3 2-45-16,-4 5-123 0</inkml:trace>
  <inkml:trace contextRef="#ctx0" brushRef="#br0" timeOffset="242362.7607">12320 13276 300 0,'3'-3'24'0,"-3"2"15"16,0 1 13-16,0 0-11 15,-8 5-33-15,-3 5-4 16,-3 5 5-16,0 6 3 0,-2 5 3 16,-1 6 1-1,2 7 4-15,-1 1-2 0,2 6-4 16,5 1-7-16,2 1 0 15,4-1-1-15,3-2 1 16,0-2-2-16,6-2 3 16,6-4 8-16,3-5-1 15,2-3-2-15,2-5 7 16,1-3-1-16,1-5-2 0,-1-2-2 16,0-6 0-16,-5-2-5 15,-3-1-3-15,-3-2-4 0,-4-3 0 16,-2 1 0-16,-1-1-1 0,-2 0 3 15,0 0-1-15,1 0 0 0,-1 0-1 32,0 0 0-32,0 0 0 15,0 0-5-15,0 0 2 16,1 0-4-16,-1 0-6 0,0 0-13 16,1 0-18-16,0-3-18 15,3-1-29-15,-1-4-28 16,1-3-72-16</inkml:trace>
  <inkml:trace contextRef="#ctx0" brushRef="#br0" timeOffset="243011.7971">12632 13437 254 0,'3'2'22'0,"0"0"17"16,-1 3-9-16,2 3 1 0,-3 3 5 0,-1 5 2 15,2 3-8-15,0 5-7 0,-2 3-8 16,0 7 3-16,0 3-3 15,-2 3-7-15,-2 2-4 32,0-1-2-32,0-2 0 0,2-4-1 15,1-5 0-15,1-8 1 16,0-4 9-16,0-6-8 16,1-4-1-16,4-1-3 15,-3-3 0-15,2-2-2 0,2-2-27 16,1 0-27-16,2-1-40 15,0-7-45-15</inkml:trace>
  <inkml:trace contextRef="#ctx0" brushRef="#br0" timeOffset="243173.7559">12852 13757 443 0,'0'0'5'16,"0"0"-6"0,0 0-9-16,3 0-43 0,-1-2-26 15,2-3-93-15</inkml:trace>
  <inkml:trace contextRef="#ctx0" brushRef="#br0" timeOffset="243790.4302">13182 13388 316 0,'-8'-21'7'16,"-6"1"19"-16,-1 4 12 16,-4 0-17-16,0 2 0 0,-3 4-13 0,2 2-3 15,-1 3 10-15,1 4-2 16,1 1 4-16,4 3 0 15,0 8-6-15,5 5-3 32,0 5-3-32,4 1-2 0,5 4 0 15,1 1 2-15,0 0-1 16,7-1-2-16,4-3 1 16,3-3 0-16,2-5 3 15,1-4-2-15,2-4 2 0,0-5 1 0,-1-2-1 16,3-3 0-1,-6-6-2-15,2-6-2 16,-2-1 0-16,-1-3 3 0,-3 1-3 16,-2-4-1-16,-1 2-1 15,-3 1 2-15,-1 2-1 16,1 3 1-16,-3 2-2 16,0 4 3-16,-2 3 3 0,0 3-1 15,0 2-4-15,0 0-4 16,0 4-5-1,0 6 6-15,0 5 2 16,0 3-1-16,1 5 2 0,0 3-1 16,-1 3 2-16,0 2 2 0,0 3 1 0,-2 1 2 15,-5 0 3-15,1-1-2 32,1-1-5-32,-1-4 2 15,4-1-2-15,-1-6-1 0,3-4-3 16,-2-5 1-16,2-4 0 0,0-2-4 15,0-3-16-15,0-3-28 16,0-1-18-16,0 0-35 16,-2-1-69-16</inkml:trace>
  <inkml:trace contextRef="#ctx0" brushRef="#br0" timeOffset="244328.1359">13295 13695 218 0,'3'4'57'0,"1"-1"-12"0,2 2 7 16,1 2 3-16,-1 1-18 16,2 3-11-16,2 2 1 15,-3 2 1-15,0 3-6 16,-1 4-12-16,-1 3-6 0,-4 3-2 31,-1 4 0-31,0 4-1 0,-1 0-2 16,-7-1-2-1,0-2-16-15,-1-3-13 0,1-6-4 16,0-8-17-16,3-8-33 16,2-8-60-16</inkml:trace>
  <inkml:trace contextRef="#ctx0" brushRef="#br0" timeOffset="245045.4553">13580 13293 346 0,'-7'0'26'0,"7"-5"14"15,0-3-7-15,15-4-18 16,2 0-13 0,8-1-2-16,3-1 0 0,3 1 3 15,1 1 5-15,0 3 0 0,-4 4 1 16,-1 5-4-16,-8 0-5 16,-2 3-2-1,-7 10 1-15,-6 2-2 16,-4 2 4-16,0 3 0 0,-9 0 0 15,-5-1 0-15,-2-1 2 16,1-2 0-16,0-3-1 16,3-2-2-16,4-3 0 15,2-1 0-15,5-3 0 16,1-1-2-16,0 0-4 16,7 0 5-16,4 1 4 0,4-1-1 15,3 1 2-15,2 0-1 16,2 2 0-16,2-1 5 0,-4 3 2 15,0 1 0 1,-1 5-4-16,-7 0-4 16,-2 3-1-16,-5 4 0 0,-5 1 1 15,0-1 0-15,-7 0 0 0,-8-2 3 16,-5-1-2-16,-3-4 3 16,-3 0 3-16,-2-4-2 0,1-1-2 15,-1-4-3-15,5-1-1 31,1-4-3-31,4 0-12 16,2 0-24-16,6-6-23 0,5-6-42 16,2-4-70-16</inkml:trace>
  <inkml:trace contextRef="#ctx0" brushRef="#br0" timeOffset="245452.8861">13875 12897 349 0,'-4'-1'4'15,"0"0"25"1,4 1 4-16,0 0-10 0,2 2-13 15,8 6 6-15,3 3 1 16,6 1 2-16,6 3-7 16,4 2-1-16,5 1 2 0,3 3 2 15,3 0 5 1,-1 4-8-16,-1 1 0 0,-6 3-6 16,-3 4-4-1,-6 3-2-15,-6 1 0 0,-9 3 2 16,-5-1-2-16,-3 2 1 15,-5-2 2-15,-9-1-2 16,-4-4 0-16,-4-5 3 16,0-2-2-16,0-6-1 0,0-4-2 15,4-4-13-15,3-2-18 0,3-5-25 16,4-1-36-16,6-4-52 0</inkml:trace>
  <inkml:trace contextRef="#ctx0" brushRef="#br0" timeOffset="245759.7523">14706 13570 403 0,'12'5'6'0,"-3"1"5"0,-1 3 31 16,-4 4-23-16,0 1-9 16,-3 6 3-1,-1 1-7-15,0 4-2 16,-3 4-1-16,-3 0-3 0,-2 3 1 16,0 1 0-16,2-3-2 15,1-2-5-15,5-2-29 16,0-6-46-16,0-6-23 0,5-7-89 15</inkml:trace>
  <inkml:trace contextRef="#ctx0" brushRef="#br0" timeOffset="247203.5443">15285 13500 242 0,'0'0'37'15,"0"0"-13"-15,0 0 1 0,0 0-4 16,0 1-7-16,-1 0 0 15,0 2 13-15,-1 1-2 16,-2 1-9-16,3 0 1 0,0 0-6 16,-1-1-3-16,2 0-4 15,0-1-2-15,0-2-2 16,0-1 3-16,4 0 6 16,2 0 5-16,1-5-8 0,-1-3-3 15,1 0 1-15,-1-2 0 16,-3 1-1-16,0 1-1 15,-3 2 0-15,0 0-1 0,0 1 2 16,-3 2 2-16,-3 3 1 16,-4 0-5-16,1 0 1 15,-1 7-2 1,1 1 1-16,-1 0 1 16,4 1 1-16,2-2-3 15,2-2 1-15,2 0 0 0,0-3-1 16,2-2 4-16,6 0 4 15,0 0 0-15,-2-1-1 16,1-3-3-16,-1-1-4 16,-2 1 0-16,-2 2-4 15,-2 1-10-15,0 1-20 16,0 0-25-16,0 0-49 0,0 0-33 0</inkml:trace>
  <inkml:trace contextRef="#ctx0" brushRef="#br0" timeOffset="248255.5827">15550 12932 237 0,'0'-4'25'16,"0"2"29"-16,0 0-15 16,0 1 3-16,0 1 3 15,0 0-20-15,0 0-9 0,0 0-7 16,0 3-2 0,0 6 9-16,0 4 4 0,0 6-3 15,0 3 0-15,0 6 0 16,0 5-2-16,0 4-4 15,1 4-2-15,-1 2-1 16,2 0-1-16,0-1-4 16,0-2 1-16,0-5-3 15,2-4 0-15,1-5 0 0,-1-5-1 16,1-5 1-16,-1-4-1 0,0-4 0 16,0-3 0-16,-2-1-2 0,1-3-18 15,-2-1-24 1,1 0-12-16,1-1-19 15,-2-10-60-15</inkml:trace>
  <inkml:trace contextRef="#ctx0" brushRef="#br0" timeOffset="248815.1971">15363 12442 334 0,'-9'-3'11'16,"5"0"35"-16,0 1-11 16,4 2-12-16,0 0-10 15,2 0-11-15,6 5 4 0,5 4 9 16,5 1-5-16,6 5-3 16,4 3-2-1,8 3 1-15,4 3 1 16,5 4 3-16,3 1-1 15,2 4 1-15,0 2 2 0,-3 3 0 0,-2 4-4 16,-4 3 0-16,-7 3 5 16,-4 2-6-1,-6 3-5-15,-7 3 0 16,-6 4 1-16,-8 1-1 16,-3 5 2-16,-3 3 1 15,-10-2-2-15,-3-2 2 0,-5-5-4 16,0-5 2-16,-2-6-3 15,-4-5 2-15,1-3 1 16,-2-3-6-16,-2-1-2 0,-1-1-29 16,-3-2-35-16,-2-3-52 15,-3-6-149-15</inkml:trace>
  <inkml:trace contextRef="#ctx0" brushRef="#br0" timeOffset="252122.6189">10234 14359 190 0,'0'8'16'0,"0"-1"-8"0,1 0 16 15,5 2 9-15,2-1-14 16,2 2-8-16,2 0-1 15,1 1 2-15,0 0-2 0,4 2 0 32,1 1 1-32,3 0-1 15,-1 1 3-15,2 2 2 0,3 0-1 16,1 2 2-16,3 2-2 0,2 1-3 0,-1 0-1 16,4-1-2-16,2-2 3 31,3-1-6-31,0-6-3 15,3-4 0-15,2-4 6 16,2-4 3-16,1 0-2 0,2-5 1 16,-1-6 3-16,1-1-2 15,-1-3-2-15,-3-1-4 16,-1 0 0-16,-3-1 2 0,0 1-2 16,-5-1 1-16,0 1-3 15,-2-1 2-15,0 3-2 16,-2 0-1-16,-3 0 1 15,0 3-2-15,-3 2 0 0,-2 2-1 0,-2-2 1 16,1 5-1-16,-3 0 1 16,-2 2-1-16,-1 2-1 15,-2 0 2-15,0 0-2 16,-4 3 1 0,1 4 1-16,-1 4 0 15,-1 0 0-15,2 3 1 0,-1 3-1 16,0 0 1-16,-2 0-2 0,2 0 1 15,-2 0 0 1,0-3-1-16,-1-3 1 16,-2-3 0-16,-2-3-1 15,0-2 2-15,0-3-1 16,1 0 3-16,-1-3 15 0,3-6 1 16,1-3-11-16,2-4-6 15,3 0-2-15,3-3-1 16,1-1 0-16,3-1-1 0,4 0 1 15,-1 3-1-15,2 1 0 16,2 1 0-16,-1 2 2 16,-1 3-1-16,0 2 1 0,0 1 1 15,-1 0 0 1,-1 2 1-16,-1 3-1 0,1 0 0 16,0 1-3-16,-2 2 3 0,1 0-2 15,2 0 1-15,1 5-1 16,0 3 0-16,2 1 1 15,0 2-1-15,3 0 0 0,-1 1 0 16,1-1 1-16,2 0-1 31,1-3 0-31,4-2 2 16,0-2 2-16,1-2 4 0,4-2-4 16,1 0 1-16,1-7-4 15,3-2 1-15,1-3-1 16,1 0-2-16,1-2 0 15,0-1 2-15,0-1-2 0,0 1 1 16,1 0-1-16,-1 0 2 16,1 2-1-16,0-2-1 0,-1 0 1 15,2 0 0 1,1-1-1-16,0-2-1 0,1 0 1 0,0-4 0 31,-2 0 0-31,0-3 2 0,-3-2-1 16,-5-1 1-16,-2-1-1 15,-6-3 2-15,-5 1-1 16,-6 0 0-16,-6 1 0 16,-7-1 1-16,-4 1-1 15,-4 2-1-15,-4 1-2 0,0 1-3 16,-8 1-5-16,0 5-5 16,-1 3-3-16,1 3-6 15,0 4-12-15,2 4-21 0,1 1-27 16,0 1-88-16</inkml:trace>
  <inkml:trace contextRef="#ctx0" brushRef="#br0" timeOffset="278126.7144">21797 6511 171 0,'-6'-2'27'16,"0"-3"-19"-16,3 2 39 15,-1 0-16-15,0 0-8 16,0 0-3 0,0 1-3-16,-1-1-2 0,1 2-8 15,-2-1 1-15,-2 2-1 16,0 0 0-16,-3 0-2 16,-2 0-2-16,0 3 3 15,-3 3-1-15,-1-1 4 16,0 1 0-16,0 0-2 15,-1 1 0-15,3-1-2 0,0-1 2 16,0 1 1-16,2 0-2 16,1-1-2-16,-1 1 0 15,2 0 0-15,2 0-1 0,-1 0 0 16,3 1 0-16,-3 0 0 16,1 0-1-16,3 2-1 15,-4-1 2-15,2 2-3 16,1 0 2-16,1-1 1 15,-1 2-2-15,2 0 1 16,-1-2-1-16,1 2 0 0,-1-3 0 16,3 1 2-16,-2-1-1 15,4-1 1-15,-4 0-2 16,5 0 0-16,-1 1-1 0,1-1 0 16,0 2 0-1,0-2 0-15,1 3 0 0,4 0 0 16,-3 0 1-16,2 0-1 15,0 3 1-15,1 0-2 16,0-1 2-16,0 1-1 16,-1-1 0-16,1 0 0 15,1-1 0-15,0 0 0 0,-1-2 0 16,3 0 0-16,0-2 0 16,0 2 2-16,-1-3-2 0,1 0 1 15,2-1-1-15,1 0 1 16,0-2-1-16,5 0 0 15,-4-2 1-15,2 0 2 16,0-1-1 0,3 0-4-16,-1 0 4 0,-1 0-2 15,1-2-2-15,0-3-2 16,-2 2-1-16,0-2 1 0,0 0-3 16,0 0 2-16,-1-3-1 15,1 1 4-15,0-1 1 0,0-1-1 16,0-1 3-16,3-2-1 0,-1-1 0 31,-1 1 0-31,2-1 0 16,-4 2 0-16,-1 1 0 0,-1-1 1 15,-1 0-1-15,-2 2 0 16,0-2 0-16,-2 3 1 0,-1-3-1 16,0 1 0-16,-2-2 2 15,-2 0-2 1,-1-1 1-16,0-2 0 15,0 0 2-15,-6 0 0 0,1 0-3 16,-4 1 1-16,-1 3 0 0,2 2 0 0,-1 1-1 16,-1 3 0-16,0 1 0 15,-1 2-2-15,1 2 1 16,-1 0-1-16,0 0-11 31,3 0-8-31,0 5-12 0,-1 0-17 16,5 1-7-16,-4 0-47 15,5-1-63-15</inkml:trace>
  <inkml:trace contextRef="#ctx0" brushRef="#br0" timeOffset="281338.3572">6430 9383 61 0,'0'-2'35'16,"1"1"-12"-16,-1 0-2 0,0 0-2 16,0 1 9-16,0 0 9 15,0 0-13-15,0 0-4 16,0 0-4-16,-1 0-11 16,0 0-3-16,0 3-1 0,-1 3-2 0,2 0 2 15,-3 3-1-15,3 0 1 16,-1 2 7-16,1 3-3 15,0 0 5 1,0 2 4-16,0 0-3 16,0-1-2-16,0 0-2 15,0-2-1-15,0-3-4 0,0-3 2 16,0-1-2 0,0-3 1-16,0-2 2 0,0 0 3 15,0-1 4-15,0 0 9 16,0 0 1-16,0 0 4 0,0-3-9 15,0-4-12-15,-1 1-3 16,0-2-1-16,1 0 1 0,0 1-1 16,-2 0 2-16,2 1-2 15,0 2 0 1,0 2-1-16,-2-1 0 16,2 2 1-16,-1 0-1 15,1 0 0-15,-1 1 0 0,0-3 1 0,0 0-1 0,1 0 0 31,0-2 1-31,0-1 1 16,0-2 2-16,0 2 0 16,0-2 0-16,0 2-3 0,0 0 2 15,0 1 0-15,0 0 0 16,0 1 0 0,0-1-2-16,0 1 1 0,0 0-2 0,-3-1 2 15,1 0 4-15,0 0 3 16,0-1-1-16,2 0 2 15,-2 0-2-15,-1 2-3 16,2 0 0 0,0 1-3-16,0 1 1 0,1 2-5 0,0-1 2 15,0 1-1-15,0 0 0 16,0 0-2 0,0 0 1-16,0 0 0 0,0 0 1 15,0 0 0-15,0 0 2 16,0 0-2-16,0 0 3 15,0 0-2-15,0 0 2 16,0 0 4-16,0 0 10 16,0 0 0-16,0-2-7 15,0 0-2-15,-2-1-1 0,-2 0-2 16,-3 1-3-16,-1-1-1 16,-1 1 0-16,-2 1 0 0,-3 1 0 15,-2 0-1 1,1 0 1-16,-3 0 0 0,0 0 0 15,-3 2 0-15,2 2 0 16,1-2 1-16,-3 1-1 16,0 0 0-16,2 0 2 15,-3 0 0-15,1 0-1 16,3 0-2-16,0 0 2 16,5 0-1-16,3-2 1 15,2 1-1-15,1-2 2 0,5 0 4 16,0 0-1-16,-1 0 1 15,3 0-2-15,0 0-2 16,0 0-1-16,7-1-1 0,2-3 0 16,5-2-1-16,5 0 0 15,-1-1 1-15,6-1-1 16,2 1 1-16,1-1 0 0,4 1 0 0,-1 0 0 16,3-1 0-16,2 1 0 31,2-1 0-31,1 2 1 0,-1-1-1 15,1 0 1 1,0 2-1-16,0-2 0 0,0 2 1 0,3 0 2 16,-4-1 1-1,2 0 2-15,0 0-3 0,-1 1 3 16,-1-1 0 0,-1 1-3-16,-2 0 2 15,-2 0-1-15,-1 0-1 0,-1-2 1 16,-5 4 0-16,0-3-1 15,-3 1 1-15,-3 0-3 16,-2 0 0-16,-5 2-1 16,0 0 1-16,-6 1-1 0,0 1 1 15,-5 0-1-15,0 1 0 16,0 0 1-16,-1 0 0 16,0 0 0-16,0 0 1 15,0 0 0-15,0 0 0 16,-3 0-1-16,-3 0-1 15,0 0 0-15,-8 0 1 16,0 0-3-16,-5 2 0 0,-2 2-1 16,-4 0-5-16,-1 1-9 15,-5 0-5-15,-1 1-7 16,2 0-14-16,-4 0-5 16,1 2-6-16,1-1-7 0,1 2-40 0,2-1-64 15</inkml:trace>
  <inkml:trace contextRef="#ctx0" brushRef="#br0" timeOffset="284169.3157">22477 6492 105 0,'-8'-3'24'16,"1"0"6"-16,1 0 5 15,-4 0 2-15,0 1-12 0,1 0-5 16,0 1 1-16,-3-1-4 16,-1 1-1-16,1 1-5 15,0 0 1-15,-1 0-2 16,-1 0-1-16,-3 0-2 15,1 0 1-15,2 0 2 16,-3 1 2-16,3 2-1 16,-2 1-2-16,0 0 1 0,4 1-4 0,-1 0-2 15,1 2-1-15,1-1 0 0,0 1 1 16,3 0-1-16,1 1-2 16,-1 0 1-16,2 1-1 15,-2 0 0-15,2 1-1 16,3 1 1-1,-4 0-1-15,2 1 1 16,2 0 0-16,-1 1-2 0,0-1 3 16,2 2-3-16,-2 0 2 15,1-2-1-15,1 1 1 0,2 1 0 16,0-2 0-16,0 1 3 16,0-1-3-16,0 0 1 15,0-1-1-15,0 2 2 16,0 0 0-16,0-2 2 15,2 2 3 1,1-1-2-16,1-1-5 0,0 0 0 16,2 0-1-16,-1-3 1 0,3 0 0 15,0 1 6-15,-3-2 0 16,3 0-3-16,0-1-2 16,0 0 2-16,2-1-2 0,0-1 0 15,0 2 1-15,-1-1 1 16,3 0 0-16,-2-2 2 15,1 0-1-15,2 0 1 16,1-3 2-16,0 2-5 16,0-2-1-16,0 0 2 15,3 0-2-15,-2 0 1 0,1-3 0 16,-1-1-1 0,-1 0 0-16,0-1 1 15,2-1-1-15,-2 0-1 16,-1 0 0-16,0 0 1 0,3-1-2 0,-3 0 2 15,1-1-2-15,-2 0 1 16,2 0-1-16,2-1 0 16,-3 0 1-1,0-1-1-15,0 1 1 0,-1 0-2 0,0-1 2 16,-1 0 0-16,-2 0-1 31,2 1 2-31,-4 0 2 0,-1-2 2 16,0 1 2-16,-2 1-3 15,-1-2 4-15,-1 0-1 16,0 0 1-16,-2 1 0 16,0-4-3-16,0 1-2 0,0 1-1 15,0-2-1-15,0 0-1 0,-4 0 1 16,3 0-2-16,-5 0 1 16,0 0-1-1,0-1 0-15,-1 1 1 16,-1 0 1-16,-2 0-2 0,-2 0 0 15,1 1 0-15,-3-1 0 16,1 2 0-16,-4 1 1 0,0-2-2 0,-4 2 1 16,2 1-2-16,-2 1 4 31,-1-2-5-31,2 4 3 16,0-1 0-16,3 3-1 0,0 0 1 15,5 2-1-15,1 1 0 16,2 0-4-16,-1 2-15 15,2 0-17-15,1 0-7 16,1 5-11-16,-1 2-15 16,2-1-47-16,0-1-94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06T17:21:37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14375 14652 285 0,'-10'4'-3'0,"1"-2"5"32,-1 1 26-32,-1 2 5 0,2 1-10 15,-2 0-6-15,0 2-5 16,-2 2 4-16,-1 1 1 15,1 4 0-15,-2 1-5 16,-1 4-2-16,0 3 5 0,-1 2-4 16,2 0 0-16,2 3-1 15,1-1-3-15,5-2-1 16,5-2-4-16,2-3-2 0,2-4 1 0,7-5 1 16,7-3 7-16,3-7 0 31,4-1-2-31,3-1-2 0,1-13-1 15,4-3 0-15,0-5 4 16,1-2 1-16,1-4 1 0,-3-2 2 16,-3 1-3-16,-3-1 0 15,-4 3-1 1,-8 3 0-16,-3 1 1 0,-7 4-2 16,-2 2 2-16,-2 3-5 15,-9 1 1-15,-6 3-3 0,-3 4-3 16,-3 2-1-1,-3 3 0-15,-4 1 1 0,2 0-1 16,-2 8 0-16,2 1-7 16,2 2-16-16,2 1-16 15,5 0-24-15,4 1-22 0,5-2-40 16,10-3-117 0</inkml:trace>
  <inkml:trace contextRef="#ctx0" brushRef="#br0" timeOffset="1296.2389">23912 14498 333 0,'0'1'15'16,"0"-1"-3"-16,0 0 24 16,2 1-9-16,-2 1-12 15,1 0-5-15,-1 2 9 16,0 1 1-16,0 3-2 15,0 3-1-15,-1 2 1 0,-4 3 0 32,0 1-3-32,-1 3-3 15,0 1 0-15,1 2 0 0,-1-1-4 16,4-2 0-16,1-1-3 16,1-2-1-16,0-3 3 15,1-3-1-15,10-1 0 16,0-2 5-16,4-3 0 0,6-2-6 15,0-1-1-15,2-2-2 16,2 0 0-16,4 0-1 16,-3 0-1-16,-1 0 1 15,0-1-1-15,-4-1 0 16,-4 1-3-16,-3-1-2 0,-2 1-1 16,-5-1-10-16,0 1-12 15,-1-1-10-15,-1 1-14 16,-4-1-9-16,3-2-36 0,-1-2-46 15</inkml:trace>
  <inkml:trace contextRef="#ctx0" brushRef="#br0" timeOffset="1584.8619">24138 14413 427 0,'0'-4'11'0,"0"3"18"16,0 1 21-16,0 0-27 31,0 10-14-31,0 7 6 16,-6 4 9-16,-1 8-4 0,-4 4-4 16,-2 5-2-16,-2 2-1 15,1 2-6-15,0 1-4 0,1-3-3 16,4-1 0-16,3-4-4 15,3-5-21-15,1-7-17 16,0-3-20 0,2-9-30-16,-2-5-76 0</inkml:trace>
  <inkml:trace contextRef="#ctx0" brushRef="#br0" timeOffset="2510.1307">13652 14058 331 0,'-16'13'3'0,"0"0"-3"15,-1 3 16 1,0 2 12-16,3 0-10 16,1 1-6-16,4-1 2 15,3-2 1-15,2 0-3 0,4-2 2 0,0-1 0 16,4-2-5-16,5 0-3 15,4-3-2-15,3-2 3 0,3-4 0 16,2-2 4-16,1 0 2 31,1-7-4-31,-1-5-2 16,1-6 4-16,0-3-6 0,-4-2 6 16,-3-4-1-1,-5 0-1-15,-3 0 5 0,-6 1 5 16,-2 1-2-16,-4 2-5 15,-9 3-1-15,-5 1-2 0,-3 3-8 16,-4 6-2 0,-2 4-1-16,-1 6 0 0,-2 0 1 15,0 9-2-15,2 7-3 16,1 5-22-16,4 3-24 16,5-1-18-16,6-3-50 15,7-8-109-15</inkml:trace>
  <inkml:trace contextRef="#ctx0" brushRef="#br0" timeOffset="4110.472">13259 4875 259 0,'0'3'18'15,"0"3"-7"-15,-1 3-7 16,-3 4 8-16,-2 2 0 0,3 4 2 15,-2 1-3-15,4 0-5 16,-1 0-2-16,2-4 1 0,0-1 5 16,4-4-1-1,8-3 9-15,3-5 15 16,4-3 8-16,3 0-8 16,4-2-11-16,4-5-6 0,1-1-8 0,1 0 1 31,1 2-3-31,-5-2-4 15,0 3-1-15,-5 1-1 16,-2 2 0-16,-6 1 0 0,-2-1-6 0,-7 1-16 16,-1-2-12-1,-4-2-12-15,-1-3-23 16,0-1-35-16,-4-4-106 0</inkml:trace>
  <inkml:trace contextRef="#ctx0" brushRef="#br0" timeOffset="4324.516">13526 4721 391 0,'0'5'41'16,"0"4"-39"-16,0 6 9 0,0 6 23 16,2 5-5-1,-2 8-11-15,0 6-7 16,-3 7-3-16,-5 6-5 15,2 3-3-15,-2 2 0 0,5 3-13 0,3 0-53 0,0-1-59 16,9-1-115-16</inkml:trace>
  <inkml:trace contextRef="#ctx0" brushRef="#br0" timeOffset="5908.647">15768 14990 231 0,'-16'-18'-10'0,"-1"4"11"16,1 1 5-16,1 3 12 16,-2 3 1-1,4 2 7-15,-1 3 1 16,3 1 4-16,-1 1 10 0,5 0 3 15,1 0-8 1,4 0-17-16,2 0-13 0,0 2-4 0,7 1-4 16,13 2 2-16,9-2 9 15,14 0 15 1,15-3-5-16,14 0-4 16,14-6-5-16,14-6-5 15,11-1 0-15,14-4 1 16,7 1 3-16,7-2-1 0,8 0 0 15,5-1 3-15,6 2 3 16,0 1 0-16,2 1-4 0,3 4-2 16,-1 1-5-16,1 0-1 0,0 6-3 15,-4-3 2-15,-2 2-1 16,-5 1 1-16,-5-3 0 16,-2 1 2-16,-5-2 3 15,-4 1 1-15,-3 0-1 16,-7 1 5-16,-2 1-3 0,-3-1 0 31,-6 1-4-31,-4 1-1 16,-1 1 0-16,-1-1-1 0,0 1-2 15,0 1 0-15,-1 1 2 16,2 0-3-16,-1 1 3 16,1 0-1-16,-3 0-2 15,-4 2 1-15,-1 1 0 16,-3 1 0-16,-5-2 1 0,-3 1 4 15,-5-2 2-15,-2 0-2 16,-4-1-1-16,-3 1 0 0,-4-1-2 16,0 0-1-16,-3 0 0 15,-1 0-2-15,0 0 2 16,1 1-1-16,-1 3 0 0,1 1-1 16,3 0 1-16,-3 2 0 15,0 0 0-15,-1 0-1 16,0 1 1-1,-4-1 1-15,-4-2-2 16,-2-1 2-16,-5 0 0 16,-5-3-1-16,-2 0 0 0,-5-1 1 0,-6 0-1 0,-1-2 2 15,-7-3-1-15,-5-2-2 32,-3-1 4-32,-3 0-2 0,-6-2 0 15,-2 1 0 1,-1-2-4-16,-2 1 1 0,-3 0-1 15,-2 0-2-15,-1 0-3 16,0-1-3-16,-1 1-7 0,-10 0-4 16,-2-1 4-16,-9-1 3 0,-3 2 6 31,-6-2 4-31,-4 1 4 0,-1-1 1 16,1 1 0-16,1 0 0 15,3 1 1-15,7 2 1 16,5 3 1-16,7 0 3 15,6 3 2-15,5 1 6 0,1 1 1 16,15 0-11-16,8 2-2 16,3 4-3-16,9 4 1 15,5 1 1-15,2 3 0 16,1 2 3-16,-1 0 3 16,-3 2 0-16,-4 1 3 15,-6-2-10-15,-6 0 5 16,-8 0-4-16,-12 1-2 0,-3 0 1 0,-9-1 1 15,-12 0 2-15,-4-1-2 16,-7-1 1-16,-2-2 1 0,0-3-3 16,3-4 1-16,1 0 0 15,0 0-2 1,3-4 0-16,0-1-24 16,-2-1-26-16,-2 0-32 15,-4 0-24-15,-4-4-48 16,-7-6-183-16</inkml:trace>
  <inkml:trace contextRef="#ctx0" brushRef="#br0" timeOffset="8013.1536">13157 13566 371 0,'-1'6'27'0,"1"-3"-23"16,-1-2-7-1,1-1 1-15,0 0 7 16,1 0 7-16,3 0 3 16,-2 0-7-16,0 0-9 0,-2 0-6 15,0-1 7-15,0-1 2 0,0-2 0 16,-4 0 4-16,-1-3 2 16,1-2 10-1,0-2 10-15,0-2-1 0,0-4 9 16,0-2-11-16,3-5-1 15,-3-1-10 1,2-4-1-16,0-3-6 16,-2-2 0-16,0-2-1 0,0-3-3 15,-1-2 2-15,-1-2 0 16,0-2-1-16,-1-3 1 16,-4-2 0-16,2-3 0 0,-1-2 4 15,-1-6-1-15,2-1 1 16,-3-5 0-16,1-4 2 15,-1-1 2-15,0-2-3 16,1-1-4-16,0-2-2 16,1-3 1-16,-2-3-2 15,1 0-1-15,2-4 1 0,-1 0 1 16,2-2-3-16,1-2 1 0,1-3-1 16,2-1-1-16,0-4 0 15,2-2 0 1,0-2 1-16,2-3-2 0,0 0 2 0,-1-1-1 15,1 1 3-15,0-2-2 16,0 1 5 0,0-2-6-16,-2 0 1 0,1-2 1 15,1 0-1-15,0-2 0 16,0-3 0-16,0 1-2 16,0-3 2-1,1 0-1-15,2 0 0 0,4-1 1 16,-1-2-3-16,3 0 2 15,0 0 0-15,1 3-1 16,-1-2 2-16,3 2 0 0,-2 1 0 16,-1 2-2-16,3 2 3 15,-1 2-2-15,0 2 0 16,3 1 2-16,-2 4-3 0,1 0 3 16,-2 0 2-16,1 1 1 15,-1 3-4 1,0-1 3-16,3 1-5 0,-3 3 2 15,1 2-1-15,0 1 1 16,1 4 1-16,-3 1-3 0,1 3 6 16,-1 2-5-1,-3 2 3-15,-1 1-1 16,1 2-1-16,-1 4-1 16,-1 4 1-16,0 2-2 15,-1 3 4-15,0 6-2 0,-1 1-1 16,2 5 2-16,-1 5-1 15,1 4-1-15,-3 4 1 16,3 7 0-16,-2 4 1 16,1 7-2-16,-3 4 1 0,1 5-1 15,-1 5 0-15,-1 4-1 16,1 2 2-16,-1 3-2 16,0 0-4-16,0 3-3 0,0 8 2 0,0 3 6 15,-5 5-2-15,-2 3 2 16,0 2-1-1,-4 3 1-15,-2-1 1 16,-3 3-2-16,1 1 0 16,-5-1 2-16,1 1 0 0,-2-2-2 15,1 0 1 1,0-3 1-16,1-4-1 0,0-1 0 16,5-3 0-16,0-4 0 15,4-4 2-15,3-3-2 16,4-2 0-16,1-3 0 15,2-1 2-15,0 0 3 16,0-9 0-16,3-5-5 0,7-7-1 16,4-6-1-16,3-4 1 15,3-3 0-15,4-5 1 16,1 2 0-16,0-2-1 0,-3 0 2 16,2 3-1-16,-1 1-1 15,-4 2 2 1,1 1-1-16,-2 3 1 0,1 2-1 15,-2 1-1-15,2 3 0 16,-1 2 0-16,0 3 0 16,2 3-1-16,1 3 0 0,0 3 0 0,0 3 0 15,3 4 1-15,-2 2-1 32,1 1 0-32,0 10 0 0,0 3 0 15,0 5 2-15,-2 3-1 16,0 1 0-16,-3 2 3 15,0-2 0-15,-1-1 0 16,-1-4 1-16,-2-2-1 0,-2-4 3 16,1-4 2-16,-2-2-3 15,1-1-2-15,-1-4 1 16,-1-1 0-16,-1 0-2 16,-3 0-10-16,-2 0-31 0,-4 0-44 15,-4 0-76 1,-8-1-93-16</inkml:trace>
  <inkml:trace contextRef="#ctx0" brushRef="#br0" timeOffset="28745.3724">14511 14218 73 0,'0'1'26'16,"0"-1"-5"-16,0 0-6 15,0 1-12-15,0-1-2 0,0 0-1 16,2 1 0-16,-2 0 0 16,0 0 2-16,0-1 11 0,0 2 16 15,0-1 5 1,0 2-5-16,-2 0 1 16,-2-1 0-16,0 0-5 15,0 1-7-15,0 0-2 0,-1-1-1 16,3 0-3-16,-2 0-6 0,2-2 0 15,1 1-3 1,1 0-2-16,0-1 0 0,0 0 3 16,0 0 2-16,3 0 2 0,1 0 1 15,-1-4-3-15,1 0-1 16,1-1 5-16,-2 1 1 16,-3 0-3-16,0 0-3 15,0 1-1-15,0 1 0 16,0 0-1-16,-2 1 0 15,-4 1-2-15,0 0-2 16,1 0 1-16,-3 1-2 16,1 4 2-16,1 1 0 15,-1 2 2-15,1-1-2 16,1 0-2-16,4-2 2 0,1-1-1 16,0 0 0-16,0-2 1 15,1-1 0-15,5-1 1 16,0 0-1-16,1 0 1 15,-1 0-1-15,0-1 2 16,-1-2-2-16,0-1 1 0,-3 0 2 0,-1 0 0 16,-1 0 1-16,0 0 1 15,0 1 0-15,0 0-1 16,-1 0-2-16,-3 1 1 16,-2 2-3-16,2 0-2 15,-3 0 2-15,1 0-1 16,-1 1 0-16,3 3 0 0,-2 2 1 31,1-1-1-31,2 1 1 0,0-1-2 0,3-1 1 0,0 0 0 31,0-1-1-31,0-2 2 16,0 0-1-16,0-1 1 16,3 0 0-16,0 0 1 0,2 0-1 15,-2-1 1-15,1-4 0 16,-2 2 0-16,0-1 0 0,-1-1-1 15,0 2 1-15,-1 0-1 16,0 1 0-16,0 0 1 16,0 1-2-16,-1 0 0 15,-4 1-1-15,-1 0 0 16,-1 0 0-16,-1 2 0 16,-2 4 1-16,3 0 1 0,0 1 0 15,1 0 0-15,1-2-1 16,2-1 1-16,3-1-1 0,0-2-1 15,0 0 1-15,3-1 1 16,2 0 0-16,-1 0 0 16,1-3 1-16,0-1 0 15,-2-1 1 1,-1 1-1-16,-1 0 1 0,0 0 1 16,-1 1-1-1,0 2-1-15,0 1 1 16,0 0-2-16,0 0-1 0,-1 0 1 15,0 0-2-15,-3 4 2 16,1 1-1-16,0 1 1 16,0-1 0-16,-1-2-1 15,0 0 0-15,1-2-14 16,-3-1-39-16,0 0-83 0</inkml:trace>
  <inkml:trace contextRef="#ctx0" brushRef="#br0" timeOffset="38482.7348">3058 10514 284 0,'1'-8'39'16,"-1"0"-22"-16,0 1 28 15,0 4 6-15,0 0-6 16,0 1-23-16,0 0-13 0,0 2-2 15,0 0-4-15,0 0-3 16,0 8 0-16,0 3 3 16,0 3 3-16,0 3 2 15,-3 6 4-15,2 3 6 16,-4 4-3-16,-1 4-4 0,-1 3-1 16,-3 5-2-16,1 4 6 15,-4 2-5-15,0 4 2 16,-1 1-7-16,0 3 0 15,-1-1-1 1,-1 1 1-16,0 0 0 0,2-2 3 16,-3 0-5-16,3-2 9 15,1-2-4-15,0-3-2 16,3-2-3-16,0-3 0 0,1-3 0 0,1-3-1 16,1-4 1-16,0-3-3 15,1-5 2-15,0-2-1 16,0-5 0-1,2-3 0-15,-1-3 0 16,4-2 0-16,-3-4 0 16,2-2-4-16,0-3-16 15,2 0-18-15,0-10-23 16,0-8-40-16,0-9-47 0</inkml:trace>
  <inkml:trace contextRef="#ctx0" brushRef="#br0" timeOffset="38977.5275">2972 10514 20 0,'6'5'252'0,"0"3"-250"16,0 4 37-16,4 5 8 15,-2 4 0 1,2 4 1-16,-1 3-12 0,2 2-12 16,2 1 2-16,-2 2-2 15,6 3-3-15,-3 2-3 16,3 0-3-1,0 5 0-15,2 3 2 0,1 2-10 16,-1 2 4-16,2 3 0 16,3 4-4-16,1 0 0 15,-1 3-2-15,2-1 1 16,-2 3-2-16,0-3-2 0,-2-1 4 0,-1-4-2 16,-2-5-1-16,0-6-1 0,-6-5-1 15,0-6 0-15,-4-6-1 31,-2-8 0-31,-2-3 0 16,-2-5 0-16,-2-3-1 16,-1-6-11-16,0-1-16 0,-3-4-15 0,-7-9-45 15,-3-4-24 1,-5-7-96-16</inkml:trace>
  <inkml:trace contextRef="#ctx0" brushRef="#br0" timeOffset="39273.3536">2750 11352 416 0,'9'0'4'15,"9"-2"-3"-15,5-3-1 16,5-2 5-16,6 0 13 15,4-2-2-15,3 1-4 0,0 0-1 16,2 0-7-16,-2 2-3 16,-2 0-1-16,0 1-1 0,-3 1-5 15,-1-2-17-15,0 2-26 16,0-3-15-16,-1-3-43 31,0-3-76-31</inkml:trace>
  <inkml:trace contextRef="#ctx0" brushRef="#br0" timeOffset="39592.0313">3957 10725 386 0,'0'6'1'16,"0"2"-6"-16,0 5 4 15,-2 5 4-15,-2 7 12 0,2 7-2 16,0 7-5 0,0 6 10-16,2 6-6 15,0 6-2-15,0 0-6 0,2 2-3 16,2 1-2-16,3-3 2 15,-2-4-1-15,2-4 0 16,-3-7-12-16,3-6-28 0,-4-9-24 16,2-9-50-16,0-10-121 0</inkml:trace>
  <inkml:trace contextRef="#ctx0" brushRef="#br0" timeOffset="40280.9234">3784 10826 473 0,'-1'-29'-9'16,"1"-4"7"-16,4-1 2 15,9-2 5-15,4 0 14 16,5 0-9-16,8 1-4 15,2 1 2-15,6 3 1 16,3 3 2-16,1 5 1 16,2 2-1-16,0 3-2 0,-2 5-7 15,-1 4 0-15,-5 3-1 16,-2 4 0-16,-5 2-1 16,-6 6 0-16,-8 8-1 0,-5 5 2 15,-10 4-4-15,0 4 2 16,-16 2 1-16,-9 2 0 15,-3 0 1-15,-5-1-1 0,1-3 0 16,0-2 1 0,4-3-1-16,3-5 0 15,6-5 1-15,6-4-1 16,5-3 0-16,7-2 1 0,1-3-4 16,11 0 4-16,9 0 0 0,6-5-2 15,6 2 1-15,4 2 1 0,5 1-1 31,-1 0 0-31,2 4 1 16,0 9-2-16,-5 2-1 16,-1 3 4-16,-5 5-3 15,-4 3 2-15,-5 4-5 0,-4 2 8 16,-3 4-4-16,-6 2 3 16,-6 1 3-16,-3 2-1 0,-3 0 3 15,-9 1 0-15,-9-1 0 16,-3 2-2-16,-6-1-2 15,-5-3 1-15,1-2 2 16,-2-5-3-16,-2-3 5 16,1-7 2-16,2-4-5 0,1-8-1 15,4-5-1 1,-1-3-4-16,4-2 3 0,2-6-7 0,5-7-30 16,5-5-30-16,8-4-20 15,7-5-52 1,4-5-112-16</inkml:trace>
  <inkml:trace contextRef="#ctx0" brushRef="#br0" timeOffset="40975.9108">5537 10464 262 0,'0'-9'14'0,"0"-1"-12"16,-3 0 2 0,0 0 17-16,-6 1 7 0,1 0-13 15,-3 2-8-15,-4 1 1 16,-1 3 4-16,-3 2 8 15,-5 1 7-15,-1 1-9 0,-3 7-4 16,-2 4-2-16,-6 3 2 16,3 2-4-16,-4 4 6 15,1 2-3-15,0 4-4 16,0 4 0-16,4 5-3 0,4 2-1 16,2 4-3-1,4 2 2-15,6 1-1 0,5 1 0 16,5-2 6-16,6 1-5 15,0-2 5-15,12-1 7 0,4-6 2 16,8-1-1-16,5-6-4 16,5-5 11-16,6-6-10 15,2-5-2-15,2-7 0 16,4-2-4 0,1-4 0-16,-2 0-3 0,-2-6-2 15,-2-2-1-15,-3-1-2 16,-7 0 1-16,-5 2 0 15,-6-1-1-15,-5 3-3 16,-6 1-10-16,-5 2-12 16,-2 0-11-16,-3 2-10 15,-1 0-13-15,0 0-16 0,0 0-41 0,0 0-37 16</inkml:trace>
  <inkml:trace contextRef="#ctx0" brushRef="#br0" timeOffset="42188.4707">6136 10418 247 0,'0'-4'17'15,"0"2"2"1,0 2 9-16,0 0-13 16,0 3-6-16,0 8 15 0,0 2-7 15,2 6 1-15,0 1 8 16,0 8-12-16,0 3 2 15,1 5-7-15,-1 6 0 16,1 4 0-16,0 3-5 0,0 3-2 16,0 2 8-1,-1 0 2-15,-1-2-3 0,2-2-1 0,1-4-2 16,-2-6-2-16,1-4-2 16,1-7-1-16,-1-3 0 15,0-5 0 1,1-4-1-16,-1-6 0 0,-2-3 0 0,-1-5 0 15,2-3 0-15,-2 0 6 16,0-9 0 0,0-5-6-16,0-7 2 0,-3-3 0 15,-2-5-2-15,0-5 2 0,-3-4-4 16,0-2 2-16,-1-2-1 31,-2-2 2-31,0 1-2 0,-1 0 1 16,-1 1 0-16,-1 2 1 15,2-1-1-15,-4 1 4 0,3 1 3 16,-2 1 1-16,1 3-5 16,0 2 3-16,3 2 5 15,0 2-4-15,1 3 1 16,4 3 4-16,0 2 0 16,3 4-4-16,-2 4 5 0,2 2-4 15,3 5 1 1,0 2-2-16,0 2-4 0,0 2-5 15,3 0-2-15,8 5 1 16,4 3 1-16,1 2 1 0,6 1 0 16,3 2 0-16,5 0 0 0,0 0 3 15,1 1-3-15,3 0 0 16,0 0 2-16,1 2-2 16,0 1-1-1,1 3 2-15,0 2 0 16,0 3-1-16,-1 2 0 15,1 3 0-15,-3 0 0 16,-1 3 1-16,1 1-1 16,-3 0-2-16,-1 2 4 0,-1-2-2 15,-2 0 1-15,-6-1 0 0,0-2-1 16,-6-2 1 0,-3-2-1-16,-3-2 1 15,-5-1 0-15,-3-4 0 16,0 0 0-16,-6-4 0 0,-7 0 2 15,-2-3-1-15,-7-1 1 0,-2-2 2 16,-2-2-1-16,-4-2-2 0,-3-1 0 31,-1-2 0-31,-1-3-1 0,1 0 2 16,0 0-2-16,4 0-2 16,1 0 1-16,6 0-1 15,6 0 1-15,3 0-9 16,6 0 10-16,2-1-25 0,5 1-27 15,1 0-34-15,1-1-46 16,10-2-93-16</inkml:trace>
  <inkml:trace contextRef="#ctx0" brushRef="#br0" timeOffset="42983.8537">7274 10320 347 0,'0'5'32'0,"0"2"-29"16,0 2 16-16,0 4 14 16,-3 3-7-1,-3 7-6-15,0 2-3 16,-2 3-2-16,1 3-6 15,1 2-1-15,0 2 6 0,0 2 4 16,3 0 1-16,-1 2 5 16,2-3 1-16,0 3-1 15,-2 0-9-15,3 1-1 16,-2-1-3-16,3 1-2 0,0-1-3 16,0-1-2-16,0-2-3 15,0-4-1-15,4-5 0 16,3-7 1-16,5-3-1 0,2-7 2 0,3-5 12 31,6-4 2-31,2-1-5 16,1-2-3-16,3-9-2 0,4-1 0 15,-1-1 0-15,1-1 0 16,0-1-1-16,-2 1-1 0,-3 1-3 0,-3 1-1 31,-4 3 0-31,-4 1 0 16,-6 3 0-16,-1 1-1 15,-4 1 0-15,-4 1-6 0,2 1-12 0,-4 1-10 16,1-1-8-16,-1-1-12 16,0 0-18-1,1-3-9-15,-1-1-32 16,0-2-59-16</inkml:trace>
  <inkml:trace contextRef="#ctx0" brushRef="#br0" timeOffset="43327.473">7104 10785 382 0,'4'-9'8'0,"5"-2"-5"15,7 1 0 1,3 0 23-16,4 0 8 0,3-1-22 16,1 2-9-16,2 0-2 15,-1 1-1-15,-2 0 0 16,2 1 0-16,-5 1 0 16,0-2 0-16,0 1 0 15,-3 1 0-15,-1-2 1 16,-2 1-2-16,-3-1 1 0,-3 1-21 15,-4-2-42-15,-2-1-10 0,-4-1-91 16</inkml:trace>
  <inkml:trace contextRef="#ctx0" brushRef="#br0" timeOffset="43593.1181">7140 10244 423 0,'21'-11'23'0,"2"-4"-2"16,6 1 19-16,6-2 5 16,2 1-17-1,4 0-1-15,-1 1-12 16,4-1-2-16,0 0-2 15,-2 2-6-15,2 1-3 0,-3 3-1 16,-5 3-2-16,-3 4-1 16,-7 2-42-16,-7 0-53 15,-11 0-113-15</inkml:trace>
  <inkml:trace contextRef="#ctx0" brushRef="#br1" timeOffset="51168.7867">2634 11837 21 0,'1'0'33'0,"-1"0"-12"0,4 0 14 16,-4 0-6-16,1 0 3 15,-1 0 12-15,0 0-5 16,0 0-5-16,0 0-4 16,0 0 1-16,0 0 0 0,0 0 1 15,0 1-7-15,0-1-13 16,-1 1-3 0,-5 1-5-16,4 1-3 0,0 1 0 15,-3 0 0-15,2 1-2 16,3 0 2-16,0 0 0 15,0-1-2-15,0 0 1 16,0-2-1-16,4-1 3 16,3-1 0-16,0 0 7 0,0-3 0 15,1-4 0-15,0 0-1 16,-2-2-4-16,1 0-2 16,-3 0 0-16,0 2 0 0,-3 1 6 15,2 1 0-15,-3 1-3 16,0 1-2-16,0 2 0 0,-3 1 0 15,0 0 0-15,-1 0-1 16,2 1-2-16,-2 6-1 0,-1 1 0 16,4 0 0-16,0 1 0 15,1 0 1-15,0-2-1 16,0-3-1-16,1-2 0 31,4-2 2-31,2 0 1 0,0-6 3 16,1-4 4-16,0 0 2 15,0-1-5-15,-6 0-1 16,2 2 2-16,-3 2-1 16,-1 0 0-16,0 2 2 0,0 3-4 0,0 1 0 15,-5 1-1-15,-3 0 0 16,2 0-2-16,-1 6-1 16,1 1 0-16,0-1 0 15,2 0 2-15,2 0-2 0,1-4-1 16,1-1 0-1,0-1-1-15,1 0 3 0,3-1 1 16,2-4 1-16,2-1 0 16,-5-1 0-16,3-2 0 15,-3 3 1-15,0 0-1 0,1 1 0 32,-4 2 0-32,0 1 0 0,0 1 0 15,0 1-1-15,0 0 0 16,0 0 0-16,0 0 1 15,-2 0 0-15,-2 2-1 16,0 2-1-16,-3 2 0 0,3 1-1 16,-4 1 0-16,4 2 0 15,-3 0 2-15,3-2-1 0,0-1-1 16,1-3 1-16,2-1-1 16,1-2 0-16,0-1-1 0,0 0 0 15,0 0 3-15,1-5-2 16,6-3 1-16,-3-1 0 15,1 0-1-15,1 1 1 16,-2 0 1-16,-3 3 0 0,-1 1 0 16,0 1-1-16,0 0 2 31,0 3-2-31,-5 0 0 16,-1 0-3-16,-2 7-1 0,1 1 4 0,0 5-2 0,-1 0 2 15,5 1-2-15,-2-2 2 16,3 1-1-16,2-3 0 15,0-2-1-15,0-2 0 16,1-3 1 0,6-1 2-16,-2-2 0 15,2 0 2-15,-3-3 0 0,3-3 2 16,-3-1-3-16,1-2 1 16,-1-1-2-16,-2 1 1 15,-2 0-1-15,0-1 0 16,0 1 0-16,0 0-1 15,0 2 2-15,-4 0-2 0,-1 2 1 16,-1 2-2-16,-2 2 2 16,1 1-2-1,-1 0-2-15,-1 5 0 0,1 3 0 16,1 2 2-16,0 2 0 16,3-1-1-16,1-2 3 15,0-2-4-15,2-1 3 16,1-3-3-16,0-2 0 15,0-1 3-15,4 0 1 0,1 0 1 16,-1-4 2-16,4-4 1 16,0 0-3-16,-4 0-1 0,3 1 0 15,-5 2-1-15,2 0 0 16,-3 2-1-16,2 2-1 16,-3 1-8-16,0 0-21 0,0 6-21 15,0 3-14-15,-4 1-82 16</inkml:trace>
  <inkml:trace contextRef="#ctx0" brushRef="#br1" timeOffset="56139.651">2311 10555 136 0,'2'1'32'16,"-2"-1"14"-16,0 0 11 0,0 0-3 16,0 0-32-1,0 0-3-15,0-1 9 0,0-1-1 16,-2 0 0-16,1-1-10 16,1 2-6-16,0-1-1 15,-2 2-1-15,2-2 0 16,0 2 1-16,0 0-3 15,-2 0 2-15,2 0-6 0,-1 0-3 16,-2 3-2 0,1 4 1-16,1 2 0 0,1 0 1 15,0 1 0-15,0-3-1 16,0-1 1-16,0-4-2 16,6-2 2-16,0 0 0 15,0-4 2-15,0-6 1 0,3-4 3 16,-5 1 1-16,2-2 4 15,-2 2-1 1,-2 2-3-16,-2 3-4 0,0 2-1 0,0 2 0 16,0 3-2-16,-6 1-1 15,0 1-1 1,-1 7-1-16,1 4 2 16,0 1 0-16,2 1 0 0,2-1 1 0,2-3-3 15,0-2 1-15,4-4-1 16,4-3 2-1,1-1 1-15,2-4 2 0,0-5 1 16,-2-4-1-16,-4 1 2 16,1-1-1-16,-3 2 4 15,-3 1-3-15,0 2-1 16,0 2-2-16,-2 2 1 16,-2 2 0-16,-2 2-6 0,-2 0 2 15,2 2 1-15,1 5-1 16,-1 1 2-16,4 0-3 0,2-1 1 15,0 0-1-15,5-3-1 16,7-3 4 0,0-1-1-16,3 0 1 15,-1-2 0-15,0-6 1 16,-1 2 0-16,-7-1 0 0,0 2 1 16,-5 0 0-16,-1 1 1 15,0 2 1-15,-7 2-2 0,1 0-2 16,-7 0-1-1,1 7-1-15,0 1 1 0,1 3 0 0,3-2 0 16,2 2 0-16,4-3-1 31,2-1-1-31,0-2-9 0,8-4-7 16,7-1-6-16,-3 0-14 0,3-7-71 0,-1-4-152 31</inkml:trace>
  <inkml:trace contextRef="#ctx0" brushRef="#br1" timeOffset="57226.0527">7935 9884 143 0,'-4'0'39'0,"3"0"-5"0,-3 0 1 15,3 0-3-15,-2 0 2 16,0 0-12-16,2 0 0 16,-1-1 4-16,0 0 2 15,0 0-4-15,-1 1-8 16,0 0-9-16,-3 5-7 15,0 4 1-15,-1 2 0 0,1 1 0 16,0 0 3-16,1 0-3 16,1-5 0-16,2-2 1 0,1-2 1 15,1-2 3-15,0-1 7 16,1 0 3-16,5-5 2 16,-1-3-8-1,3-1-4-15,-2 0-2 16,-2 1-1-16,-2 1 2 15,0 1-1-15,-2 2-4 0,0 1 1 16,0 3-1-16,-6 0-1 0,-2 4-2 16,-1 5 1-16,-4 4 2 15,3 0-1-15,3 2 2 0,-2-2-2 32,6-3 1-32,-1-1-3 15,4-3 3-15,0-2-3 0,0-3 2 16,4-1 2-16,3 0-1 15,1 0 0-15,0-2 1 0,-2-2-5 16,-1 2-17-16,-2 1-19 16,-3 1-46-16,0 0-40 15,-2 4-97-15</inkml:trace>
  <inkml:trace contextRef="#ctx0" brushRef="#br1" timeOffset="57939.8803">7878 10957 306 0,'0'-1'37'0,"0"-1"-31"16,0 1 19-1,-3 1-6-15,0 0-9 0,-5 2-5 16,2 5-1 0,-1 2 2-16,3 2 1 0,-2 0 1 15,1-1 3-15,2-3-4 16,2 0-2-16,1-4 1 16,0-3 0-16,0 0 8 15,6-3 1-15,0-8 0 16,1 1-5-16,3-4-1 0,-1 0 2 15,1 0-2-15,-5 3-2 16,1 2-2-16,-4 3-3 16,-1 4-1-16,-1 2 1 0,0 0-1 0,-5 10-1 15,-3 4-1-15,-1 2 2 16,-3 3-1-16,3-1 1 0,2-2-2 16,2-3 2-16,4-4-3 15,1-2-8-15,0-2-19 31,1-4-3-31,5-1-15 16,0 0-33-16,1 0-37 0</inkml:trace>
  <inkml:trace contextRef="#ctx0" brushRef="#br1" timeOffset="58909.9428">5310 11443 251 0,'-1'6'27'0,"-1"0"-26"0,-1 1 21 15,1 2 7-15,2-2-16 16,-1 0-8-16,1 0 5 16,0-3 5-16,1-2-3 15,4-2 8-15,3 0 11 0,1-4-4 16,1-5-6-16,-3-2-5 16,1-2-4-16,0 2 2 15,-4-1-2-15,-2 3 1 31,-2 0 1-31,0 2-5 0,-1 3-3 16,-4 1-4-16,-4 3-2 0,-3 0 0 16,0 2-2-16,1 6 1 15,0 3 1 1,1 2-1-16,0 0 0 16,5-2 0-16,-1-1 1 0,4-1-2 15,2-4 1-15,0-1-2 0,4-4 1 16,3 0 3-16,1-1 1 15,3-7 0-15,0-1 0 0,2-1-2 16,-6 0 1-16,1-1-1 16,-2 3 1-16,-2 0-1 15,-4 2 1-15,0 1-6 0,-4 2-24 32,-5 2-28-32,-3 0-44 15,-4-1-14-15,1-1-93 0</inkml:trace>
  <inkml:trace contextRef="#ctx0" brushRef="#br1" timeOffset="59642.1805">5278 10852 231 0,'0'0'15'16,"0"0"-6"-16,0 0 0 15,0 0-1-15,2 0-2 0,0 0 7 16,2 0 11-16,0-3 0 0,-2-2-9 16,1-2 0-16,1 0 0 15,-4 1 6-15,0-1 6 16,0 2-11 0,0 1-2-16,-1 2-6 0,-5 2-4 15,-3 0 0-15,1 4-4 16,-1 6 1-16,-2 2-2 15,4 0 2-15,1 2-1 0,2-1 0 0,2-3-1 16,2-3-1-16,0-3 2 16,4-3 0-16,4-1 0 15,2-2 6-15,0-8 9 16,2 0-9-16,-2-1-4 16,-1 0 0-1,-4 0 1-15,-2 4 3 16,-1 1-2-16,-2 1-2 0,0 3 1 15,-2 2 0-15,-4 0-3 16,-3 0-2-16,0 8 1 0,0 0 1 0,1 3-2 31,-1 0 2-31,1-2-1 16,5-1-7-16,1-1-16 16,2-3-29-16,0-3-38 15,0-1-37-15</inkml:trace>
  <inkml:trace contextRef="#ctx0" brushRef="#br1" timeOffset="60610.9324">5175 10225 116 0,'4'0'24'0,"-2"0"20"0,3 0 4 15,-3-1-8 1,0-1-12-16,0 0-9 0,-2 1 2 15,0 0-3-15,0 1-2 16,0 0-1-16,0 0-2 0,0 0-2 0,-6 1-8 16,0 4 2-16,0 3 1 31,-2 0 7-31,0 1 2 0,2 1-2 16,3-2-3-16,-2-1-5 0,2-2-2 0,2-2-2 15,1-2-1-15,0 0 1 31,0-1 1-31,6 0 4 16,2-3 7-16,1-4-2 0,2-3-3 16,-1 0-3-16,-2-1-2 15,-1 0 1-15,0 0 9 16,-4 2 2-16,-2 0-3 16,-1 1-7-16,0 3 2 15,-2 0-3-15,-7 2-2 0,2 2 0 0,-5 1-2 16,3 0 1-16,-2 4-2 15,1 4 0-15,0 4-1 0,3 0 1 16,3 2-1-16,-1-4 0 31,4 3-1-31,1-3 1 0,0-2-1 16,6-3 1-16,0-1 1 0,2-4 2 16,1 0-1-1,0 0 1-15,-1-3 0 16,2-4 2-16,-1-1-1 0,-1-1-1 15,-5-1 4-15,2 1 2 16,-3-2 2 0,-2 2-3-16,0 1-1 0,0 0-3 15,-2 2-1-15,-4 3 1 16,-1 0-2-16,0 3-2 0,-2 0 0 16,1 4-1-16,1 6-1 0,-1 2 2 15,2 3 2-15,1 0-3 16,3 0 2-16,2-2 0 0,0-1 0 15,4-4-4-15,7 0-4 16,2-4-14-16,1-1-28 16,3-3-73-16,-6 0-214 15</inkml:trace>
  <inkml:trace contextRef="#ctx0" brushRef="#br1" timeOffset="85788.9706">6842 6535 262 0,'-3'2'2'16,"0"1"6"-16,-1-1 3 15,4 1 9-15,-2 4 4 0,2-1-5 0,0 1 3 16,2 2 4-16,5 0 2 15,3 2-7-15,0 0-5 16,5 3 1 0,3 1-11-16,0 2 5 0,2 2-5 15,1 3 1 1,2 3-1-16,-3 1-3 0,-1 5-1 16,3 2 0-16,-3 2 4 0,-4 3-3 0,1 0 7 15,-2 2-3-15,0 0 5 16,-4 1 2-16,-3 1-12 31,1 3 7-31,-2 3 3 0,-2 0-8 16,-3 3 1-16,-1 2-1 15,0 3 1-15,0-3-2 16,-3 4 2-16,-5-1-4 0,0 0 1 16,1 0-1-16,-3-2 2 15,1 0-5-15,-1-1 4 16,-1-3-1-16,1-1 0 15,2-2 0-15,-3-1 0 16,1 0 1-16,-3-1 1 0,1 3 1 0,-3 0 1 16,-2 1-3-16,-1-1-1 15,-1 1 2-15,-4 0-2 16,-3 0 1 0,-1-5-1-16,-2 1 1 0,-1-3 1 15,-3 0-3-15,1-2 1 16,-1 0 0-1,0 0 1-15,-1 0-2 0,2 0 0 16,-2-2 1-16,2-1-1 16,1 0 0-16,2-2 0 15,-1 0 2-15,-1 0-2 16,3 0 2-16,-3-2-3 16,2 1 2-16,2-3-1 0,-1 1 0 15,3-1 0-15,-3-1 0 16,2 1 1-16,2-1-2 15,-1 0 1-15,1 1 0 16,1 0 0-16,1 0 1 0,0-1-2 16,0-1 3-16,2 0-3 15,3 0 2-15,-4 1-1 16,4-2 1-16,0 2-1 0,-1-1 1 16,3-1-1-1,-1 0 0-15,2-1 0 0,0-1 0 16,0 0 1-16,1 0-2 15,2-1 1-15,1 0 0 16,-3 2 0-16,3 0 1 16,-1 0-1-16,3 2 1 15,0-1 0-15,-2 0 0 16,2 1-1-16,1-1 1 16,-1-1 0-16,0 0 0 0,3-1 0 15,-3-1 1-15,2-1 0 16,0 1 1-16,0-2 2 0,0 0-3 15,0-1-1-15,2 0 3 16,-3 1-1 0,2-4 0-16,0 1-2 0,0-2 1 15,2-1 0-15,-3-2-1 16,3 0 0-16,-2-2 0 16,2-1 0-16,-1-1 1 15,2-1-1-15,-3 0 0 0,1-2-1 16,2 1 0-16,-5 0 0 15,2 0 1-15,-1 1 1 16,-1 0-2-16,-3-1 1 16,2 0 0-16,-1-1 1 15,-1 1-2-15,3-3 1 16,-3 1 1-16,2-2-2 0,-1 2 1 16,1-3 1-16,0 0 0 0,1 0 4 15,0-2-3 1,0 1 0-16,2-2-1 0,-2 1 2 15,3-1-1-15,-1 1 1 16,2-2-3 0,-1 1-1-16,-2 1 1 0,2 0-1 15,-4 1 0-15,2 1 0 0,-1 0-1 0,0 1 1 16,1-1 1-16,-2 0-1 31,4-1-1-31,1 0 1 0,0-2 0 16,2 0 1-16,1-1 0 15,0 0 0-15,0 0 1 16,0 0 1-16,0 0-2 16,0 0 0-16,0 0 0 15,0 0 0-15,0 0-1 16,0 0 2-16,0 0-1 0,0 0 1 16,0 0-1-16,0 0-1 15,-2 0 1-15,1 0-1 0,0 0 0 16,0 0 0-1,0 0 0-15,1 0 0 0,0 0 0 16,-4 0 1-16,1-1-1 0,0 0 1 0,3 1-1 16,-2 0 0-16,-2-1 0 31,2 0 0-31,2 1 0 16,-1 0 0-16,1 0 0 0,-2 0 0 15,2 0-1-15,0 0 0 16,-3 0 0-16,3 0 1 15,-2 0-1-15,1 0 1 16,-1 0-1-16,2 0 1 0,-2 1 0 16,2 0 0-16,0-1 1 15,0 0-1-15,0 0 1 16,0 0 0-16,0 0 2 16,0 0-3-16,0 0 2 0,0 0 1 15,-1 0-2 1,1 0-1-16,0-3 0 0,-1-1 0 15,1-2-1-15,-1-3 0 16,1 0 1-16,0-1 0 16,0-3 0-16,0 0-1 15,0-2 1-15,1 1 0 16,1-2 0-16,2 0-1 0,-1 0 0 0,2 2 1 16,-3 0 0-16,3 2 0 15,-3 1 0-15,0 0 0 16,0 2 0-16,0 2 1 0,0 1-1 15,0 2 0-15,-2 1 0 16,0 1 0-16,0 1 0 16,0 1-1-16,0 0 0 0,0 0-1 31,0 0 0-31,0 0 0 16,0 0-1-16,0 0 1 15,0 3 1-15,0 2 1 0,0 2-1 16,0 1 1-16,-4 0 0 15,1 1 0-15,0 2 0 16,1-1 0-16,0 1 1 16,-1 0-2-16,2 2 1 0,-2 0 0 15,3-1 1-15,-3 1-2 16,1-1 1-16,1 0 0 0,-1 0 0 16,2-3 0-16,-2-1 0 0,2 0 0 15,0-2 0-15,0-2 0 16,0 1 0-16,0-1 1 31,0-1-1-31,-1-1 0 0,1 0 1 16,0 0-1-16,0-1 1 0,-1 0-1 0,1-1 1 31,0 0 0-31,0 0-2 16,0 0 2-16,0 1-1 15,0-1 0-15,0 2-1 16,0-1 1-16,0 0 0 0,1 1 0 15,0 0 1-15,3 0-2 16,2 1 2-16,-3 0-2 0,3-2 2 16,-2 1-1-16,4-1 1 15,-2 1 2-15,0-1-1 16,-1-1 2-16,3 2 0 16,-2 0 0-16,0-1-4 0,0 2 1 15,1-1 1-15,-1 1-2 16,-2 0 0-16,1 0 0 15,0 1 1-15,0-1-1 16,-1 0 0-16,-1-1 0 16,0 0 0-16,0-2 0 0,1 0 0 15,-2 0 1 1,-2 0-1-16,3 0 0 16,1 0-7-16,-1 3-22 15,0 0-34-15,2 1-56 0,0 0-44 16,-5-2-224-16</inkml:trace>
  <inkml:trace contextRef="#ctx0" brushRef="#br1" timeOffset="94471.7084">14765 13815 151 0,'3'-1'19'0,"-2"-1"1"0,0 1 11 15,0 0 1-15,1 1-11 16,0 0-8-16,0 0 0 15,-2-1 1-15,2 1 2 0,-2 0-1 16,0 0 3-16,0 0 4 16,0 0 2-16,0 0-3 15,0 0 0-15,0 0 1 16,0 0 4-16,0 0-4 0,-2 0-8 0,-3 0-9 31,-1-1 2-31,0 1-1 16,-2 0 0-16,-1 0-2 0,-1 0 0 15,1 0 0-15,-3 2 3 16,2 0 0-16,1 1 0 16,-1 1-2-16,2 0 1 15,1-1 1-15,1 0-1 0,0-1-2 16,1 1 0-16,3-1 2 16,-3 0-2-16,2 0-1 0,-3 2-1 15,1-2 3-15,-1 3-2 0,-2-1 0 31,-2 2 0-31,3-1 5 0,-3 2 0 0,1-2-2 32,1 1-1-32,-1 0-1 0,3-1-1 15,0-1 0-15,0 2 0 16,3-2-1-16,-1 0-1 16,0 2 1-16,1-1-1 0,-2 0 1 15,3 1-2-15,0 0 0 16,-1 0 1-16,-3 2-1 15,4-2 0-15,-4 3 1 16,2-3-1-16,-2 2 0 16,2 0 1-16,1 0-1 0,-1-1 1 15,0 1 0 1,0 0 2-16,0 0 0 0,1-1-2 16,-2 2 1-16,2-2 1 15,-2 2-3-15,2-1 1 0,0 1 0 16,-2 0 0-16,2-1 0 15,0 2 0 1,0-1 0-16,0 0-1 0,0-1 0 0,-1 0 2 0,3 0-2 16,-2-1 0-16,1 1 0 15,1-1 0-15,-1 0 0 32,0 0 1-32,1-1-1 0,-1-1 1 15,1-1-1-15,-1-1 1 16,2-1-1-16,-1-1 0 15,1 1 1-15,0-2-1 16,-2 1 0-16,2-1 0 16,0 0 0-16,0 0 1 0,0 0-1 15,0 0 0-15,0 1 0 16,-1 0-1-16,0 1 0 16,1 0 1-16,0 0 0 0,-1 0-1 15,1-1 1-15,0 0 0 16,-1-1-2-16,1 0-3 15,0 0-7-15,0 0-8 0,0 0-14 16,0 0-4-16,1-3-13 16,4-3-20-16,0-1-59 15,2-4-99 1</inkml:trace>
  <inkml:trace contextRef="#ctx0" brushRef="#br1" timeOffset="95980.9545">15114 13773 75 0,'0'0'37'0,"-1"0"-8"0,0 0 6 15,1 0-5-15,0 0-8 16,0 0 6-16,-2 0-6 15,2 1-3-15,0 0-2 0,-1-1 0 16,1 0-2 0,0 1 3-16,0 0-2 0,-3 0 1 15,3 2-1-15,-2 1-2 16,1 3 1-16,1 1 0 0,-2 4-1 16,-1 2 4-16,3 4-4 15,0 1-7-15,-1 6 2 16,1 0 1-1,-1 2-4-15,-2 2 0 0,1 0-3 16,-2-2 2-16,1-1 1 16,-1-1-2-16,0-2 7 15,0-2-3-15,2-2-1 0,-2-1-2 0,1-3-1 32,1-3-2-32,1-2-2 15,0-3 0-15,1-2 1 0,0-2-2 16,0-1 0-16,-3-2-10 15,3 0-9-15,0 0-6 0,0-8-2 0,0-4-25 32,0-5-32-32,3-3-20 0,-1-7-82 15</inkml:trace>
  <inkml:trace contextRef="#ctx0" brushRef="#br1" timeOffset="96812.0042">15035 13712 114 0,'-1'-4'18'0,"-1"1"-7"15,2 1-1-15,-2 1 5 16,2 0-8-16,0 1-4 0,0 0-2 15,0 0 1-15,0 0 1 16,-1 0 5-16,1 0 2 16,0 0-4-16,0 0 2 15,0 1 5-15,0 1 6 16,0-1-7-16,0-1-7 16,0 1 2-16,-1 0 3 0,1 0 0 15,0-1-4 1,0 2-2-16,0-2 3 15,0 2 4-15,0-1 4 0,0-1 0 16,0 1 3-16,0-1-4 16,0 0 0-16,0 0-5 15,0 0 0-15,0 0 1 16,0 0-2-16,0 1 0 0,0-1 1 16,0 1 1-16,0-1-2 15,0 1 4-15,0 1 0 16,0-2 0-16,1 2-1 15,4-1 1-15,-4 2-3 0,5-1 1 0,2 1 2 16,-1 0-3-16,3 1 1 16,0 0 0-1,1 0 0-15,3 1-3 0,-3 0-1 16,3 1 0-16,0 0 2 0,0 0-2 16,-1 2-1-16,1 0 0 31,0 1 0-31,0 2-1 0,-2 0 0 0,2 3-1 15,0 1 2-15,1 1-1 0,-2 0 0 16,0 0 2-16,-1 0-1 31,0 0-2-31,-1-1 1 16,-2 1-3-16,1-1 0 0,-4 0-1 16,0 1 0-16,-1 1 0 15,-1 2-1-15,-2-1 2 16,0 2-1-16,-2-1 2 15,0 0-2-15,0 0 0 16,0 0 0-16,0-2 1 0,-2-1 1 16,0-4-2-16,-1-1 0 0,1-3 1 15,1-3 0-15,1-1 0 16,-1-2 0-16,1-1 0 16,0-1 2-16,0 0 1 15,0 0-1 1,0 0-2-16,0 0-1 0,0 0-10 15,0 0-23-15,-2 0-38 16,2 0-22-16,-1 0-64 16</inkml:trace>
  <inkml:trace contextRef="#ctx0" brushRef="#br1" timeOffset="98250.0025">15757 13739 156 0,'0'-2'31'0,"-1"1"-11"0,1-2 14 32,0 2-5-32,0 0-10 0,0 1-1 15,0-1 2-15,0 1-3 16,0 0 2-16,0 0-7 15,0 0 0-15,0 0 0 16,0 0-1-16,0 0 0 0,-1 2-5 0,0 2 8 16,-1 3 4-16,0 1-6 15,1 1-1-15,-2-1 0 16,1 2 2-16,-1 0-3 16,0 2-3-1,2 1-2-15,-5 0-2 0,4 3 7 16,-4 1 5-16,2 1-6 15,-2 1-3-15,-1 1 1 16,1 0 1-16,-1 1 1 0,1-1-4 0,-1 1 1 16,1-2 0-16,0 1 1 31,0-3 1-31,2 0-3 16,-1-3 0-16,2 1 3 0,-1-2-2 0,2-2-1 15,1-2-3-15,-1-1 1 16,0-2 0-16,2-1-1 15,0-2-1 1,-2-1 0-16,2-1-1 16,0-1 1-16,0 0 1 0,0 0-1 15,0 0 0-15,0 0 0 16,0 0-1-16,0 1 0 0,0 0 0 0,0 1-1 16,-1 0 0-16,1 1 1 15,-1 0 0-15,0 0-1 16,0 0 1-16,1-1 0 0,0-1 0 31,0 0 0-31,0-1 0 16,0 0-8-16,0 0-10 0,0-4-14 15,0-4-12 1,0-4-21-16,4-4-54 0,2-3-63 16</inkml:trace>
  <inkml:trace contextRef="#ctx0" brushRef="#br1" timeOffset="98755.1869">15744 13719 178 0,'-1'0'44'0,"1"0"-15"16,0 0 5-16,0 0-6 15,0 1-7-15,0-1 4 16,0 0 13-16,0 0 3 0,0 0-12 15,2 0-9-15,5 0-1 16,4 0 6-16,3 0 5 16,3 0-11-16,0 0-11 15,2 0-2-15,0 0-6 16,-1 0 0-16,3 0 0 16,-4 0 1-16,1 0 0 0,-3 0-1 0,-1 0 0 15,-3 0-1-15,-1 0 2 16,-4 0-2-16,0 0 0 15,-4 1-1 1,1 0-4-16,-3 1-3 16,0 0-9-16,0 1-7 0,0 1-2 15,-5 1-12-15,-2 3-32 16,-1 1-17-16,-2 1-37 16,-2 0-59-16</inkml:trace>
  <inkml:trace contextRef="#ctx0" brushRef="#br1" timeOffset="99056.7598">15710 13992 105 0,'0'1'27'0,"0"-1"-21"16,0 0-4-16,0 0-4 0,0 0-11 31,0 0-1-31,0 0 13 16,0 0 2-16,0 0-15 15,0 0-20-15,2 0-2 0</inkml:trace>
  <inkml:trace contextRef="#ctx0" brushRef="#br1" timeOffset="100034.4518">15639 14027 42 0,'-2'7'29'15,"-1"-2"1"-15,0 0 15 16,3-1-7-16,-1 0-7 15,0 0 4-15,0 0-1 0,0 1-8 16,0 3-5-16,0-1-3 16,0 2 4-16,-3 1-3 15,0 2-2-15,-1-1 0 16,0 2-1-16,0-1-4 16,1 0-2-16,-2-1-2 0,3-1 0 15,-1-1 0-15,1-2 2 0,2-2-3 16,1-1-4-1,-2 0 0-15,2-1 0 0,-1 1-1 16,1 0-2-16,-1 1 1 0,0 1 0 16,1-1-1-16,-1 0 0 15,1-1 1-15,0-1-1 16,0 0 0-16,0-3 1 0,0 0 3 16,0 0 7-16,0 0 5 15,0 0 4-15,0 0-10 31,2-3-8-31,0 1-2 16,1 0 1-16,-1 0-2 16,-1 1-1-16,0 0-1 0,2 0-2 15,-3 1-3-15,0 0-4 16,0 0-2-16,0 0-5 16,0-1-7-16,0 0-16 15,0 0-9-15,0 0-6 0,1-1-18 16,1 0-31-16,1-1-42 15</inkml:trace>
  <inkml:trace contextRef="#ctx0" brushRef="#br1" timeOffset="100315.2358">15588 14211 73 0,'0'0'8'0,"0"0"-18"0,0 0-14 16</inkml:trace>
  <inkml:trace contextRef="#ctx0" brushRef="#br1" timeOffset="100871.4781">15588 14211 29 0,'4'7'47'0,"-4"-7"-4"0,0 0 4 15,0 0-9-15,0 0 5 16,0 0-14-16,0 0-12 0,2 0 1 31,1 0 7-31,0 1 4 16,2-1-2-16,2 1-9 16,0-1-4-16,0 0 4 15,4 0 2-15,-1 0-5 0,1 0-2 16,0 0 2-16,1 0-6 15,0 0 3-15,-1 0-2 16,1 0 0-16,-1 0-1 16,0 0 0-16,1 0 0 0,-1 0 0 0,1 0-1 15,-2 2-2-15,1 1-2 0,-1 0 0 32,-3 0-1-32,3 0 0 15,-2-1 1-15,-2 1-1 16,1-2 2-16,-1 1 0 15,0-1 3-15,-3 0 1 0,1 1-2 16,-2-1-3-16,1 0-1 0,-2-1 0 0,3 0-1 16,-2 2 0-16,-2-1-2 31,4-1 0-31,-1 1 0 16,0 0 2-16,0-1 2 0,1 0-1 15,-2 0 2-15,2 1 0 16,-2-1 0-16,-1 0-1 15,1 0-3-15,0 0 1 0,-2 0-1 16,0 0-1 0,0 0-1-16,0 0-9 15,0 0-22-15,0 0-38 0,0 0-25 16,0-4-84-16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3B0F5C-EFAF-4605-8845-639C5767D7B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47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F36E3-AF79-4073-A70E-1CCD8BB7505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26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428BC4-86F3-472F-943D-B63C329C6B4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15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6147F2-AA8B-4228-9F49-EB58E8EBBEA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6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4CCCE1-3F63-478E-8D5B-3C8536CA21B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54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BF4123-BF0B-430F-9377-150D1FDEBF9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43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16F93-CDCB-465E-A897-C09F53DDE76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488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3" y="1514476"/>
            <a:ext cx="8974667" cy="4086754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coordinates: pixel and with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setCoords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aspect ratio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Rectangle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drawing in a loop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Text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setText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changing the extension of files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Objects and Classes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instance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constructor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instance variables</a:t>
            </a:r>
          </a:p>
          <a:p>
            <a:pPr marL="457200" indent="-457200" algn="l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ourier New"/>
                <a:cs typeface="Courier New"/>
              </a:rPr>
              <a:t>methods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will the text be drawn?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p=(0,0)</a:t>
            </a:r>
          </a:p>
          <a:p>
            <a:pPr marL="0" indent="0">
              <a:buNone/>
            </a:pPr>
            <a:r>
              <a:rPr lang="en-US" dirty="0"/>
              <a:t>word=Text(</a:t>
            </a:r>
            <a:r>
              <a:rPr lang="en-US" dirty="0" err="1"/>
              <a:t>p,"ABCDE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word.draw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38" y="1433699"/>
            <a:ext cx="3579461" cy="3766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27640" y="1699560"/>
              <a:ext cx="7887600" cy="3697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920" y="1691640"/>
                <a:ext cx="7904520" cy="37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will the text be drawn?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p=(2,2)</a:t>
            </a:r>
          </a:p>
          <a:p>
            <a:pPr marL="0" indent="0">
              <a:buNone/>
            </a:pPr>
            <a:r>
              <a:rPr lang="en-US" dirty="0"/>
              <a:t>word=Text(</a:t>
            </a:r>
            <a:r>
              <a:rPr lang="en-US" dirty="0" err="1"/>
              <a:t>p,"ABCDE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word.draw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38" y="1433699"/>
            <a:ext cx="3579461" cy="3766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56680" y="1826280"/>
              <a:ext cx="6432120" cy="164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480" y="1815120"/>
                <a:ext cx="6442920" cy="16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you click the mouse?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p=</a:t>
            </a:r>
            <a:r>
              <a:rPr lang="en-US" dirty="0" err="1"/>
              <a:t>getMouse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t=Text(</a:t>
            </a:r>
            <a:r>
              <a:rPr lang="en-US" dirty="0" err="1"/>
              <a:t>p,"Hello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q=</a:t>
            </a:r>
            <a:r>
              <a:rPr lang="en-US" dirty="0" err="1"/>
              <a:t>getMouse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t.setText</a:t>
            </a:r>
            <a:r>
              <a:rPr lang="en-US" dirty="0"/>
              <a:t>("Goodbye")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38" y="1433699"/>
            <a:ext cx="3579461" cy="3766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28760" y="1410480"/>
              <a:ext cx="7390800" cy="4008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760" y="1399680"/>
                <a:ext cx="7411680" cy="40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4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Downloading .py files from my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trouble downloading some .py files</a:t>
            </a:r>
          </a:p>
          <a:p>
            <a:r>
              <a:rPr lang="en-US"/>
              <a:t>instead, download .txt file, change the extension to .py</a:t>
            </a:r>
          </a:p>
          <a:p>
            <a:r>
              <a:rPr lang="en-US"/>
              <a:t>note this doesn't work for all kinds of files.  Can't just change .docs to .txt.</a:t>
            </a:r>
          </a:p>
          <a:p>
            <a:r>
              <a:rPr lang="en-US"/>
              <a:t>Can save a word file: "Save as" plain text, .txt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7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50939" y="319265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6397" y="1385096"/>
            <a:ext cx="8778691" cy="389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Basic idea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view a complex system as the interaction of simpler </a:t>
            </a:r>
            <a:r>
              <a:rPr lang="en-US" altLang="en-US" b="1" i="1">
                <a:solidFill>
                  <a:srgbClr val="FF00CC"/>
                </a:solidFill>
              </a:rPr>
              <a:t>objects</a:t>
            </a:r>
            <a:r>
              <a:rPr lang="en-US" altLang="en-US"/>
              <a:t>. An object is a sort of active data type that </a:t>
            </a:r>
            <a:r>
              <a:rPr lang="en-US" altLang="en-US" b="1">
                <a:solidFill>
                  <a:srgbClr val="FF00CC"/>
                </a:solidFill>
              </a:rPr>
              <a:t>combines data and operations.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</a:t>
            </a:r>
            <a:r>
              <a:rPr lang="en-US" altLang="en-US" i="1"/>
              <a:t>know stuff</a:t>
            </a:r>
            <a:r>
              <a:rPr lang="en-US" altLang="en-US"/>
              <a:t> (contain data) and they can </a:t>
            </a:r>
            <a:r>
              <a:rPr lang="en-US" altLang="en-US" i="1"/>
              <a:t>do stuff</a:t>
            </a:r>
            <a:r>
              <a:rPr lang="en-US" altLang="en-US"/>
              <a:t> (have operations).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interact by sending each other </a:t>
            </a:r>
            <a:r>
              <a:rPr lang="en-US" altLang="en-US" i="1"/>
              <a:t>messages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14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1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09945" y="515056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41694" y="1683192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Computation is performed by asking an object to carry out one of its operations.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Last lab we manipulated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dirty="0"/>
              <a:t>,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dirty="0"/>
              <a:t>. These are examples of </a:t>
            </a:r>
            <a:r>
              <a:rPr lang="en-US" altLang="en-US" b="1" i="1" dirty="0">
                <a:solidFill>
                  <a:srgbClr val="FF00CC"/>
                </a:solidFill>
              </a:rPr>
              <a:t>classes</a:t>
            </a:r>
            <a:r>
              <a:rPr lang="en-US" altLang="en-US" dirty="0"/>
              <a:t>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Today we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Oval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15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27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82688" y="1681428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Each object is an </a:t>
            </a:r>
            <a:r>
              <a:rPr lang="en-US" altLang="en-US" b="1" i="1" dirty="0">
                <a:solidFill>
                  <a:srgbClr val="FF00CC"/>
                </a:solidFill>
              </a:rPr>
              <a:t>instance</a:t>
            </a:r>
            <a:r>
              <a:rPr lang="en-US" altLang="en-US" i="1" dirty="0"/>
              <a:t> </a:t>
            </a:r>
            <a:r>
              <a:rPr lang="en-US" altLang="en-US" dirty="0"/>
              <a:t>of some class, and the </a:t>
            </a:r>
            <a:r>
              <a:rPr lang="en-US" altLang="en-US" i="1" dirty="0"/>
              <a:t>class</a:t>
            </a:r>
            <a:r>
              <a:rPr lang="en-US" altLang="en-US" dirty="0"/>
              <a:t> describes the properties of the instance.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If we say that Augie is a dog, we are actually saying that Augie is a specific individual in the larger </a:t>
            </a:r>
            <a:r>
              <a:rPr lang="en-US" altLang="en-US" i="1" dirty="0"/>
              <a:t>class</a:t>
            </a:r>
            <a:r>
              <a:rPr lang="en-US" altLang="en-US" dirty="0"/>
              <a:t> of all dogs. Augie is an </a:t>
            </a:r>
            <a:r>
              <a:rPr lang="en-US" altLang="en-US" i="1" dirty="0"/>
              <a:t>instance</a:t>
            </a:r>
            <a:r>
              <a:rPr lang="en-US" altLang="en-US" dirty="0"/>
              <a:t> of the dog class.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16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784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25451" y="93928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199" y="1262064"/>
            <a:ext cx="8433229" cy="365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To </a:t>
            </a:r>
            <a:r>
              <a:rPr lang="en-US" altLang="en-US" sz="2800" b="1" dirty="0"/>
              <a:t>create a new instance of a class</a:t>
            </a:r>
            <a:r>
              <a:rPr lang="en-US" altLang="en-US" sz="2800" dirty="0"/>
              <a:t>, we use a special operation called a </a:t>
            </a:r>
            <a:r>
              <a:rPr lang="en-US" altLang="en-US" sz="2800" b="1" i="1" dirty="0">
                <a:solidFill>
                  <a:srgbClr val="FF00CC"/>
                </a:solidFill>
              </a:rPr>
              <a:t>constructor</a:t>
            </a:r>
            <a:r>
              <a:rPr lang="en-US" altLang="en-US" sz="2800" b="1" dirty="0">
                <a:solidFill>
                  <a:srgbClr val="FF00CC"/>
                </a:solidFill>
              </a:rPr>
              <a:t>.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b="1" dirty="0">
                <a:latin typeface="Courier New" panose="02070309020205020404" pitchFamily="49" charset="0"/>
              </a:rPr>
              <a:t>&lt;class-name&gt;(&lt;param1&gt;, &lt;param2&gt;, …)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 b="1" dirty="0">
                <a:latin typeface="Courier New" panose="02070309020205020404" pitchFamily="49" charset="0"/>
              </a:rPr>
              <a:t>&lt;class-name&gt;</a:t>
            </a:r>
            <a:r>
              <a:rPr lang="en-US" altLang="en-US" sz="2800" dirty="0"/>
              <a:t> is the name of the class we want to create a new instance of, e.g.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800" dirty="0"/>
              <a:t> or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parameters are required to initialize the object. For example,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 requires two numeric values.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97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82688" y="1681428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b="1" dirty="0">
                <a:latin typeface="Courier New" panose="02070309020205020404" pitchFamily="49" charset="0"/>
              </a:rPr>
              <a:t>p = Point(50, 60)</a:t>
            </a:r>
            <a:r>
              <a:rPr lang="en-US" altLang="en-US" sz="2800" dirty="0">
                <a:latin typeface="Courier New" panose="02070309020205020404" pitchFamily="49" charset="0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dirty="0"/>
              <a:t>The constructor for the Point class requires two parameters, the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coordinates for the point.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These values are stored as </a:t>
            </a:r>
            <a:r>
              <a:rPr lang="en-US" altLang="en-US" b="1" i="1" dirty="0">
                <a:solidFill>
                  <a:srgbClr val="FF00CC"/>
                </a:solidFill>
              </a:rPr>
              <a:t>instance variables</a:t>
            </a:r>
            <a:r>
              <a:rPr lang="en-US" altLang="en-US" dirty="0"/>
              <a:t> inside of the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18</a:t>
            </a:fld>
            <a:endParaRPr lang="en-US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83320" y="497880"/>
              <a:ext cx="1254960" cy="326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2520" y="486360"/>
                <a:ext cx="127188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700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35031" y="1681428"/>
            <a:ext cx="83200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Only the most relevant </a:t>
            </a:r>
            <a:r>
              <a:rPr lang="en-US" altLang="en-US" i="1"/>
              <a:t>instance variables</a:t>
            </a:r>
            <a:r>
              <a:rPr lang="en-US" altLang="en-US"/>
              <a:t> are shown (others include the color, window they belong to, etc.)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19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134433"/>
            <a:ext cx="4191000" cy="2009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689200" y="3580200"/>
              <a:ext cx="1819440" cy="125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8760" y="3567240"/>
                <a:ext cx="1842840" cy="12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645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coordinates of the four corners of the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 err="1"/>
              <a:t>win</a:t>
            </a:r>
            <a:r>
              <a:rPr lang="de" dirty="0"/>
              <a:t> = </a:t>
            </a:r>
            <a:r>
              <a:rPr lang="de" dirty="0" err="1"/>
              <a:t>GraphWin</a:t>
            </a:r>
            <a:r>
              <a:rPr lang="de" dirty="0"/>
              <a:t>("First",300,400)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B3AC6-FDFF-2F4B-9E33-2527F595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1" y="1579205"/>
            <a:ext cx="2329329" cy="32802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35080" y="1282680"/>
              <a:ext cx="7068600" cy="3879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600" y="1275120"/>
                <a:ext cx="7086960" cy="38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89959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58758" y="1083470"/>
            <a:ext cx="8749310" cy="39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To perform an operation on an object, we send the object a message. The set of messages an object responds to are called the </a:t>
            </a:r>
            <a:r>
              <a:rPr lang="en-US" altLang="en-US" sz="2800" b="1" i="1" dirty="0">
                <a:solidFill>
                  <a:srgbClr val="FF00CC"/>
                </a:solidFill>
              </a:rPr>
              <a:t>methods</a:t>
            </a:r>
            <a:r>
              <a:rPr lang="en-US" altLang="en-US" sz="2800" dirty="0"/>
              <a:t> of the object.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Methods are like functions that live inside the object.</a:t>
            </a: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Methods are invoked using dot-notation:</a:t>
            </a:r>
            <a:br>
              <a:rPr lang="en-US" altLang="en-US" sz="2800" dirty="0"/>
            </a:br>
            <a:r>
              <a:rPr lang="en-US" altLang="en-US" sz="2800" b="1" dirty="0">
                <a:latin typeface="Courier New" panose="02070309020205020404" pitchFamily="49" charset="0"/>
              </a:rPr>
              <a:t>&lt;object&gt;</a:t>
            </a:r>
            <a:r>
              <a:rPr lang="en-US" altLang="en-US" sz="2800" b="1" dirty="0">
                <a:solidFill>
                  <a:srgbClr val="FF00CC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800" b="1" dirty="0">
                <a:latin typeface="Courier New" panose="02070309020205020404" pitchFamily="49" charset="0"/>
              </a:rPr>
              <a:t>&lt;method-name&gt;(&lt;param1&gt;, &lt;param2&gt;, 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20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2681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coordinates of the four corners of the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 err="1"/>
              <a:t>win</a:t>
            </a:r>
            <a:r>
              <a:rPr lang="de" dirty="0"/>
              <a:t> = </a:t>
            </a:r>
            <a:r>
              <a:rPr lang="de" dirty="0" err="1"/>
              <a:t>GraphWin</a:t>
            </a:r>
            <a:r>
              <a:rPr lang="de" dirty="0"/>
              <a:t>("First",300,400)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(0,0,3,4)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B3AC6-FDFF-2F4B-9E33-2527F595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1" y="1579205"/>
            <a:ext cx="2329329" cy="32802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17240" y="1017360"/>
              <a:ext cx="7570440" cy="4412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440" y="1003680"/>
                <a:ext cx="7591680" cy="44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4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(0,0,4,4)</a:t>
            </a:r>
          </a:p>
          <a:p>
            <a:pPr marL="0" indent="0">
              <a:buNone/>
            </a:pPr>
            <a:r>
              <a:rPr lang="en-US" dirty="0" err="1"/>
              <a:t>circ</a:t>
            </a:r>
            <a:r>
              <a:rPr lang="en-US" dirty="0"/>
              <a:t>=Circle(Point(2,2),1)</a:t>
            </a:r>
          </a:p>
          <a:p>
            <a:pPr marL="0" indent="0">
              <a:buNone/>
            </a:pPr>
            <a:r>
              <a:rPr lang="en-US" dirty="0" err="1"/>
              <a:t>circ.draw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89" y="1943100"/>
            <a:ext cx="2673350" cy="2813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391720" y="2134080"/>
              <a:ext cx="3499560" cy="3107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2720" y="2125080"/>
                <a:ext cx="3515400" cy="31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(0,0,8,8)</a:t>
            </a:r>
          </a:p>
          <a:p>
            <a:pPr marL="0" indent="0">
              <a:buNone/>
            </a:pPr>
            <a:r>
              <a:rPr lang="en-US" dirty="0" err="1"/>
              <a:t>circ</a:t>
            </a:r>
            <a:r>
              <a:rPr lang="en-US" dirty="0"/>
              <a:t>=Circle(Point(2,2),1)</a:t>
            </a:r>
          </a:p>
          <a:p>
            <a:pPr marL="0" indent="0">
              <a:buNone/>
            </a:pPr>
            <a:r>
              <a:rPr lang="en-US" dirty="0" err="1"/>
              <a:t>circ.draw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89" y="1943100"/>
            <a:ext cx="2673350" cy="2813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595680" y="2199960"/>
              <a:ext cx="5237280" cy="3043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6680" y="2186640"/>
                <a:ext cx="5248800" cy="30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(0,0,2,8)</a:t>
            </a:r>
          </a:p>
          <a:p>
            <a:pPr marL="0" indent="0">
              <a:buNone/>
            </a:pPr>
            <a:r>
              <a:rPr lang="en-US" dirty="0" err="1"/>
              <a:t>circ</a:t>
            </a:r>
            <a:r>
              <a:rPr lang="en-US" dirty="0"/>
              <a:t>=Circle(Point(2,2),1)</a:t>
            </a:r>
          </a:p>
          <a:p>
            <a:pPr marL="0" indent="0">
              <a:buNone/>
            </a:pPr>
            <a:r>
              <a:rPr lang="en-US" dirty="0" err="1"/>
              <a:t>circ.draw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89" y="1943100"/>
            <a:ext cx="2673350" cy="2813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240" y="187560"/>
              <a:ext cx="8890920" cy="5324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" y="178560"/>
                <a:ext cx="8906400" cy="53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7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(0,0,4,4)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=\</a:t>
            </a:r>
          </a:p>
          <a:p>
            <a:pPr marL="0" indent="0">
              <a:buNone/>
            </a:pPr>
            <a:r>
              <a:rPr lang="en-US" dirty="0"/>
              <a:t>   Rectangle(Point(2,2),Point(3,3.9))</a:t>
            </a:r>
          </a:p>
          <a:p>
            <a:pPr marL="0" indent="0">
              <a:buNone/>
            </a:pPr>
            <a:r>
              <a:rPr lang="en-US" dirty="0" err="1"/>
              <a:t>rect.draw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33" y="1943100"/>
            <a:ext cx="2317306" cy="243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1920" y="2099160"/>
              <a:ext cx="8595000" cy="2663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0" y="2093040"/>
                <a:ext cx="8611920" cy="26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7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(0,0,4,4)</a:t>
            </a:r>
          </a:p>
          <a:p>
            <a:pPr marL="0" indent="0">
              <a:buNone/>
            </a:pPr>
            <a:r>
              <a:rPr lang="en-US" dirty="0"/>
              <a:t>for m in range(2,6):</a:t>
            </a:r>
          </a:p>
          <a:p>
            <a:pPr marL="0" indent="0">
              <a:buNone/>
            </a:pPr>
            <a:r>
              <a:rPr lang="en-US" dirty="0"/>
              <a:t>    x=1+2*.1</a:t>
            </a:r>
          </a:p>
          <a:p>
            <a:pPr marL="0" indent="0">
              <a:buNone/>
            </a:pPr>
            <a:r>
              <a:rPr lang="en-US" dirty="0"/>
              <a:t>    p=Point(x,3)</a:t>
            </a:r>
          </a:p>
          <a:p>
            <a:pPr marL="0" indent="0">
              <a:buNone/>
            </a:pPr>
            <a:r>
              <a:rPr lang="en-US" dirty="0" err="1"/>
              <a:t>p.draw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33" y="1943100"/>
            <a:ext cx="2317306" cy="243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6880" y="1248120"/>
              <a:ext cx="8586720" cy="4373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1239840"/>
                <a:ext cx="8603280" cy="43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63F-1E32-5E43-BC7F-A5A8401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3C8-32F7-0A4A-9082-C216A226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win = </a:t>
            </a:r>
            <a:r>
              <a:rPr lang="en-US" dirty="0" err="1"/>
              <a:t>GraphWin</a:t>
            </a:r>
            <a:r>
              <a:rPr lang="en-US" dirty="0"/>
              <a:t>("400 X 400",400,400)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(0,0,4,4)</a:t>
            </a:r>
          </a:p>
          <a:p>
            <a:pPr marL="0" indent="0">
              <a:buNone/>
            </a:pPr>
            <a:r>
              <a:rPr lang="en-US" dirty="0"/>
              <a:t>for m in range(2,6):</a:t>
            </a:r>
          </a:p>
          <a:p>
            <a:pPr marL="0" indent="0">
              <a:buNone/>
            </a:pPr>
            <a:r>
              <a:rPr lang="en-US" dirty="0"/>
              <a:t>    x=1+2*.3</a:t>
            </a:r>
          </a:p>
          <a:p>
            <a:pPr marL="0" indent="0">
              <a:buNone/>
            </a:pPr>
            <a:r>
              <a:rPr lang="en-US" dirty="0"/>
              <a:t>    p=Point(x,3)</a:t>
            </a:r>
          </a:p>
          <a:p>
            <a:pPr marL="0" indent="0">
              <a:buNone/>
            </a:pPr>
            <a:r>
              <a:rPr lang="en-US" dirty="0"/>
              <a:t>    c=Circle(p,0.1)</a:t>
            </a:r>
          </a:p>
          <a:p>
            <a:pPr marL="0" indent="0">
              <a:buNone/>
            </a:pPr>
            <a:r>
              <a:rPr lang="en-US" dirty="0" err="1"/>
              <a:t>c.draw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495D-B252-4C49-8773-21B028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D017-FA92-3343-8EE8-76897DC0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33" y="1943100"/>
            <a:ext cx="2317306" cy="243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1640" y="1778400"/>
              <a:ext cx="8661600" cy="3580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640" y="1768320"/>
                <a:ext cx="8679240" cy="36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6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1445</TotalTime>
  <Words>693</Words>
  <Application>Microsoft Office PowerPoint</Application>
  <PresentationFormat>On-screen Show (16:10)</PresentationFormat>
  <Paragraphs>143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Times</vt:lpstr>
      <vt:lpstr>Times New Roman</vt:lpstr>
      <vt:lpstr>Wingdings</vt:lpstr>
      <vt:lpstr>Widescreen</vt:lpstr>
      <vt:lpstr>Class 7</vt:lpstr>
      <vt:lpstr>What are the coordinates of the four corners of the window?</vt:lpstr>
      <vt:lpstr>What are the coordinates of the four corners of the window?</vt:lpstr>
      <vt:lpstr>What will we see?</vt:lpstr>
      <vt:lpstr>What will we see?</vt:lpstr>
      <vt:lpstr>What will we see?</vt:lpstr>
      <vt:lpstr>What will we see?</vt:lpstr>
      <vt:lpstr>What will we see?</vt:lpstr>
      <vt:lpstr>What will we see?</vt:lpstr>
      <vt:lpstr>Where will the text be drawn?</vt:lpstr>
      <vt:lpstr>Where will the text be drawn?</vt:lpstr>
      <vt:lpstr>What happens when you click the mouse?</vt:lpstr>
      <vt:lpstr>Downloading .py files from my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32</cp:revision>
  <dcterms:created xsi:type="dcterms:W3CDTF">2018-09-09T18:15:19Z</dcterms:created>
  <dcterms:modified xsi:type="dcterms:W3CDTF">2019-02-06T17:39:34Z</dcterms:modified>
</cp:coreProperties>
</file>