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2" r:id="rId3"/>
    <p:sldId id="257" r:id="rId4"/>
    <p:sldId id="263" r:id="rId5"/>
    <p:sldId id="264" r:id="rId6"/>
    <p:sldId id="289" r:id="rId7"/>
    <p:sldId id="265" r:id="rId8"/>
    <p:sldId id="290" r:id="rId9"/>
    <p:sldId id="266" r:id="rId10"/>
    <p:sldId id="291" r:id="rId11"/>
    <p:sldId id="283" r:id="rId12"/>
    <p:sldId id="284" r:id="rId13"/>
    <p:sldId id="285" r:id="rId14"/>
    <p:sldId id="286" r:id="rId15"/>
    <p:sldId id="287" r:id="rId16"/>
    <p:sldId id="288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023"/>
  </p:normalViewPr>
  <p:slideViewPr>
    <p:cSldViewPr snapToGrid="0" snapToObjects="1">
      <p:cViewPr varScale="1">
        <p:scale>
          <a:sx n="128" d="100"/>
          <a:sy n="128" d="100"/>
        </p:scale>
        <p:origin x="1134" y="11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65C4B-9226-7441-B8A6-7EFE83D0213E}" type="datetimeFigureOut"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4C544-FA5E-8D4A-88CB-D0D786C080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511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2-11T16:50:08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16910 9261 262 0,'-1'0'17'16,"1"0"19"-16,0 0 7 0,0 0-9 15,0 0-50-15,0 0 56 16,1 0-32-16,4 0 6 31,-2 0 0-31,2 0-2 16,0 0 5-16,1 0-2 15,0 0-1-15,1 0-3 0,1 0 2 16,3 2-2-16,2-2 0 16,1 0-3-16,2 0-4 15,-1 0-1-15,2 0-1 16,-3 0-2-16,1 0 0 0,-4 0 0 0,-1-1 1 15,-2 0-2 1,-3 0 1-16,-2 1-2 16,-1 0-6-16,-2 0-12 0,0 0-13 15,0 0-21-15,0 0-29 16,0-2-9-16,0-1-71 16</inkml:trace>
  <inkml:trace contextRef="#ctx0" brushRef="#br0" timeOffset="549.2016">17217 9175 8 0,'0'-1'198'15,"0"-3"-170"-15,0 0 13 16,0 0 10-16,4-1-22 16,3 1-11-16,0-1-1 0,2 2 3 15,3-2 1-15,-1 1-8 16,0 0-5 0,1 3 2-16,1-2-4 0,-2 2-4 15,0 1 0-15,-4 0-1 16,-2 0 0-16,0 4-1 0,-5 3-1 15,0 3 5-15,0 3 1 16,-4 2 1-16,-3 2-2 0,-2 1 0 0,-2 1-1 16,-2 2 3-16,3 1 0 31,-1-1 2-31,2-1-1 16,2-2 1-16,4-1-2 15,3-4-1-15,0-2-2 0,3-4 0 16,9-2 4-16,4-3 5 15,3-2 5-15,4 0-6 16,1 0-4-16,1-7-5 16,0 1-1-16,-2 0 0 15,-3 1 1-15,-4 1-2 16,-5 0-1-16,-4 3 1 0,-3 0-2 0,-2 1-3 16,-2 0-13-16,1 0-15 15,1 4-9 1,0 0-37-16,4 0-54 15</inkml:trace>
  <inkml:trace contextRef="#ctx0" brushRef="#br0" timeOffset="1812.7454">23763 9233 144 0,'-4'-3'57'0,"1"2"-26"16,1-2 34-16,2 2-12 16,0-2-16-16,0 2-4 15,0-2-4-15,5 0-7 16,2-2-5-16,5 2-1 16,0-2-2-16,2-1-4 0,4 3-4 15,-3 0-2-15,-1-1-3 16,0 2 1-16,-1 2-2 15,-2 0-1-15,-4 0-1 0,-1 5-2 16,-4 2-1 0,-2 5-1-16,-2 1 4 0,-10 1 1 0,-3 1 1 15,-5 1-3-15,2-2 0 0,-1-2 2 32,0-3 0-32,5-2 1 15,5-3 1-15,4-1-1 16,4-3 2-16,1 0 1 15,1 0-2-15,10 0-5 0,4-4 3 16,2-2-1-16,2 3 1 16,-1 0 1-16,-1 1 0 15,-2 2-1-15,-6 0 1 16,0 0-1-16,-6 1-2 0,-3 6-2 16,0 1 0-16,-2 2 6 15,-10 0 1-15,-3 2-1 0,-3-2 2 16,-2 1 3-1,-1 0 3-15,-2-2 6 16,4-2-3-16,5 1-1 16,1-3-1-16,5-1-4 0,3-2-4 15,3-1 0-15,2 0-4 16,0 0-5-16,2-1 4 16,4 0 6-16,-1 1-3 15,3 1-3-15,-5-1-5 16,2 1-10-16,-5 1-3 0,0 1-7 15,0-2-32-15,-5 1-36 16,0-1-72-16</inkml:trace>
  <inkml:trace contextRef="#ctx0" brushRef="#br0" timeOffset="2853.9357">15782 8856 268 0,'10'0'1'0,"2"-3"0"16,1-1 27-16,3-1 9 16,2 0-6-16,-2 1 1 0,2 0 2 31,-4 0-4-31,2 1-16 0,-6 2-6 15,0 0-3-15,-3 0-3 16,-1 1-2-16,-3 0-1 16,1 0-7-16,0 0-31 0,2 0-59 0,2 0-121 15</inkml:trace>
  <inkml:trace contextRef="#ctx0" brushRef="#br0" timeOffset="3301.9561">16118 8693 287 0,'0'0'112'0,"0"0"-97"0,5-3 17 31,7-1-11-31,4-4-6 0,3 1-11 16,4 0 0-16,0 2 1 15,-2 2 0-15,-2 2-2 0,-4 1-1 16,-3 0 0-16,-5 4-3 16,-3 6-1-16,-3 2 1 15,-1 2 3-15,0 2 0 16,-8 2 1-16,-1-1-1 0,0 2 0 16,-2-3-2-1,3-1 1-15,-2-3-1 0,4-3 0 16,3-2 1-16,-1 0 0 0,4-3 0 15,0-1 0 1,0-1 0-16,6 2 2 16,1-1 3-16,3-1-2 15,1 0 0-15,3 0-2 16,-2-2 0-16,1 1-1 16,2-1 0-16,-1 0 0 0,1 0 0 15,-3 0-1-15,1-1 0 16,-4-2-3-16,1-3-22 0,-2-2-47 15,3-2-74-15</inkml:trace>
  <inkml:trace contextRef="#ctx0" brushRef="#br0" timeOffset="4922.4546">16639 2446 162 0,'0'0'39'0,"0"0"-14"0,0 0 28 15,0 0-16-15,0-3-14 16,5-4-6-16,5 3-8 15,2-3 0-15,0 0-2 16,4 0 2 0,0 0 3-16,-1 0 0 15,-2 2 3-15,-2 2-5 0,0 1-7 16,-4 2-2-16,-1 0-2 0,0 0-2 16,-4 2 3-16,1 6-1 15,-1 3-1-15,-2-1 2 0,0 4 3 16,-4 2 1-16,-4-2-1 31,-3 1 1-31,0-1-3 0,2-1 1 16,1-4 0-16,0-1 0 15,2-2-1-15,4-3 0 0,1-3 0 0,1 0 1 16,0 0 1-16,1 0-4 31,5 0 2-31,1-5-2 16,4 1 0-16,-2-1 1 0,2 0 1 15,0 1 0-15,-2 2-1 16,0 1 0-16,-3 1 0 16,1 0-1-16,-1 0-1 0,-2 0 0 15,-1 1-1-15,2 4 1 16,-3 1 0-16,2 0 0 16,-1 2 2-16,0 1 0 15,-2 1 0-15,1 4 1 16,-2-2-1-16,0 2 3 0,0 2-3 15,-4-2 2 1,-3-1 0-16,-3 0 1 0,-1-1 0 0,1-1 4 16,-2-3 2-1,1-1-2-15,-1-2 0 0,1 0-1 0,4-3-2 16,-1-1-1-16,0-1 4 31,3 0-2-31,1-3-2 16,-2-3-1-16,0 1-11 0,-1-4-36 15,-2 1-73-15</inkml:trace>
  <inkml:trace contextRef="#ctx0" brushRef="#br0" timeOffset="73941.7666">19622 6263 214 0,'0'-2'36'0,"0"2"-12"16,0-1 16-16,0 1-16 15,0 0-12-15,0 0 1 16,0 0-3-16,0 0 4 16,0 0-7-16,0 0-5 15,0 4 1-15,-1 3 7 0,-2 1 1 16,0 2-1-16,0 1 0 15,-4 0-3-15,4-1-2 16,-2-2 0-16,2 0-2 16,2-5 0-16,1-1-1 15,0-2-1-15,0 0 9 16,4-9 5-16,5-3-9 0,3-3-1 16,-1 1-4-16,-2-1 0 15,1 2 0-15,-2 3-1 16,-3 3 1-16,-3 3 4 15,-1 2 6-15,-1 2 2 16,0 0 0-16,-4 4-8 0,-4 4-5 16,0 2 0-16,-1 0 0 15,3-2-1-15,2 0 1 16,2-3 0-16,1-1 0 16,1-4-1-16,0 0 0 15,5 0 2-15,3-4 4 0,0-4-3 16,1-1-1-16,0 0 1 15,-3 2-2-15,-2 2 2 16,-4 2 0-16,0 3 0 16,-4 0 0-16,-8 6-2 15,-2 6 0-15,-2 1 0 0,1 2 0 16,2-2 1-16,5-3-1 16,2-1 1-16,6-6-2 15,0-3 0-15,10 0-2 16,3-8 3-16,8-3-1 15,-1-2-23-15,-1-1-59 16,-5 0-117-16</inkml:trace>
  <inkml:trace contextRef="#ctx0" brushRef="#br0" timeOffset="75050.9359">20308 5993 156 0,'-5'0'19'0,"-1"0"25"16,1 0 15-16,1 1-26 15,-2 1-9-15,2 3-2 16,-1-1-2-16,2 4-1 16,-2 0-2-16,1 1 3 15,-2 3 3-15,-2 3-5 0,3 1-4 16,-1 3-3-16,-4 3-5 15,3 0-1-15,-3 4-1 16,2 0-2-16,2 1-1 16,0-3-1-16,1 0 1 15,1-4-1-15,4-1 0 16,0-4 0-16,0-4 0 0,0-1 0 16,0-4-1-16,0-1 1 15,4-2-1-15,1-2-4 16,1-1-24-16,3 0-26 15,2-7-28-15,4-4-54 16</inkml:trace>
  <inkml:trace contextRef="#ctx0" brushRef="#br0" timeOffset="75597.918">20368 6169 191 0,'-4'-3'51'0,"3"1"-42"15,1-2 37-15,0 1-13 0,-2 1-12 16,2-1-3-16,0 2 0 16,0-1 0-16,0-2-7 15,3 1-5-15,5-1-1 16,2 0 2-16,1 0 2 15,1 0-1-15,1 0 3 16,-1 2-2-16,-1 0 0 0,-2 2-3 16,-1 0-4-16,-2 0-2 15,-2 0 2-15,-1 2 0 16,0 4 2-16,-3 0 5 16,0 2 0-16,0 3 0 15,0 2-3-15,0 2-1 0,-5-1 0 16,-2 3 1-16,3 0-2 15,-3-1 0-15,3 0 1 16,-1-3-2-16,2-1-3 16,3 0 2-16,0-4-2 15,0 0 1-15,0-3 0 0,4 0 0 16,3-2 1-16,1-1 1 16,0-1 0-16,0-1-1 15,1 0-1-15,-1 0-1 16,1 0 1-16,-1 0-1 15,-3-4-4-15,2 1-13 0,-2-1-12 16,-1 0-16-16,0-1-34 16,0 0-33-16,2 0-86 15</inkml:trace>
  <inkml:trace contextRef="#ctx0" brushRef="#br0" timeOffset="75863.5069">20671 6255 291 0,'2'4'18'0,"-2"1"4"0,2 1 23 16,0 0-5-16,0 2-11 16,0 3-9-16,0 0-4 15,1 0-4-15,1 3-6 16,-2-1-5-16,-1 0-1 15,0 1 1-15,1-2-1 0,-2 0 0 16,0-3 0-16,0 3 0 16,0-6-4-16,-4 2-11 15,-2-4-33-15,0-2-37 16,1-2-74-16</inkml:trace>
  <inkml:trace contextRef="#ctx0" brushRef="#br0" timeOffset="76441.5631">20820 6107 278 0,'-1'0'24'15,"-3"-1"13"-15,-1-1 3 16,2 2-6-16,0-1-2 16,1 0-7-16,1 0 0 0,1 0-5 15,0-2-4-15,2 0-8 16,5-2-8-16,3-1 0 15,2 1 1-15,-1 0-1 16,0 1 1-16,-1 1-1 16,-2 1 1-16,-2 2-1 0,-2 0 1 15,-1 0-1-15,-1 3 0 16,0 5 1-16,-2 1 1 16,0 4 0-16,0-1 0 15,0 2 0-15,-4 1 1 16,1-2-1-16,-1 2-2 0,2 0 1 15,-1-3-1-15,2 0 1 16,1-2 2-16,0-1-1 16,0-2-1-16,0-1-1 15,2-1 1-15,2-2 1 16,5 0 1-16,-3-2-1 0,2 1 0 16,0-2-1-16,-3 0 0 15,3 0 0-15,-1-3-2 16,-1-2-3-16,0-2-11 15,0-1-14-15,3-1-28 16,0-2-42-16,-1-1-31 0</inkml:trace>
  <inkml:trace contextRef="#ctx0" brushRef="#br0" timeOffset="76981.0411">20996 5861 244 0,'-5'0'39'15,"4"0"8"-15,0-2 3 16,1 2-5-16,0-1-8 16,0 1-16-16,0 0-5 15,0 0-10-15,1 0-6 0,5 0 3 16,2 0 8-16,2 1-1 15,2 4-1-15,2 0 0 16,4 2 8-16,-3 3-1 16,2 2-9-16,-3-1 4 15,0 6-1-15,-3 1-6 0,-2 3-2 16,-3 2-1-16,0 4 2 16,-6 3-1-16,0 3 1 15,-2 0 1-15,-4 0-3 0,-3-3-2 16,-3-3 1-16,2-2 1 15,2-4 0-15,0-7-1 0,0 0 1 16,2-5-1-16,1-1-7 16,0-3-41-16,2-4-71 15,2-1-180-15</inkml:trace>
  <inkml:trace contextRef="#ctx0" brushRef="#br0" timeOffset="92424.4209">20242 5367 209 0,'0'-6'41'16,"2"0"8"-16,-2 3 6 16,0 0-1-16,0 2-4 0,1-1-16 15,-1 2-11-15,0 0-9 16,0 0-9-16,0 0-4 16,0 8-1-16,-3 5 0 15,-3 5-1-15,-2 3 1 16,-1 5 1-16,-1 2-2 0,-3 2 2 15,1 0-1-15,-2 1 1 16,2-1-1-16,-2-2 4 16,1-2 0-16,3-3 0 15,0-3-3-15,5-3-1 16,1-3 0-16,0-3 1 0,4-2-2 16,0 0-1-16,0-4-19 15,2-5-34-15,8 0-46 16,0-2-29-16</inkml:trace>
  <inkml:trace contextRef="#ctx0" brushRef="#br0" timeOffset="92833.1458">20313 5551 262 0,'0'0'96'0,"-6"1"-90"0,-4 4-5 16,2 3 13-16,0 3 3 31,2 1-10-31,0 2-6 16,2 3 1-16,3-3-2 15,1 0 0-15,0 0 0 0,0-5 0 16,5-1 0-16,1-3-1 16,1-2 3-16,5-3 1 15,-1 0 8-15,4-5 6 16,1-4-7-16,-1-2-3 15,1-3-4-15,-1 0-1 0,-3 0 0 16,-1-2-2-16,-2 2 2 16,-4-1-1-16,-4 2 5 15,-1 0 3-15,0 2-6 16,-1 0-1-16,-7 2-1 16,-1 3 2-16,-1 4-4 0,0-1 0 15,-2 3 0-15,1 0 0 16,1 0-6-16,0 3-20 15,3 2-20-15,3 0-23 16,2 0-45-16,2-3-71 16</inkml:trace>
  <inkml:trace contextRef="#ctx0" brushRef="#br0" timeOffset="93192.4329">20537 5661 321 0,'0'0'37'0,"0"0"-18"16,0 0 29-16,0 0-18 16,0 0-22-16,0 1-6 0,-2 4-2 15,2 3 1-15,-4 0 2 16,2 4 0-16,-2 0-1 16,-1 1 2-16,-2 1 0 15,2 0-3-15,-3-2 0 16,2-3-1-16,1-1 0 0,1-3-1 15,2-5-32-15,0 0-62 16,2-6-120-16</inkml:trace>
  <inkml:trace contextRef="#ctx0" brushRef="#br0" timeOffset="93702.842">20735 5458 314 0,'-8'7'11'16,"-1"1"-8"-16,2 3 26 15,0 3-11-15,-1 2-12 16,4 1 0-16,-2 1-3 0,5-2-2 16,1 1-1-16,0-4 0 15,0-3 0-15,3 1 0 16,3-6 1-16,5 1 3 15,-1-3 1-15,3-3 0 0,1 0 1 16,-1-3 2-16,3-5-3 16,0-4-1-16,-1-1-1 15,-2-1-1-15,0-2 0 16,-4 1-1-16,-3 0 10 16,0 1 17-16,-6 1-9 0,0 1-4 15,-2 3-7-15,-6 1 0 16,-3 3-6-16,-1 2-4 15,-2 2-2-15,2 1-7 0,-2 0-28 0,5 0-37 16,2 0-46-16</inkml:trace>
  <inkml:trace contextRef="#ctx0" brushRef="#br0" timeOffset="94132.6346">20841 5236 346 0,'-4'0'3'0,"2"-2"24"16,2 2 27-16,0-1-22 15,0 1-9-15,0 0-6 16,0 0-6-16,0 0-3 15,2 0-1-15,4 0-2 0,2 3 14 16,1 1 6-16,3 2-4 16,1 1-1-16,1 2-5 15,-1 2-3-15,3 2-8 16,-7 3-3-16,1 3 0 16,-6 6 0-16,-2 0 0 0,-2 5 1 15,0 2-1-15,-10-1-1 16,-4 0 1-16,-3 0 2 15,2-3-3-15,-4-3 1 16,4-2 0-16,-3-4 1 16,5-2-2-16,-1-4-3 15,0-2-19 1,1-4-43-16,-2-4-58 16,2-3-135-16</inkml:trace>
  <inkml:trace contextRef="#ctx0" brushRef="#br0" timeOffset="95417.9084">20322 5306 142 0,'2'-3'12'16,"-1"1"2"-16,0-1 34 15,-1 1 1-15,0 1-5 0,0 1-6 16,0 0 0-16,0 0 1 16,0 0-7-16,0 0-7 15,0 0-11-15,-4 0-4 16,-2 0 1-16,1 6 2 16,-3 0 2-16,-1 2 2 0,1 0 1 0,-3 2 0 15,0 3-6-15,-2-4-4 16,1 3 2-16,-1 1 1 15,2-3-2-15,0 2-4 16,2-1 3-16,-2 1 0 0,4-1 3 16,-3 0-3-16,3 0-2 15,-1 1-2-15,1 0 1 16,1 1-1-16,-2 2-1 16,3-1-1-16,-1 2 0 15,1 1-1-15,0-2-1 0,1 1 2 16,0-1-1-16,0 1-2 15,2-1 1-15,-2-2 2 16,2 1-1-16,1-2 1 16,1 0-1-16,0 1 0 15,0-4 0-15,0 0-1 16,3 1 2 0,3-2-2-16,-1 1 0 15,2-3 1-15,0 2 1 16,1-2-2-16,-2 0 1 0,2 0 0 15,-2-1-1-15,1-1 1 16,0 0-1-16,-1-1 1 16,-1-3 0-16,2 0 0 15,-5 0 0-15,2 0 2 16,-3 0-1-16,0 0 1 0,-1 0 0 16,0 0 0-16,0 0 1 15,0 0-3-15,0-3-1 0,0-2 0 16,-2 1 0-16,-2-1-1 15,0-1 0-15,-2 0-1 16,1-1 1-16,-3-3-2 16,2 1-1-16,-4-4-3 15,3 0 4-15,0 1 0 0,-1-5 3 16,1 0-1-16,4 0 0 16,-5 0 0-16,6-2 0 15,-1 2 1-15,1 2 0 16,2-1-2-16,0 2 2 15,0 0-2-15,3 3 1 0,3-4-2 16,2 1 1-16,2 0 1 16,1 0 0-16,-2-3 1 15,3 3 0-15,-3 0 0 16,0 0 0-16,0 2-1 16,-1 1 3-16,0-1-3 0,-1 2 1 15,2 1 0-15,-3 1-1 16,-1 2 0-16,-1 1 0 15,1 2 0-15,-3 3 0 16,-1 0-1-16,1 0-2 16,-2 0-1-16,0 0 2 0,2 0 1 15,-1 3 0-15,2 0 1 16,-1-1-1-16,-2 0-9 16,1-2-19-16,-1 0-21 15,2 0-9-15,-2-8-26 16,3-2-86-16</inkml:trace>
  <inkml:trace contextRef="#ctx0" brushRef="#br0" timeOffset="112239.8603">13791 13731 260 0,'0'1'15'0,"0"0"-3"15,0-1 40-15,0 1-14 16,0-1-13-16,0 1-9 0,0-1 3 0,0 0 2 15,0 0-5-15,2 1-6 16,2-1-3-16,1 1 2 16,3 0 2-16,0 1 6 0,3-1 1 15,4 0 7-15,1 0-2 16,3-1 2-16,1 0-7 16,2 0-4-16,3 0-3 15,-2-1-4 1,1-2-1-16,2 0-3 15,-1 1-3-15,-1 1 2 16,2-1-3-16,0 0 2 0,0 1 0 16,0 0 1-16,-1-1 3 15,-2 1 2-15,-1-1-2 16,-4 0-2-16,-3 1-1 16,-1 1-1-16,-7 0 1 0,-3-2 0 15,-2 2-2-15,0 0 2 16,-2 0 0-16,0 0 1 15,-4 0-1 1,-4 0-2-16,-3 0 0 0,-2 0 0 0,-3 2 0 16,-3-2 0-16,-2 2 1 15,-4-2 0-15,-3 0-1 16,-3 0 0 0,-2 0 0-16,-2 0 0 0,-1 0-1 15,-3 0 2-15,0 0-1 16,-2 0-1-16,0 1 1 15,2 1-1-15,1 1 0 16,7 0 0-16,5 0 1 16,5 0 0-16,7-1 0 15,6-1 0-15,4 0 0 0,4-1 0 16,0 0-3-16,6 0-5 16,5 0 7-16,5 0 2 0,1 0 0 0,5-3-1 31,2-1 1-31,3-1-1 0,3 1 0 15,1-1 0-15,1-1 0 16,1 0 0-16,2 1 0 16,-3 0-1-16,3 1 1 15,-1 1 0-15,1 1 2 16,-4-1-1-16,1 1 0 0,-3 1-1 16,-1 1 1-16,-3-1-1 15,-3 1 1-15,-1 0-1 0,-4 0 0 16,0-1 0-1,-5 1 0-15,-1 0 0 16,-3 0 0-16,-2 0 0 16,-1 0 1-16,-3 0-1 0,-1 0 0 15,-1 0 1-15,0 0 2 16,0 0 0-16,-5 0 2 16,-7 0-4-16,-1-1-1 15,-4-1 0-15,-5 2 1 0,-5-3-1 16,-1 3 0-16,-1-2-2 15,-1 1-2-15,1 1-6 16,1 0-5-16,3 0-7 16,4 0-8-16,2 0-18 15,5 5-9-15,4-1-46 16,3 1-114-16</inkml:trace>
  <inkml:trace contextRef="#ctx0" brushRef="#br0" timeOffset="118458.8282">17112 6377 97 0,'3'-1'32'0,"-1"-1"-21"16,2 1 14-16,-1-1 2 15,2 1-12-15,-3-1-5 16,1 2 5-16,-2 0 4 16,1 0-2-16,-2 0 0 15,0 0 4-15,0 0 6 0,0 0-1 16,0-2 0-16,0 2-5 16,0 0-5-16,0 0-6 15,0 0-3-15,0 0-4 16,2 0-2-16,-1 0-2 15,0 0 2-15,3 5 3 0,0 0-1 0,-1 1-1 0,1 0 5 16,0 2 0-16,1 0-1 16,0 2-4-16,-1 0 2 15,3 1 1-15,-2 1 3 16,2 2-4-16,1-3 0 16,-1 0 6-16,3-1-4 0,0 0-1 15,1-4 5-15,2 2-2 16,-3-4-1-16,3 1 1 31,-1-1 0-31,1 1 1 16,0-3 0-16,2 1 1 0,1-3 0 15,-3 2-4-15,0-2-3 16,3 0-1-16,-2 0 0 16,-1 0-1-16,0 0 0 15,0 0-1-15,-1 0 1 0,0 0-1 16,0 0 1-1,-1 0 0-15,2-2 0 0,-2-1 0 0,1 0 0 0,0-2 0 16,-1 1 0-16,0-1 0 16,1 2 0-16,-3-3 0 15,1 2 1-15,-1 0 0 32,1-1 5-32,0 1-2 0,-2-1-1 15,1 0-2-15,-1 1 0 16,1 0-1-16,-1 0-1 15,0-1 1-15,0 2 0 16,0 0-1-16,-1-2 0 0,2 1 1 16,-1-1-1-16,1 1 0 15,0-1 1-15,0 1-1 0,2 0 0 16,-1-2 0 0,0 2-1-16,-1 0 2 15,3-2-1-15,-1 1 0 0,-2 0-1 16,2 1 2-16,-1-1-1 0,2-2 0 15,-1 2 0-15,1 0 0 16,1-1-1 0,0 1 1-16,-1 1 0 0,0 0-1 0,-1 1 1 15,1 0 0-15,-1 0 0 32,1 2 0-32,-1-1-1 0,0 1 1 15,1 1-1-15,0 0 0 16,-2 0 1-16,1 0 0 15,2 0 0-15,-1 0-1 16,1 0 1-16,0 3 0 0,1 0-1 0,0 0 1 0,-1 0 1 16,2 1-2-16,0 0 1 15,0 0 0-15,1 2 0 16,-1-2 0-16,1 2-1 16,-4-1 1-16,1 1 0 15,-2 0 0-15,-1-1 0 0,0 0 0 31,-3 2-1-31,0-3 1 16,1 1-1-16,-2 0 0 16,-2 0-1-16,0-1 1 15,-1 2 1-15,0-1-1 0,0-1 0 16,-1 1 1-16,-2-2 0 16,1-1 0-16,-1 0 0 15,2-1-1-15,-2-1 2 16,0 0-1-16,0 0 5 15,1 0 0-15,1 0 2 16,0-3-2-16,1-3-4 0,1-1-1 16,2-2 0-16,0 0 1 0,1 0-2 15,1 1 1-15,0-1 0 16,0 2 0 0,-1-1 0-16,3 1 0 0,-2 1 0 15,-1 0-1-15,3-1 1 16,-1 2 0-16,1 1 0 15,-2-1 0-15,1 1-2 0,3 1 1 0,-2 0 1 16,2 1-1-16,1-1 1 16,-1 1 0-16,2 0-1 15,-1 0 1-15,-1 0 0 16,1 1 0 0,-2 1-1-16,0 0 1 15,0 0-1-15,-2 0 0 16,1 0 0-16,-2 0 2 0,1 0-1 15,1 0 0-15,2 0 0 16,-1 0 0-16,0 1 0 16,0 1 0-16,1-1 1 15,-1 1-1-15,0-1 0 0,-2 1 0 0,1-2 0 32,-1 2-1-32,-2-2 1 0,0 1 0 15,0 1 0-15,-3-1 0 16,2 0 0-16,-1 1 0 0,1 0 0 15,0-1 0-15,1 1 0 16,1-1 0 0,0 0 1-16,1 3-1 0,-1-4 1 0,0 2-1 15,0 0 2-15,1 0-1 0,-3-1-1 16,4 1 1-16,-4 0 1 16,0-2-2-16,2 2 0 31,-2 0 1-31,-1-1 0 15,1 0-1-15,0 2 1 0,0-1-2 16,0 1 1-16,1-1 0 16,1 1 0-16,0 1 0 0,0-3 1 15,-1 3-2-15,-1-1 1 16,1-1 0-16,-1 2-1 16,2-1 2-16,-3 0-1 15,3 0 1-15,-2-1-1 0,2 1 0 16,0-1 0-16,-2 1 1 15,1 0-1-15,1 0 0 16,0-2 0-16,0 1 1 0,0 1-1 16,2 0 0-16,-3 0 0 15,4 0 0-15,0-1 1 16,-2 2 0 0,3-2-1-16,-3 1 1 15,1 0-1-15,3 0 1 0,-2 0 0 16,0 0-2-16,0 1 2 15,2-3-1-15,-1 2 1 16,1 0 0-16,-1 0-2 16,1-2 2-16,1 2 0 0,-3-2-1 0,3 1 0 15,-1-1 0-15,0 1 1 16,-1-2 0-16,1 0 5 0,0 0 1 31,1 0-2-31,-2 0 0 16,1 0 0-16,0 0-1 15,-1 0-1-15,1 0 1 16,-1 0-3-16,1-2 0 16,-2-1 0-16,1 0 0 15,-1 1 0-15,-1-2 1 0,-2 1-1 16,-1 0 3-16,1-2 5 16,-2 1 0-16,1-1 0 15,1-1-1-15,0 1 1 16,0-1-3-16,1 0-2 0,0 1-3 15,0-1-1-15,0 0 1 16,0 1 0-16,-1-1-1 16,-2 0 1-16,0 1 1 15,-2 0-1-15,1-1 0 16,-3 3 0-16,-1-3-1 0,0 2 0 16,-1-2-1-16,0 2-3 15,0 0-11-15,0 0-10 0,-2 1-7 16,-4-2-12-16,-2 3-39 0,-5 0-15 15,-1-1-44-15,-3 1-90 16</inkml:trace>
  <inkml:trace contextRef="#ctx0" brushRef="#br0" timeOffset="119539.0404">18225 6653 227 0,'3'-3'13'0,"3"1"1"15,0-1 34-15,0-1-15 16,0 1-10-16,0 0-4 15,0 2 6 1,0 0 0-16,1-2-6 16,2 1-2-16,-1 1-2 15,1 1-2-15,0-1-7 0,1 1 1 16,0 0-2-16,-2 0 2 16,0 0-1-16,-1 0-3 15,-3 1-2-15,0 2-1 16,-2-2 0-16,0 2 0 15,0-1 0-15,-1 1 2 0,-1 0-2 16,0 0 2-16,2 2 0 16,-2-2 0-16,0 2 0 15,0-2 0-15,0 2 1 16,0 1 0-16,-3 0 0 16,-1 0 0-16,2 2-1 0,-4-3 1 15,2 2-1-15,-2-1 0 0,-1 1 0 16,1-1-1-16,0-1 0 15,-2 1-1 1,0 0 1-16,0-1-1 16,-1 1 1-16,1 0-1 15,-1-1 1-15,1 1-1 16,3-1 1-16,-1-2 1 16,0 1-1-16,3 0 0 15,1-1 0-15,-1 0 0 0,2 0 0 0,-1 0-1 16,2 1 1-16,0 0-1 15,0 0 2 1,0 1-1-16,0 0 1 0,0-1-2 16,0 1 1-16,2-1 0 15,2 1-1-15,0-2 1 16,0 0 1-16,2 1 0 16,1-1 0-16,0-2 6 0,3 0 2 15,-1-1-1-15,0 0-2 0,2 0-3 16,0 0-2-16,1-1-1 15,0-2-1 1,1-2 2-16,-3 1-3 16,1 1 3-16,0-2-2 15,0 0 1-15,-2 1-1 16,-1 0 1-16,1 0-1 0,-3-1 0 16,-2 2 0-16,-1-1-6 15,1 0-34-15,-3-2-44 16,-1 0-126-16</inkml:trace>
  <inkml:trace contextRef="#ctx0" brushRef="#br0" timeOffset="122211.144">19594 6373 33 0,'0'-4'2'16,"0"0"12"-16,0 2 0 16,0-1 2-16,0 0-3 15,0 3 11-15,0-3 4 16,0 2 3-16,0 0-2 0,0 0-6 16,0 1 1-16,0 0-8 15,0 0-15-15,0 0-4 16,0 0-7-16,0 0-27 15,0 0 14-15,-1 0-10 16,1 0-1-16,-2 1-6 0,2 0 3 16,0 0 8-16</inkml:trace>
  <inkml:trace contextRef="#ctx0" brushRef="#br0" timeOffset="124039.511">19594 6373 17 0,'-23'-5'29'15,"22"5"2"-15,0 0 7 0,1 0-1 16,0 0-5-16,0 0-6 15,0 0 9-15,0 0-16 16,0 0-9-16,0 0-9 0,0 0-1 16,2 0 1-16,-1 0 0 31,0 0 4-31,-1 0 3 0,2 0 6 16,-2 0 10-16,0 0 7 15,0 0 1-15,0 0-2 16,0 0-8-16,0 0-6 15,0 0-6-15,2 0-8 0,1 0-3 16,2 0 1-16,-1 0-1 0,1 0 1 16,0 0 0-16,0 1-1 0,-3 1 1 15,4 0 1-15,-3-1 0 32,0 1 0-32,-2-1-1 0,2 0 1 15,-2 0 3-15,0 0 0 0,0-1-1 16,-1 2 1-16,0-2-1 15,0 1 2 1,2-1 0-16,-2 1 0 0,0-1 0 16,0 0 0-16,0 0-1 15,0 0 2-15,0 0 0 16,0 0 1-16,0 0-1 16,0 0-2-16,0 0-1 15,0 0-1-15,0 0 2 16,0 0 0-16,0 0 2 0,0 0 0 15,0 0-2-15,0 0-1 16,2 0 0-16,-2 0 0 16,0 0 0-16,0 0 4 0,0 0 0 0,0 0 0 15,0 0 5-15,1 0 1 16,-1 0-4-16,0 0-3 16,0 0-2-16,0 0-1 15,0 0 0-15,0 0-3 16,0 0 0-16,2 0 0 0,1 0 0 15,-2 0-2-15,2 0 1 16,1 0 1-16,1 0-1 16,2 3-1-16,-1-1 0 15,2 2 1-15,-2 2-1 16,3 2 1 0,-1 4 0-16,-1 2-1 15,0 5 1-15,0 4-2 16,-3 1 2-16,0 3 0 0,-2 2 0 0,-2 1 0 15,0-4 1 1,0 1 0-16,0-3-1 16,0 0 2-16,0-3-1 15,0 1 0-15,-2 0 0 0,-2 1 0 16,2 2 0-16,-4 3 0 0,3 0 0 16,-2 4 0-1,-2 0-1-15,-1 2 1 16,2 0 0-16,-3-1 2 15,1-2-2-15,-1-2 0 16,1-2 1-16,-2 0-1 0,3-4 1 0,-1 0-1 16,2 0 1-16,-1-2 40 15,1 0-80-15,1-1 39 16,1 1 1-16,-2-2 0 16,2 2 0-1,0 1 1-15,-2 0-1 0,2 1 0 16,1 0 1-16,-1 2-1 15,0-2 1-15,2 1-2 16,-2-1 1-16,1-1-1 16,3 1 1-16,-3-2-1 0,1-1 1 15,1 1 1-15,1-1-2 16,0-2 0-16,0-1 0 16,0-1 1-16,0 1-2 15,0-1 2-15,2-3-1 16,2 0 1-16,3-2-1 15,0-2 1-15,1-1-1 0,2-2 2 16,2-1-1-16,-1-3 1 16,3 0-1-16,-2-2 0 0,4 0-1 15,-2 0 1 1,-1 0-1-16,0-3 0 16,-1-2 0-16,-2-1-1 15,-1 1 0-15,-3 0 1 0,0 0 1 0,-3 1-2 16,-3 0 2-16,1 1-1 15,-1 0 1 1,0 1 0-16,0 1-2 16,-1 0 0-16,-4 1-1 15,-1 0-1-15,-2 0 2 16,0 1-2-16,-1 5 3 0,-1 0-1 16,1 3 1-16,1-1 0 15,0 2 0-15,3-1 0 16,1 2 0-16,-1-2-2 0,2 0 1 15,3 1 1-15,-1-1-1 16,1 0 1 0,0-1 0-16,0 1 0 0,0 1 1 15,0 0 0-15,3 1 1 16,0-1-2-16,2 1 1 16,-1 0-1-16,1 0 1 15,-1 0-1-15,1 1 0 0,0 1 0 0,0-1 0 16,-1 2 0-16,2 1 1 15,0 0-1-15,-2 2 0 0,-1-1 0 32,1 1 0-32,0 0 0 15,-1 0 1-15,0-2-1 16,1 1 1-16,-2 0-1 0,0-1 0 16,1 0-1-16,-1 1 1 0,-1-1 0 0,1 2-1 15,-1-1 2-15,1 3 0 16,0-4-2-16,0 1 2 31,-2 1 0-31,1-3 0 0,0 0-1 16,-1-1 0-16,0-2 0 0,0 0 1 15,0 2 0 1,0-4-1-16,0 2 1 16,0-1 0-16,-1 3-1 15,-2-2 0-15,-2 0 1 0,-1 1-1 16,-2-1 1-16,-2 0-1 0,0-2 0 0,-3 2 0 15,-1-2 0-15,0-1 1 32,-2-2-2-32,1 1 1 15,2-3 1-15,1-1-1 0,1 1 0 16,1-3-2-16,-1 0-5 16,2 1-5-16,0-2-13 15,1 0-20-15,-1 0 2 16,0 0-8-16,1-4-42 0,2-6-60 15</inkml:trace>
  <inkml:trace contextRef="#ctx0" brushRef="#br0" timeOffset="124847.7487">19932 7610 338 0,'0'-2'26'0,"0"-1"11"0,0-1 4 16,0-1-21-16,6 0-13 15,1 0-5-15,1-1 3 16,1 2 4-1,-1-1-1-15,0 2 3 0,-2 1 1 16,0 1-3-16,-1 1-6 16,-1 0-3-16,1 2 0 15,0 5 1-15,0 3 2 16,-1 1 0-16,-1 3 2 0,0 2-1 16,-2 3-1-16,-1 1 2 15,0 3-2-15,0 1-2 16,-7 1 1-16,1-1-1 15,-3 1 2-15,-3-1-1 0,2-2 1 0,-1-2-1 16,1-4 2-16,-1-2 1 31,3-3-1-31,1-4 2 16,1-2 4-16,0-3 1 0,4-1-2 16,-2-1 6-16,3 0 6 15,-1-1-6-15,0-5-8 16,1 0-5-16,1 0 6 15,0 0-1-15,0 0-7 0,6 0-2 16,6 1 0-16,0 0-1 16,3 1 2-16,2 1-1 15,1 1 2-15,1 2-1 16,0 0 1-16,-2 0-2 16,-2 0 1-16,1 0 1 15,0 0 0-15,0 0 2 0,-3-1 0 16,0-1 4-16,-2-2-1 0,0 0-3 15,0-2 0 1,-1 1-2-16,-2 0 0 16,-1 0-22-16,-1-1-76 0,-3-2-103 15</inkml:trace>
  <inkml:trace contextRef="#ctx0" brushRef="#br0" timeOffset="142724.8741">19897 6232 142 0,'-2'0'11'0,"2"0"-9"0,-2 0 20 16,2 0 10-16,0 0-13 0,0 0-16 15,0 0-2-15,0 0 1 16,0 0-1-16,0 0 0 31,2 1 3-31,0 1-1 16,0-1 3-16,-2 1 4 0,2-1 1 16,0 1 4-16,-2-1 2 15,3-1 2-15,1 0-4 16,0 0-1-16,2 0 5 0,0 0-3 15,3 0-2-15,1 0-3 16,1 0-1-16,3 0-4 16,-1 0 0-16,1 0 0 15,3 0-4-15,-2 0 0 16,-2 0-2-16,4 0 0 16,-2 0 0-16,0 0 1 15,-1 0-1-15,1 0 0 16,-2 0 1-16,1 0 0 0,0 0 2 15,0 0 1-15,0-2 1 16,0 0 0-16,2 0 0 16,-1 0 0-16,-1 0 0 0,1 0 0 15,-1 0-1-15,-1 1-1 16,0 0-2-16,-1 0-1 16,1 0 1-16,-1-1-1 0,1 1 0 15,-1-1 1-15,3 0-1 16,-2 0 1-16,-1 0-1 0,2-2 0 15,0 1 2-15,-1 1-2 16,2-1 0 0,0-1 0-16,-2 3 0 0,2-2 0 15,-1 2 0 1,0-1 0-16,-1 1 0 16,-2 0 0-16,0 1 0 0,1-1 0 15,0-1 0-15,1 0 0 0,-2 1 1 16,1-1-1-1,3 0 0-15,-1 0 0 16,-1 0 0-16,0 0 0 16,0 0 0-16,1 0 0 15,0 0-1-15,-3 1 2 16,1 0-1-16,-1 0 0 0,-1-1-1 16,3 0 2-16,-4 2-1 15,3-2 0-15,0 1 0 16,1-1 0-16,-2 0 0 15,3 1 0-15,-1 0 0 16,1 0 1-16,-2-2-1 0,1 2 3 16,-2-1-3-16,3-1 2 0,-2 3-2 15,-1-3 0-15,2 1 0 16,0 1 0 0,-1-1 0-16,2 0 1 15,-1 0-1-15,0 0 0 0,0-1 0 16,1 0 1-16,0 1-2 15,-1-1 2-15,0 0-1 0,1 1 0 0,-3-1 0 32,3 2 0-32,-2-2 0 0,2 1 1 15,-2 0 2-15,1 0-1 16,-1 0-1-16,3-1 1 16,-5 1-2-16,3 0 0 0,0 0 1 15,1 1-1-15,-2-1 0 0,1 1-1 16,-1-1 1-16,1 2 0 15,-1-2 1 1,1 2-1-16,0-2-1 16,-1 1 1-16,-1-1 1 15,2 1-2-15,-1 1 2 0,-1-2-1 16,-1 2 1-16,-2-1-1 0,-1-1 1 16,-1 2 2-16,-4-1-2 15,0 1-1-15,-1 0 1 16,-1 0-1-16,0-1 0 15,0 1-1-15,0 0-1 0,0 0-8 32,2 0-18-32,1-3-48 0,-2-2-56 15</inkml:trace>
  <inkml:trace contextRef="#ctx0" brushRef="#br0" timeOffset="153345.0143">10644 12951 158 0,'0'-2'59'0,"0"1"-16"0,0 0 4 15,-2 1-7-15,-1 0-23 32,0 0-4-32,-1 0 1 0,-2 0-3 15,1 0 0-15,-2 0 5 16,2 0-1-16,-1 0-1 15,0 0-7-15,1 1 0 16,-3 0 1-16,2 2-2 16,-2-2 0-16,0 2 2 0,0 1-2 15,-1 0-4-15,0-1 1 16,0 2 2-16,-1-1-1 16,-1 2-1-16,1 0 2 0,-1 1-3 15,1 2 1 1,0 0 0-16,1 2 0 0,-1 0-1 15,3 3 0-15,-3 2-3 16,4 2 2-16,-1 2-1 16,1 4 0-16,2 1 0 15,0 1-1-15,0 3 1 16,4 1 0-16,-2-2 1 16,2-1-1-16,0-3-1 0,0-1 1 15,4-4-2-15,2-2 2 16,2-3 0-16,-1-1 1 0,3-3-2 15,1-2 3-15,3-3-1 16,1-2 0 0,1-3 2-16,3 0 0 0,0-2 3 15,1-7-1-15,2-2-2 0,0-3 3 0,0-2-3 16,-1-2 2-16,0-1 1 31,-1-1 4-31,-2 0-4 16,-2-2 3-16,-1-1-3 0,-4 1 2 15,0-1-4-15,-4 1 0 16,-2-1 2-16,-2 1-2 16,-3-2 3-16,0 2-2 0,-1-1 0 0,-8 3 0 15,-4 2-2-15,-1 3 1 16,-5 2-2 0,-2 2 2-16,0 4-4 15,-2 2 0-15,-1 1-2 16,4 2 1-16,-3 0-1 15,5 2-3-15,3 0-28 0,4 0-11 16,4 3-31 0,6 2-51-16,1-1-74 0</inkml:trace>
  <inkml:trace contextRef="#ctx0" brushRef="#br0" timeOffset="154286.063">11849 12941 135 0,'0'-5'79'0,"0"1"-32"0,0 1 12 15,-3 0-13-15,-2 3-24 16,-1 0-12-16,-1 0 3 16,-1 0-1-16,0 4 3 0,-2 3-5 15,1 3-3-15,-3 1-3 16,3 3-1-16,-1 1 0 16,-1 4-1-16,3 2-1 0,0 2 0 15,3 2 0 1,0 2-1-16,5 1 0 15,0 1 1-15,0-2 0 16,0-1-1-16,6-2 4 16,0-4-2-16,4-3 3 0,-1-2 3 0,1-4 3 15,2-4-4-15,1-2 2 16,1-2 4 0,1-3 0-16,2 0 5 15,2-2-3-15,0-6 0 0,2-3 0 16,1-2-3-16,-2-2-4 15,-1-1-1-15,1-2-2 16,-4 1 1-16,0 1 0 16,-2-3-1-16,-2 2-1 15,-3-1 0-15,0 1-1 16,-3-1-1-16,0 0 2 0,-4 0-1 16,-2 0-1-16,0 1 0 15,0-1 1-15,-4 3-3 16,-4 0 2-16,-4 3 1 15,-1 0-2-15,-6 2 1 16,-1 1 0-16,-2 2-2 16,-3 0 0-16,0 2 0 15,2 2 0-15,-2 1-2 0,4 2 1 16,2 0-1-16,4 0-3 0,2 0-11 16,4 2-17-16,4 3-21 15,3 4-18 1,0-3-40-16,2 1-61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2-11T16:53:10.8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7869 9756 217 0,'-3'0'21'0,"0"-3"1"15,1 1 34-15,1 0 6 0,0 1-19 16,1 1-16-16,0-1-8 16,-1 1 6-16,1-1 0 15,0 1-7-15,0 0-5 16,0 0 2-16,0 0-9 16,5 0-3-16,4 0 9 0,4 0 3 15,4 0 0-15,1-1-2 16,3 0-3-16,-2-1-3 15,-2 0 3-15,-1 0-4 16,-4 1-5-16,-1-1 0 0,-5 2-1 16,-1 0 0-16,-3 0 0 15,-1 0 0-15,-1 0-2 16,0 0-1-16,0 0-4 16,0 0-14-16,0 0-6 0,0 0-12 15,-1 0-5-15,-3 0-13 16,-2 0-37-1,0-8-1-15,1-1-42 16</inkml:trace>
  <inkml:trace contextRef="#ctx0" brushRef="#br0" timeOffset="459.6756">7989 9584 117 0,'5'-10'41'0,"1"1"-20"16,-1 0 9-16,2 0 12 15,0 1-7-15,-3 3-16 0,0 0-3 32,-2 2 10-32,-1 0 4 0,-1 3 1 15,0-1 0-15,0 1-6 16,0 0-3-16,0 0-9 16,-3 0-4-16,-1 4 9 15,0 2 3-15,1 0 1 0,0 2-3 16,2 3-5-16,1 0-2 15,0 3-1-15,0 3 4 16,0 0-1-16,1 3-4 16,4 3-3-16,-1 0-3 15,1 1-2-15,-2-2-2 16,2-1 1-16,-3-2-1 0,1-4 1 16,0-4-1-16,-2-3 0 0,1-3 0 15,-2-2 0 1,1-1 1-16,-1-2 0 0,0 0 1 15,0 0 2-15,0 0 0 16,0-2-2-16,0-3-2 0,0 0-6 16,0-1-6-1,0 2-12-15,0 1-16 16,0 1-13-16,1 1-18 16,3-3-67-16,0 1-149 0</inkml:trace>
  <inkml:trace contextRef="#ctx0" brushRef="#br0" timeOffset="1463.3837">13642 9616 223 0,'-1'-11'49'0,"1"1"-23"31,0 0 12-31,0 1 17 16,0 3-13-16,0 1-17 15,0 0-4-15,0 2 3 16,0 1-2-16,0 1-5 0,0 1-1 16,0 0-6-16,0 0-7 15,-3 5-4-15,-3 5 2 16,1 4-2-16,0 3 2 15,-1-1-1-15,3 1 1 16,-1-1 0-16,3-2 0 16,1-2 2-16,0-4 1 0,6-2 2 0,4-2 9 0,2-3 5 15,4-1 2-15,2 0-10 32,3-5-8-32,0-2-3 0,2 1 0 0,-3-1-1 31,-1 0 0-31,-3 3 0 0,-1-1-1 0,-4 2 2 0,-2 0-2 15,-2 2 0-15,-2 1-5 32,1-1-10-32,-3 1-7 0,0 0-8 0,0 0-6 15,0 0-6-15,2 0-14 16,-2-2-32-16,0 0-37 16,-2-4-104-16</inkml:trace>
  <inkml:trace contextRef="#ctx0" brushRef="#br0" timeOffset="1762.5091">13840 9497 306 0,'-3'-3'7'0,"2"0"10"0,0 3 38 31,1 0 12-31,-4 0-41 0,2 6-22 0,-2 7 11 0,-2 4 7 15,-1 6-4-15,-3 5-2 32,-2 5 1-32,0 2-9 0,0 0-5 15,1-3-2-15,2-4 0 0,2-5 0 16,3-8-1-16,2-4 0 16,2-4 1-1,0-3-1-15,0-3-1 0,4-1 0 0,4 0-16 16,1 0-20-16,0-6-24 31,-1-2-88-31</inkml:trace>
  <inkml:trace contextRef="#ctx0" brushRef="#br0" timeOffset="2883.617">6669 9532 236 0,'-5'0'38'0,"0"0"0"0,4 0 14 16,-1 0 20-1,1 0-22-15,1 0-19 16,0 0-4-16,0 0-6 16,0 0-10-16,0 0-6 0,0 0 0 15,6 0-2-15,3 0 2 16,1-2-5-16,4 0 2 15,1 0 1-15,1-1 3 16,3 1 1-16,-2-1 0 16,0-1-3-16,-1 1-2 0,3 0 0 0,-7-2-2 0,1 3 0 15,-2 0 0-15,-3 0-2 16,-2 2 1-16,-3-2-1 31,1 2 0-31,-2 0-10 0,-2 0-22 16,0 0-15-16,0 0-28 15,0 0-32-15,0 0-55 16</inkml:trace>
  <inkml:trace contextRef="#ctx0" brushRef="#br0" timeOffset="3379.3221">7037 9324 249 0,'0'-2'11'16,"-2"2"19"-16,2 0 22 16,0 0-8-16,0 0-31 0,0 4-1 0,-2 4 22 31,2 1-11-31,-3 5-8 15,3 1-2-15,-5 4 6 0,-1 2-5 0,0 3-6 0,1 0-4 32,-1 0-3-32,1 0 0 15,1-3-1-15,0-2 0 0,3-4 0 0,1-5-1 32,0-2 1-32,0-3-2 0,0-1-3 15,5-4-5-15,1 0-14 16,-1 0-28-16,3-5-55 15,-1-4-149-15</inkml:trace>
  <inkml:trace contextRef="#ctx0" brushRef="#br0" timeOffset="4450.5565">7381 4382 169 0,'0'0'93'0,"0"0"-85"16,0 0 11 0,-1 1 9-16,-1 5-4 0,0 0-10 15,0 1-4-15,-1 2 7 16,3-1 2-16,0 4-5 0,0 0 4 16,0 1 6-1,0 2-7-15,0 0-3 16,0-1-1-16,1 2-5 0,3-2-2 15,-1-1-2-15,0-2-3 16,3-2 0-16,1-4 0 16,2-2 9-16,3-3 3 15,5 0-3-15,1-2-3 16,4-5-2-16,1-1-1 16,1 0 0-16,-2-1 0 0,0 1-1 15,-3 2 1-15,-6 2-3 16,-1 0-1-16,-5 3 0 0,-2-1 0 15,-2 2-1-15,-3 0 0 16,4 0-1-16,-4 0-3 0,0 0-6 16,0 0-8-16,0 0-9 15,1 0-13-15,1 0-22 16,-1-3-14-16,1-2-66 16</inkml:trace>
  <inkml:trace contextRef="#ctx0" brushRef="#br0" timeOffset="4761.3873">7617 4331 287 0,'-2'-2'8'16,"2"2"9"-16,-3 0 26 15,0 0 8-15,0 0-21 16,0 9-15-16,-2 3 8 0,2 5 3 16,0 7-9-1,0 4 1-15,2 6 2 16,0 1-6-16,1 1-9 16,0 0-5-16,0-5 1 15,3-3-1-15,3-5 0 16,1-4-2-16,1-4-15 0,1-4-18 15,2 0-21-15,0-5-98 16</inkml:trace>
  <inkml:trace contextRef="#ctx0" brushRef="#br0" timeOffset="5604.8692">12312 11504 483 0,'8'14'64'16,"-2"-5"-64"-16,1 1 2 0,0 0-3 16,3-1 0-1,-2 2 1-15,-1-1-26 0,-4-3-75 16,-3-3-153-16</inkml:trace>
  <inkml:trace contextRef="#ctx0" brushRef="#br0" timeOffset="61211.1657">5360 13425 290 0,'-1'-4'1'0,"-3"-5"-1"16,0 0 7-16,2-3-12 15,1-1-6-15,1-2-7 16,0-1 4-16,0 1-1 0,0-1-3 15,0 4 18 1,0 1 4-16,0 3-2 0,0 3 6 16,0 2 18-16,1 2 7 15,-1 1-5-15,0 0-14 0,2 0-12 16,2 0-2-16,2 0 5 16,3 0 2-16,3 0 1 15,5 0-2-15,2 0-1 16,4 0 2-16,2 0-1 0,4 0 4 15,-1 0 7 1,5 0-3-16,1 0-4 16,2 0-2-16,-1 0 2 0,6 0 1 0,-4 0-4 15,4 0 1 1,-1 0-3-16,3 1 1 16,0 0 2-16,1 0 2 0,1 0-3 15,4-1 0 1,1 0 0-16,0 2-1 15,0-1-2-15,0 1 2 0,2 1 0 16,-3 2-5-16,1 1 0 16,0 2 1-16,-2 1-1 15,0 2-1-15,0 0 0 16,-2 1 1-16,2 1-1 16,-5-1 0-16,3-1 0 0,-1-1 0 15,-1-1 0-15,1-1 0 16,-1-1 1-16,2-1 0 0,-1-2 2 15,-3-1-3-15,4-1 2 0,-2-2-1 32,0 0-1-32,0 0 0 0,2 0 2 15,0-2-2-15,0 0-2 16,0 0 4-16,-1-1-2 0,-1 3 0 0,-3 0 0 31,-1 0 0-31,-5 0 0 0,-4 0 0 0,-3 0 1 16,-5 0-1-16,-4 4 1 15,-3-1-1 1,-1 1 0-16,0-2 1 16,-1-1-1-16,2 0 0 0,1 0 0 15,3-1 1-15,2 0 0 16,1 0 0-16,1 0-1 16,3-1 0-16,0 0 1 15,-1 1-1-15,0 0-1 16,-1 0 2-16,-1 0-1 0,-3 5 0 15,-1 1 0 1,-3 1-1-16,0 1 1 16,-3 1-1-16,-1-1 1 0,-3 1-2 0,1-2-4 15,1-2-4 1,-3-1-10-16,2-4-34 16,0 0-57-16,-2-8-180 0</inkml:trace>
  <inkml:trace contextRef="#ctx0" brushRef="#br0" timeOffset="62139.299">10458 13507 338 0,'11'0'11'15,"5"0"12"-15,7 0 14 32,3 0-10-32,4 0-8 0,2 0-14 15,4-2-2-15,4 0-2 0,2 1-2 16,2-1 1-1,4 1 2-15,2-1-2 16,6 1 0-16,1-1 1 0,6 1 7 16,3 0 6-16,2 0-5 15,5 1 4-15,0 0 2 16,0 0-6-16,1 0-3 16,0 0 2-16,-1 4 0 15,-3 0-2-15,1-1-3 16,0 0-1-16,-2 1 1 15,-2 0-2-15,0-1 1 0,-2 0-1 16,2 0 2-16,-2 0-2 16,-1-1 0-16,0 1 1 15,0-1-2-15,1-1 1 16,-1 0 2-16,-2-1 2 0,0 0 6 16,-1 0 1-1,0 0-6-15,-3 0-2 0,-3-1-2 16,-2-2 0-16,-5-1-2 15,-4 0 2-15,-3 1-4 16,-6 1 3-16,-6-1 0 16,-5 1-2-16,-3 1 1 15,-9 0 0-15,-3 1 0 0,-5 0 0 16,-2 0 0-16,-2 0 2 16,0 0-2-16,0 0-3 15,-2 0-1-15,-4 0-13 16,-2 0-19-16,1 0-23 0,-5-4-58 15,-1-2-171-15</inkml:trace>
  <inkml:trace contextRef="#ctx0" brushRef="#br0" timeOffset="114947.5409">8885 9033 64 0,'0'-1'48'0,"-2"-1"-12"15,2-1-1-15,-3 1-2 0,1 0-1 16,-1 1-12-16,2 0 9 16,-3-1-19-16,2 2 2 15,-2-1 5-15,1 1-3 0,0 0-1 16,0 0-6-16,-1 0-2 16,2 1 0-16,-2 2-3 15,2 4 1-15,0-2-1 16,0 1-1-16,1 1 0 15,0-1-1-15,1 1 2 16,0-2-1-16,0 0 0 0,0 1 0 16,1-4 1-16,3-1-1 15,1-1 1-15,1 0 5 16,2 0 2-16,0-3-2 16,-1-4-3-16,2-1-1 0,-3-1 0 15,2-1-1 1,-4 2 1-16,-1-1 0 0,1 3-1 15,-4 2 2-15,0-1 1 0,0 3 3 16,0 1-3 0,-4 1 1-16,-2 0-4 15,-1 0-2-15,-1 5 1 0,0 2-1 0,0-1 0 16,3 3 0-16,-1-1 0 16,4-1 0-16,-2-1 0 15,4 0 0 1,0-1-1-16,0-1 0 0,1 0 0 0,5-1 2 31,1-3 0-31,1 0 0 0,1 0 2 16,1-1-2-16,1-5 2 0,1-2-1 0,-1-1 1 15,-3 2 2-15,0-1 0 32,-3 0-1-32,-1 0 0 0,-4 3-1 15,0 0-1 1,0 1 2-16,0 1-3 0,-2 0 0 15,-4 2-1-15,-1 1 0 16,-1 0-1-16,0 0-1 16,-1 0 2-16,3 6 1 0,0-1-2 15,1 1 1-15,3-2 0 16,2 1-1-16,0 0 0 16,0-2-2-16,0-1 3 15,2-1 1-15,3-1-1 0,3 0 1 16,-3 0 0-16,2 0 0 0,1-5 0 15,-1-2 0-15,1 0 0 16,-3 0-1-16,1-1 1 16,0 0 0-16,-3-1 0 15,2 0 1-15,-4 2-1 0,-1 0 2 32,0 3 3-32,0 0-4 0,0 1 1 15,-1 2-2 1,-5 1 0-16,2 0 0 0,-2 0-1 15,-1 7-1-15,3-1 1 16,0 3-1-16,2-3 0 0,2 2-1 16,0-2 0-1,0-2 1-15,6-1-5 0,1-3-19 16,-1 0-79-16,-2 0-188 16</inkml:trace>
  <inkml:trace contextRef="#ctx0" brushRef="#br0" timeOffset="128375.7719">9774 6895 110 0,'0'0'44'0,"0"0"-7"0,0-4 12 15,0 2-8 1,0 2-16-16,0-2-13 15,0 2 0-15,0 0-2 16,0 0-3-16,0 0-6 0,0 0-1 16,0 6 0-16,0 1 1 15,0-1-1-15,0 3 1 16,1-2 0-16,-1 0 1 16,2-2 1-16,1-2-2 15,-3 0 2-15,3-3 2 0,2 0 12 16,-1 0 9-16,3-3 3 0,-1-3-13 15,-2-3-7-15,3 1-3 16,-4-1 3 0,0 2-2-16,-1 0-5 15,-2 2 0-15,0 1-2 0,0 2 3 16,0 2-2-16,-7 0-4 16,-1 0 2-16,0 7 1 15,-1 2-2-15,0 1 2 0,1 0 0 0,2 0 1 31,1-4-1-31,4 0 0 16,1-2 0-16,0-3-2 0,0-1 3 16,3 0 1-16,3 0 1 0,-1-3-2 15,1-2 0-15,-1 2 1 16,-4 0-2-16,1 1 0 16,-2 1 0-16,0 1 0 15,0 0-6-15,0 0-16 0,0 6-20 16,0 1-25-1,0 2 4-15,0-3-84 0</inkml:trace>
  <inkml:trace contextRef="#ctx0" brushRef="#br0" timeOffset="129468.6961">8850 8844 261 0,'0'0'25'16,"0"-3"-16"-16,-1 0 9 15,-1 0-8-15,0-1-3 16,1 0-4-16,1-2-3 0,0-2 0 16,0-1 0-16,3-4-9 15,0-4-31-15,3-3-65 16</inkml:trace>
  <inkml:trace contextRef="#ctx0" brushRef="#br0" timeOffset="129612.7238">8860 8356 258 0,'0'-8'-5'15,"0"2"-21"-15,0-1 19 16,0-1-3-16,0 0-57 15</inkml:trace>
  <inkml:trace contextRef="#ctx0" brushRef="#br0" timeOffset="129778.1277">8856 8139 207 0,'0'-4'-6'16,"0"0"-36"-16,0-3 38 16,2 0-6-16,4-3-72 0</inkml:trace>
  <inkml:trace contextRef="#ctx0" brushRef="#br0" timeOffset="129912.8879">8856 7959 151 0,'-11'-9'50'0,"3"0"-50"0,1-1 0 16,2-1 1-16,4-3-11 15,-1-1-63-15</inkml:trace>
  <inkml:trace contextRef="#ctx0" brushRef="#br0" timeOffset="130108.2551">8819 7664 101 0,'-8'-6'99'0,"2"-3"-95"16,1-2 3-16,5 1 4 16,0-2-6-16,0 0-3 15,5-2-25-15,3-2-29 0,1 1-30 16</inkml:trace>
  <inkml:trace contextRef="#ctx0" brushRef="#br0" timeOffset="130312.9984">8856 7352 130 0,'-5'-3'5'15,"1"-1"9"-15,1 0 12 16,1 1-21 0,-1 0-3-16,3-1-3 0,0-2 1 0,0 0-2 0,0-3-23 15,0-1-30-15</inkml:trace>
  <inkml:trace contextRef="#ctx0" brushRef="#br0" timeOffset="130497.6138">8876 7085 49 0,'-4'-7'112'0,"0"0"-108"16,-2 2 19-16,3-1-10 16,2 2-10-16,-1 0-4 15,2 0-11-15,0-1-22 0,0 1-12 16,2-1-16-16</inkml:trace>
  <inkml:trace contextRef="#ctx0" brushRef="#br0" timeOffset="130660.1862">8825 6999 87 0,'-3'0'45'0,"-1"-1"-24"16,2-2 6-16,2 1-13 15,0 0-7-15,0 0-10 16,0 0-10-16,2 0 4 16,4 0-35-16,0-1-24 0</inkml:trace>
  <inkml:trace contextRef="#ctx0" brushRef="#br0" timeOffset="130856.8997">9023 6945 80 0,'16'-2'6'0,"0"-1"9"16,2 1-7-16,-1 1-1 15,0 1-3-15,0 0 8 16,1 0-7-16,1 0-4 16,-1 0-1-16,2 0 1 0,-1 1-2 15,0-1-27 1,3 0-39-16</inkml:trace>
  <inkml:trace contextRef="#ctx0" brushRef="#br0" timeOffset="131033.9172">9435 6932 148 0,'7'-2'30'16,"-1"-1"21"-16,-2 0-20 16,2 1-8-16,1 0-11 15,-1 1-9-15,1 0-3 0,4 1 1 31,-2 0-2-31,4 0 1 0,1 0-1 0,1 0-31 16,1 0-61 0,3-2-44-16</inkml:trace>
  <inkml:trace contextRef="#ctx0" brushRef="#br0" timeOffset="131185.5445">9701 6872 132 0,'0'0'73'15,"0"0"-72"-15,0 0 0 16,0 3 1-16,0 0 5 16,0 2-7-16,0-1 0 0,0 0 1 15,4 0-9-15,-1-3-34 16,3 0-32-16</inkml:trace>
  <inkml:trace contextRef="#ctx0" brushRef="#br0" timeOffset="131407.2097">9755 6915 273 0,'0'0'5'0,"0"0"40"16,-2 0-15-16,0 1-1 31,2 2-21-31,-1 3-10 0,0 3 0 16,-1 2 2-16,-1 3-2 15,2 4-18-15,0 2-18 16,-1 1-33-16,1 0-52 16</inkml:trace>
  <inkml:trace contextRef="#ctx0" brushRef="#br0" timeOffset="132187.6226">9716 7018 161 0,'0'-2'43'0,"0"-3"21"15,0 2-16-15,0 0-13 16,0-1-9-16,0 1-11 15,0 1-6-15,-1 0-7 0,0 1-3 16,0 1-2-16,-3 0 0 16,2 0-20-16,0 8-24 15,0 2-17-15,0 1-29 16,0 2-38-16</inkml:trace>
  <inkml:trace contextRef="#ctx0" brushRef="#br0" timeOffset="132372.5951">9671 7666 190 0,'-2'22'-8'15,"-4"-3"-5"-15,4 0-16 0,-2-3 15 16,2-2 1-1,0-2-25-15</inkml:trace>
  <inkml:trace contextRef="#ctx0" brushRef="#br0" timeOffset="132527.983">9621 8185 104 0,'-1'24'-7'16,"1"-3"-52"-16</inkml:trace>
  <inkml:trace contextRef="#ctx0" brushRef="#br0" timeOffset="132674.2807">9688 8570 61 0,'0'14'105'0,"0"-1"-155"16</inkml:trace>
  <inkml:trace contextRef="#ctx0" brushRef="#br0" timeOffset="133074.3739">9788 8955 348 0,'0'1'20'0,"0"-1"-16"16,0 0-3-16,0 0 3 16,0 1-1-16,0-1-6 15,0 0 2-15,0 2-12 0,1-1-23 16,1 0-57-16,-2 0-30 16</inkml:trace>
  <inkml:trace contextRef="#ctx0" brushRef="#br0" timeOffset="133459.1328">9029 9004 115 0,'0'1'114'0,"0"-1"-109"16,0 0-1-16,0 0 14 16,3 0 1-1,3 0-17-15,2 0-2 16,0 0-7-16,2-1-28 0,2-2-43 16,0-1-70-16</inkml:trace>
  <inkml:trace contextRef="#ctx0" brushRef="#br0" timeOffset="133626.0975">9475 8969 299 0,'4'4'-2'0,"-2"-1"2"15,0 3-2-15,1 2-1 16,3-1 2-16,0 1-19 15,5-2-53-15,3-2-35 16</inkml:trace>
  <inkml:trace contextRef="#ctx0" brushRef="#br0" timeOffset="133845.3742">9705 8988 246 0,'0'0'37'0,"2"0"-55"15,2 0 4-15,2 0 17 16,3 0-1-16,3-1-5 0,3-6-4 16,2 1 1-16,2-3-11 15,-2 0-17-15,-1-1 11 32,-3 3 14-32,-4 0 8 15,-6 4 2-15,-3 1-1 0,-8 2-93 16</inkml:trace>
  <inkml:trace contextRef="#ctx0" brushRef="#br1" timeOffset="152644.5919">9274 7005 62 0,'0'-1'2'15,"2"-1"-2"-15,0 1 0 16,-2-1 4 0,2 1 13-16,0-2-6 15,1 1-3-15,0 0 4 16,0-1 1-16,-1 2-6 0,1-1-5 15,0 2-4-15,-1-1-19 16,1 1-36-16</inkml:trace>
  <inkml:trace contextRef="#ctx0" brushRef="#br1" timeOffset="157504.8178">9320 6979 116 0,'0'-2'32'15,"0"2"-23"-15,0 0 16 0,0 0-6 16,0 0-2-1,0 0-15-15,0-1-3 16,0 1-1-16,0-1 3 16,1 0 0-16,0 0 2 0,0 1 12 15,-1-2 12-15,1 2 1 16,-1-1-4-16,0-1 7 16,0 2-4-16,0-1-5 15,0-1 2-15,0 0-5 16,0 1-7-16,0 1-1 15,0 0-5-15,0-2-1 16,0 2 1-16,-1-2 0 0,0 1 4 16,-1 0-1-16,0-1 0 15,0 1-2-15,0 0 1 0,0 0-4 16,-1 0-1-16,0 0 1 16,0 0 0-16,1 1 1 15,-1 0 3-15,1 0-3 0,-1 0 1 0,1 0 0 16,-1 0 1-16,0 0-1 31,-2-2-2-31,1 2 0 0,0 0-1 0,0 0-1 16,-1 0 3-16,1 0 1 15,-1 0-2-15,2 0 0 0,-1 0-1 32,0 0-1-32,1 0-2 15,-2 2 1-15,2 0-2 16,-3 1 1-16,1 0 0 0,0 1 1 15,-1-1-2 1,0 3 2-16,1-2-1 0,0 0 0 16,1-1 0-16,-1 1 0 0,0 0 1 15,0-1-2 1,1 0 1-16,0 0 1 16,0 1-2-16,0 0 2 0,0 0-1 15,-1 0 2-15,3 0-2 16,-4 0 0-16,4 0-2 15,-4 2 4-15,2-2-2 16,-2 1 0-16,3 2 0 0,-3-2 0 16,2 0 0-16,0-1 0 15,1 1 0-15,-2-1 2 16,2 0-3-16,-1-1 2 16,2 0-1-16,-2 0 1 15,1 1-1-15,0 0 2 0,-2-1 0 16,1 1 0-16,-1 0 1 15,-2 1 1-15,2 0-2 16,-1-1-1-16,0 2 1 0,0 0-2 16,0-2 1-16,1 1 1 15,1-1 0-15,1 1-1 0,-2-1 0 16,0 0-1-16,2 0 0 16,0 0 0-16,-2 1 0 15,1 0 0-15,0 0 0 16,0 0-1-1,0 2 1-15,0 0 0 0,0-1-1 16,0 2 2-16,0-2-1 16,1 2 0-16,-3-2 0 0,2 1 0 15,0 0 0-15,0 0 0 16,-1 0 0-16,2-2 0 0,0 1 0 31,0-1 0-31,1 2-1 0,-1-2 1 0,0 1 0 16,0 2 0-16,2-2-1 0,-3 2 1 31,2 0 1-31,-2 1-2 0,0-2 2 0,1 1-2 16,1-1 1-16,-2 0 0 31,2 1 0-31,0-2 0 0,-2 2 0 16,2-2 0-16,0 2 0 15,0-2 0-15,0 2 0 16,1-2 0-16,-1 0 0 15,1 2-1-15,0 0 1 16,1-1 0-16,-2 1 0 0,0 0 0 16,1 3 0-16,0-2 0 15,1 0 0-15,-2 1 0 16,0-2 0-16,0 1 0 16,1-2 0-16,-1 0 0 15,1 0 0-15,-1 0 0 0,2 0 0 16,-2 0 0-16,0 0 0 15,1 0 0-15,0-1 0 16,0 1 0-16,1 0 0 16,-2 0 0-16,2 0 0 0,-2-1 0 15,1 0 1 1,0 0-1-16,0 1 0 16,0-1 0-16,-1 1 0 0,1 0 0 15,0-1 0-15,-1 0 1 0,0 1-2 16,0-1 2-1,1 0-1-15,1 0 0 16,-3 0 0-16,2-1 0 0,0 1-1 16,1-1 1-16,-1 1 0 15,-1 0 1-15,2-1-1 16,-2-1-1-16,1 1 2 16,1 0-1-16,-1-1 0 15,0 1 0-15,1 0 0 0,-1 1 0 16,1-1-1-16,0 0 2 15,0 0-1-15,-2 2-1 16,2-1 1-16,0 2 1 16,0-1-1-16,0 0 1 15,-1 1-1-15,-1-1 0 0,0-1 1 16,-1 3-2-16,2-2 2 16,-1 0 0-16,0-1-1 15,1-1 0-15,0 0 0 0,1 0 4 16,0-1-2-16,-2 0 0 15,2 0-1-15,0 0-1 16,0 1 0-16,0 3-1 16,0-4 2-16,0 3 0 15,0 0-1-15,0 0 0 16,0-1 0-16,-2 1 0 16,0-1 1-16,2 1-1 0,-1 0 1 0,0-2 0 15,0 2-1-15,1-1 0 16,-1 1 0-1,1 0-1-15,0 0 1 0,0 0 0 16,0 0 0 0,0 0 1-16,0 0 0 15,0 1-1-15,0-1 1 0,0 0-1 0,0 0 0 0,0 2 0 16,0 0 1-16,0-1-2 16,0-1 2-16,0 2-1 31,1-2 1-31,0 1-2 0,0-2 2 0,-1 2-2 0,2-4 1 31,-1 3 0-31,1-1 0 16,-2 2 0-16,2 0 0 15,-1-1 1-15,-1 1-2 16,2-1 2-16,-1-1-1 0,1 1 0 16,-1-1 0-16,0 0 1 15,0 1-1-15,0 0-1 16,1 0 2-16,0-1-1 15,-1 1 0-15,1 0-1 16,-1 0 2-16,1 0-1 0,-2 0 1 0,1 0-2 16,1 0 1-16,-2 0 1 15,2 0-1-15,-1 0 0 16,-1 2 0-16,2-1 0 16,1 0 0-16,-2 1-1 15,-1 0 2 1,2 0-1-16,0 1 1 15,-1-1-2-15,0-1 2 0,1 1-2 16,-2-1 2-16,2 0-1 16,-2-1 0-16,1 2 1 15,0-1-1-15,0 0 0 0,2 1 1 16,-1-1 0 0,-1 0 3-16,2 1-2 0,0-1-1 15,0-1-1-15,-1 0 1 16,1 1-1-16,-1-1 0 15,0-1 1-15,-1-1-1 16,0 0 1-16,3 0-1 16,-3-1-1-16,2 0 1 0,-1 0 1 15,-1 0-1-15,3 0 0 16,-2 1 0-16,0-1 0 16,2 1 0-16,-2 0 0 15,2 0 0-15,-1 0 1 16,0 0-2-16,0 1 1 0,1-2 0 15,-2 1 0-15,2 0 0 0,-1-2 0 16,1 2 0-16,-1-1 0 16,0 0-1-1,1-1 2-15,-2 1-1 16,2 0 0-16,-1-1 0 0,-2 1 0 16,1 0 0-16,0-1 0 15,1 1 0-15,-2 0 0 16,1 0 0-16,-1 1 0 15,1 0 0-15,0-2 0 16,0 1 0-16,-2 0 0 16,1 0 0-16,1 0 0 0,1-1 0 0,-3 1 0 15,1 0 0-15,1 0 0 0,0 0 0 16,0 1 0-16,0-2 0 16,0 2 0-1,-1 0 0-15,1 0 0 16,1-1 0-16,-1 1 0 0,1 0 0 15,0 2 0-15,0-2 0 16,-1 1-1-16,2 0 2 0,-2-1-1 16,0 1-1-16,2-1 1 15,0 0 1-15,0 0 0 16,0-1 3 0,1 1-3-16,-2-1 1 15,3 1-1-15,-1-2 0 16,0 1 0-16,1-1 1 15,-1 1 1-15,2 0-1 16,0-3-1-16,-1 2 0 0,1-1 1 16,-1 1-1-16,2-1 0 0,-2 0 0 15,1 0 0-15,-1-1-1 0,1 0 2 16,-1-1-1-16,0 0 0 31,1 0-1-31,0 0 0 0,0 0 1 16,1-1 0-16,-2 0-1 15,2-4 0-15,-2 2 0 16,2 0 0-16,0 0 1 16,0 0-1-16,-4-2-1 15,2 2 1-15,-1-1-1 16,0 1 1-16,0-1-2 0,1 1-2 16,-3 0-1-16,1 0 0 15,0-1 2-15,-1 1-1 16,2 0 3-16,-3-1-1 15,3 0-2-15,-1 1 0 16,0-1-1-16,0 0 0 0,2 0 2 0,-3-1 2 0,1 1-1 16,0 0 1-16,0-1 1 15,0 0-1-15,2 1 0 16,-3-1 1-16,1 0-1 16,0-1 2-16,-1 1-1 15,3-1-1 1,-3-1 2-16,2 2-1 15,-1-1-1-15,2 0 0 16,0 0-1-16,-2 0-4 16,1 0 0-16,-2 0 1 0,2 0-2 15,-2-1-1-15,2 1 2 16,-2-1 0-16,1 0 0 16,0-1 3-16,-2 1 2 15,2-1 1-15,-1 1 0 16,0 1 0-16,0-1 0 0,0-1 0 15,-1 3 0-15,-1-2 0 0,1 0 0 16,1 0 0-16,0 0 0 16,0-1-4-16,2 0 0 15,0 0 1-15,-2 0 1 16,2 1 2 0,-2-1 0-16,1 1 0 0,-1 1 0 0,0 0 1 0,-1 0-1 31,2 0 1-31,-4 0 0 0,2 0-1 0,0 1 2 31,0-2-2-31,-1 2 0 16,2-2 0-16,-1-1 0 0,1 2 1 0,-1-1-2 0,0 0 1 15,2-1 1-15,-2 2 2 32,2-2-1-32,-1 1 2 15,-1 0 1-15,2 0 0 0,-2 0 1 0,0-2-3 16,0 1 1-16,2 0-2 0,-1-2 0 15,-1 2-1-15,2-1 1 32,0-2 1-32,0 2 0 0,0-1-1 15,0 1 0-15,-1 0 0 16,0 2 2-16,0-2 0 16,0 1 2-16,-1-1-2 15,1 1 2-15,-1 0 1 16,0-1-1-16,-2 1-1 15,4-3-2-15,-1 4-3 16,0-4 1-16,0 2-1 16,1-1-1-16,-2 1 2 0,2 0-1 15,-3 1 0-15,1 0 0 16,1 0 1-16,-1 1 0 0,-1-1-1 16,1 2 0-16,-2-4 1 15,1 3-1 1,0-1 0-16,-1 0 0 0,1 0 1 15,-1-1-1-15,1 1 1 16,1-1 3-16,0 1 0 16,-2-1 0-16,1-1-2 0,2 2 0 0,-1-1-2 15,-1 0 1-15,1 0-1 16,-1 1 0-16,0-1 1 16,0 1-1-1,1 0 1-15,-1-3-1 16,1 1 1-16,-1-1 1 15,1 0-1-15,1 0 2 16,-1-1-1-16,0 1 2 16,0 0 0-16,0 1-2 0,-1 0-1 15,-1 0 0-15,0 0 1 16,2-1-1-16,-2 1 0 16,0-2-1-16,1 0 0 15,0 0 0-15,0 1 0 16,-1-2 0-16,1 1 0 0,-1 1 0 15,0 1 1-15,0-3-2 0,0 3 2 16,0 0-1 0,0-3 0-16,0 2 0 0,0-1 1 15,0 0-1 1,0 1 0-16,0 0 1 0,0-2 0 0,-2 2 0 16,0 0 1-16,0 2 0 0,1-1 1 15,-3 0-1-15,2 1 1 16,0 0-3-16,-1 1 3 15,0-3-3-15,0 2 1 32,0-1-1-32,1 0 1 0,-1-1 0 15,0 1 0-15,1 0 2 16,-1 0-1-16,1-1 0 16,0 1 0-16,0 2 1 15,-1-3-2-15,0 0 0 0,-1 2-1 16,3 1 0-16,-4-3 1 0,2 2 0 15,-1-2 0 1,0 1 2-16,-1 1-2 0,1-2 0 16,-1 1 0-1,2 0 0-15,-2 0-1 16,2-1 2-16,0 3-2 0,-1-1 1 16,4 1 0-16,-4-2-3 15,1 2 7-15,0 1-3 16,0-1-2-16,-3 0 1 15,2 0 0-15,1 1 0 0,-2 1 0 0,2-1 1 0,-1 0 0 32,0 2-2-32,0 0 1 15,1 0-1-15,1 1 0 16,1 0 0-16,-1 1-1 16,-1 1 1-16,1-1 0 15,0 1-1-15,1 0 1 0,0-1 0 16,-4-1 0-16,4 0 1 15,-5 0-1-15,3-1 0 16,-1 0 0-16,-1 1-1 16,-1-2 2-16,3 2-1 0,-2 0 0 0,-1 0 0 15,1 1-1-15,-1-1 0 16,1 0 0-16,0 2 1 0,1-2-1 16,-2 1 1-16,0 0-1 31,1-1 0-31,-1 1 0 15,-1 0 1-15,2 0 0 0,-2-2 0 16,-1 1-1-16,0-2 1 0,0 2 0 16,1-2 1-16,0 2-1 15,1-1 0-15,0 0-1 16,-1 2 1-16,2 0-1 16,2 0 1-16,-1 0 0 15,-1-1 0-15,0 0 0 0,1 0 0 16,-2-1 0-16,1 0 0 15,-1-1 0-15,0 1 0 16,0 2 0-16,0-3 0 16,3 1-1-16,-3 2 1 15,1-1-1-15,-1 0-5 16,0 0-1-16,-2 1 0 16,0 0-3-16,1-1-5 15,1 1-4-15,0 0-5 16,2 2-16-16,-1-1-39 0,0-1-39 15,0-1-145-15</inkml:trace>
  <inkml:trace contextRef="#ctx0" brushRef="#br1" timeOffset="168046.6868">21519 2224 317 0,'0'13'21'16,"0"1"-21"-16,0 3-3 0,0 6 11 16,0 2 3-16,2 6 9 15,2 3 4-15,-4 3-2 16,2 4-5-16,0 4 1 16,-2 0-1-16,0 0-4 0,0-2-3 15,0-3-5-15,0-4 2 16,1-6-2-16,-1-9 0 15,0-5 7-15,0-7-7 16,0-4 7-16,0-5 13 0,0-2 26 0,0-12-2 16,0-5-39-16,0-8-10 15,0-5 1-15,0-6-1 16,-1-3-1 0,-5-3 2-16,1-1-2 15,-3 0 0-15,1 0 0 16,-2 4-1-16,1 4 1 15,0 2 2-15,0 5-2 0,1 5 0 16,4 3 2-16,-1 4-1 16,4 4 0-16,0 3-1 15,0 3 0-15,2 2-1 16,3 3 1-16,4 3-1 0,2 0-1 16,3 4-1-1,1 9 0-15,3 7 2 0,1 5 1 16,1 6-1-16,1 3 2 15,2 5 0-15,0 3 1 16,2 0 0-16,0 0-1 16,2-2 0-16,-3-3 1 0,0-4-2 15,0-4 2-15,-2-7 0 16,-3-4-1-16,-4-7 1 16,0-3 1-16,-5-5-1 15,0-3 2-15,-4-1 3 0,-1-13 6 16,-1-3 3-16,0-10-4 15,-4-4-6-15,0-5-3 16,0-8 0-16,0-3-2 16,0-1 0-16,0-3-1 15,0-2 2-15,0 5-2 16,0 3 0-16,0 5 1 16,-2 4 0-16,2 8 0 0,-2 4-1 0,2 4 0 15,0 5-1-15,0 3-3 16,0 1-10-1,0 5-15-15,0 1-20 0,2 2-11 16,2 3-19 0,6 0-24-16,-1 0-59 0</inkml:trace>
  <inkml:trace contextRef="#ctx0" brushRef="#br1" timeOffset="168640.4742">22238 2220 315 0,'-6'3'13'0,"0"5"-11"0,-1 1 13 15,-3 4 10-15,0 5 1 32,0 4 0-32,-1 3-1 0,0 4-1 15,2 2-9-15,1 2-4 16,0 4 2-16,3-3-8 16,4 1 1-16,1-3-4 15,0-1 4-15,2-5-3 0,6-6-1 16,4-1-1-1,0-7 2-15,4-4 2 0,2-5 3 16,1-3 4-16,2 0-1 16,-1-11 0-16,4-4 1 0,-4-5 0 15,2-1 0-15,-3-3-1 16,-4-1 4-16,-1-3-7 16,-1 1 0-16,-2-2 3 0,-2 1-2 15,-2-1-1-15,-3-1 2 16,-1-1-5-16,-3 2 5 15,0-1-5-15,0 1 4 0,0-1-3 16,-5 4-1-16,-3 3-2 16,-2 1-1-1,-3 2-2-15,1 3 1 16,-1 3-1-16,-2 3-1 16,-1 3-1-16,3 5-2 15,0 1-5-15,1 2-4 0,3 4-11 0,-1 8-26 16,2 8-36-16,3 5-9 15,0 5-37-15,4 2-108 16</inkml:trace>
  <inkml:trace contextRef="#ctx0" brushRef="#br1" timeOffset="168819.4136">22715 2567 519 0,'11'11'2'0,"-3"2"2"16,-1 2 51-16,-3-1-37 15,5 3-15-15,-3 0-7 16,0 3-98-16,-3-1-166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2-11T16:56:55.19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13869 8118 51 0,'0'0'25'0,"0"0"-1"32,0 0 16-32,0 0-6 15,0 0-10-15,0 0-6 16,0 0 11-16,0 0-10 15,0 0-7-15,0 0-1 16,0 0 1-16,0 0 1 0,0 0-4 16,0 0-2-16,0 0-1 15,0 0 0-15,0 0 1 16,0 0 1-16,0 0 2 16,0 2 2-16,0-2-1 15,0 1-3-15,0-1 2 0,0 1-4 0,0-1 0 16,0 0-3-1,0 0-4-15,2 0 1 0,-2 0 0 16,1 0-6-16,0 0-39 16,-1 0-52-16,0 0-175 0</inkml:trace>
  <inkml:trace contextRef="#ctx0" brushRef="#br0" timeOffset="5096.5723">14515 6906 141 0,'0'0'38'0,"0"0"2"16,0 0 11-16,0 0-17 16,0 0-12-16,0 0-2 0,0 0-3 0,0 0-1 31,0 0-1-31,0 0-2 0,0 0 0 16,0 0-4-16,0-2-1 15,0 1-1-15,0-2 0 0,-2 0 1 16,2 1 1-1,-2-3-1-15,-2 1-1 16,2 0-2-16,0 0 0 0,-2-1 1 16,1 1-3-16,1 1 2 15,-3 0 0-15,4-1-1 16,-5 1-2-16,2 0 0 16,1 2 1-16,-2-1-1 15,-1-1 1-15,1 1-3 0,0 1 1 16,1-2-1-16,-2 3 2 15,-1-2-1-15,3 1 0 0,-3 1 1 16,1-1-2 0,1 0 1-16,1 1-1 15,-1 0 1-15,1 0-1 0,-3 0 0 16,2 0 0-16,0 0 0 0,0 0 0 16,0 0 0-16,-1 0 1 15,1 0-2 1,0 0 2-16,-1 1-1 0,1 0 0 15,1 0 0-15,-1 1 0 16,-1-2 1-16,0 1-1 16,2 1 0-16,-2 0 1 0,-1 0-1 0,3 0 0 15,-2 0 0-15,-1-1 0 32,-1 2 0-32,4-1 1 0,-4 1-1 15,3-1 0-15,-1 1 0 0,0 0 0 0,0 1 0 16,1 0-1-16,-1 0 1 15,0 1 0 1,1 0 0-16,-2-1 0 16,3 1-1-16,-1-1 1 15,2 2-1-15,-2-1 1 16,2-1 0-16,-1 3 0 16,0-2 0-16,-2 2 0 15,2 0-1-15,0 0 1 0,-2 0 0 16,3 1 1-16,-2-1-2 0,0-1 1 15,0 1 0-15,1-1 1 16,0 2-1-16,0-1-1 16,0 1 1-1,0-1 0-15,0 1 1 16,1 0-1-16,-1-1 0 16,2 0 0-16,0 0 0 0,0 0 0 15,-1 1 0-15,0 0 0 16,1-1 0-16,-1 1 1 0,0-1-1 0,2 1 1 15,-3-1 0-15,2 2-1 16,-2-1 2 0,1 1-1-16,-1-1 1 15,2 0-1-15,-3 0 0 16,2-1 1-16,-1 0-1 16,2 0 0-16,0 0-1 15,-1-1 0-15,1 2 0 16,0-1 0-16,1 1 1 0,-2-2-1 15,1 2 2-15,0 0-1 16,0 1 0-16,0-2 0 16,-1 1-1-16,0 0 0 0,1 2 1 0,-1-1 1 15,0-3-2-15,2 2 0 16,-1 0 1 0,-1-1 0-16,0 1 1 15,1-3 0-15,1 1-1 16,-2 0-1-16,1 0 1 15,0 2 0-15,1-4 0 16,-1 3 1-16,0-3-1 16,1 3 0-16,0-1 0 0,-1 0 0 15,0 0-1-15,0 0 0 16,-1 0 2-16,2 2-1 0,-2-1 0 16,1 2-1-16,0-1 1 15,2 0-1 1,-4 1 0-16,2-2 0 0,1 1 0 15,-1-2 0-15,1 1 0 16,-1 0 0-16,1-2 1 0,-1 1-1 16,0 0 1-16,1 1-2 15,1-2 1-15,-1 1 0 16,1 0 0-16,-2-1 0 16,2 1 0-16,-3 0 1 15,3 0-1-15,-1-1 0 0,0 1 1 16,0 1 0-16,-1-2-1 15,2 1 0-15,-2 1 1 16,1-2-1 0,0 1 0-16,-1 0-1 0,2-2 1 0,0 2 0 15,-2-1-1-15,2 1 1 0,0 1 1 16,0-3-1-16,-1 3 0 16,1-1 1-16,0-1-1 15,-2 1 1-15,1 0 0 16,0 0-1-1,0 1 0-15,1-2 1 16,-1 2-1-16,1-1 0 16,0 2 0-16,-2-2 2 0,2 0-2 0,0 0 2 0,0 0-2 15,0 1 0-15,0-1 0 32,0 1 0-32,0-1 0 15,0 0 0-15,0 1 0 16,0-2 1-16,0 1-1 0,0 1 0 15,0-2 0-15,0 2 0 16,0-2-1-16,0 1 1 16,0 0 0-16,0 0 1 15,0 0-1-15,0 1 1 16,0 0-1-16,0-1 1 16,2 1-1-16,-2-1 1 0,1 0-1 0,0 1 0 15,1-1 0-15,0 0 0 0,-1 0 0 31,1 0 0-31,0 1 0 16,0-2 0-16,0 0 1 16,2 1 0-16,-3 1 0 0,2-2 0 0,0 0-1 0,-1 1 0 15,1-1 0-15,0 0 1 16,-1 1-2-16,0-2 1 31,2 1 0-31,-2 0 0 0,2 0 1 0,-1 0-1 16,2 2 0-1,-2-4 1-15,0 2 0 16,2 1-1-16,-3-3 0 0,4 3 1 16,-3-2-1-1,0 2 0-15,2-2-1 16,-2 0 0-16,1 1 1 0,2-1 1 16,-2-1-1-16,2 3 0 15,-2-3 1-15,1 0-1 0,1 2 0 0,0-1 0 16,0 1 1-16,0-2-1 31,0 0 0-31,1 2 1 16,0-2-1-16,1-2-1 0,-2 1 2 15,2-1 0-15,1 1-1 16,1-1 0-16,-1-1 1 16,3 0 0-16,-3 0-1 15,1 0 0-15,2 0 0 0,-1 0 1 0,-2-2-1 16,2 0 0-16,-2-1 0 0,2 0-1 15,-3-1 0-15,1 0 2 16,-1 1 0-16,2-2-1 16,-3-1 0-16,1 2 0 31,0-1 1-31,0-1-1 0,-1 1 1 16,1 0-1-16,1 0-1 15,-1 0 2-15,-1-2-1 16,1 1 1-16,0 0-1 15,0-1 0-15,-2 1 0 0,0-2 1 16,1 1-1-16,0 0 0 16,-1 0 0-16,1 0 1 15,1 0-1-15,1-1 0 0,-3 0 0 16,2 0 0 0,0 0 1-16,0 0-2 0,-1-1 1 15,1 1 1-15,-1-1-1 16,2 1-1-16,-2 0 2 0,0-1 0 15,1 1-1 1,-2 0 0-16,-1 0 1 16,1-1-1-16,0 1 1 15,0-1-1-15,-2 1 0 16,2-1 0-16,-2 2 1 0,1-3-1 16,-1 2 0-16,0 0 0 0,0 1 0 15,0-1 0-15,-1 0 0 16,1 0 0-16,0 0 1 0,-1-1-2 15,-1 0 1-15,2-1 1 16,-1 0-2-16,1-1 2 16,-1 0-2-16,0 0 1 0,0 0-1 15,0 0 0-15,0 0 1 16,0 1-3-16,-1 0-1 31,-1 0 2-31,0 0 2 0,1 1 0 16,-2 0-1-16,0-1-1 15,0 1 1-15,0 0 1 16,2-2 0-16,-2 0 1 16,0-1-2-16,2-1 1 0,-1 1 0 15,0-2 1-15,0 0-1 16,4 0-1-16,-4 0 1 16,2 0 0-16,0 2-1 15,0-1 2-15,-1 2-1 16,1 1 0-16,-1 0 0 15,0 2 0-15,-2-1 1 0,0 1-1 16,0-1 1-16,0 0-1 16,0-2 1-16,0 0-1 0,0 2 2 15,0-3-2-15,0 1 1 16,0-1 1-16,1 2 0 16,-1-1 2-16,0 1-1 0,0 1 1 15,0 1 1 1,0-1 5-16,0 2-3 15,0 0 1-15,0 0 1 16,0-1-1-16,-1 1-1 0,-1-1-1 16,-2 0-4-16,3 0 1 0,-2 1-3 15,1-2 0 1,-2 1 0-16,2 0 1 16,-1 0-1-16,0 1 1 0,0-2 0 15,-1 2 0-15,1 0 2 16,0 0-1-1,-1-1 2-15,1 0-1 0,-1 3-1 0,2-2 0 0,-2 0 0 16,3 1 1-16,-2-1 0 16,0 0 2-16,2 2 2 15,0-2-2-15,-3 0-3 16,3 1-3 0,0-1 2-16,-1 0-2 0,0 1 1 15,1 0 1-15,-1 1-1 0,1 0-1 16,-1-1 2-16,1 2-1 15,-3-2 1-15,2 0-1 16,0 0 0-16,-2-1 0 16,2 1 0-16,0 1 0 15,-2-1-1 1,0-1 0-16,1 2 1 16,0-2-1-16,0 3 2 15,-1-2-1-15,-2 1 0 16,1-2 0-16,-1 0 1 0,0-1-2 15,-2 2 1-15,1 0 0 16,-3-1 0-16,1 3-3 16,-1-1 1-16,-3 1 0 0,-1 2 0 0,1 2 0 15,-5 0 0-15,3 0 0 16,-1 0 1-16,1 2 0 16,3 2-1-16,3-1 0 15,3 0-1-15,1-1-16 0,5-1-34 31,0-1-44-31,0 0-47 16,2 0-139-16</inkml:trace>
  <inkml:trace contextRef="#ctx0" brushRef="#br0" timeOffset="67277.4002">8670 6903 109 0,'-1'-4'10'0,"-1"0"-2"16,-1 1 16-16,3 0 0 0,-2 0-1 15,1-2-4-15,1 2-1 16,-2-2 4-16,2 2 3 16,0 1-16-16,-2-1 5 15,1 2 1-15,1 0-4 16,-1 0-2-16,0 1 1 15,1 0 5-15,-1 0 2 0,1 0-3 0,0 0-5 16,-2 0-5-16,2 5-1 16,-1 3 3-1,-2 4 2-15,1 5-1 16,1 2 2-16,-4 6-3 0,2 1-2 16,0 5 0-1,-4 0-1-15,1 4 0 16,0 0 0-16,-2 1-2 0,0-2 1 15,2-4-1-15,-2-3-1 16,4-5 1-16,1-5 2 16,1-8 3-16,0-3-3 15,2-3 4-15,0-3 7 16,0 0 4-16,0-4 10 0,0-7-11 16,2-2-14-16,0-3-2 15,1-3 0-15,0-5-1 0,-2 1 0 16,2-2-1-1,0-1 0-15,-1-1 0 16,0 0-2-16,-1 2 0 0,-1 0 0 16,0 2 2-16,0 2 0 15,1 0 1-15,-1 0 0 0,0 1-1 16,0 1 1 0,0 2 0-16,2 2 0 0,-2 2-1 0,2 4 1 15,0 2 1 1,-2 4-2-16,0 0 1 15,0 3 0-15,0 0-6 16,0 6-2-16,-2 5 6 16,-3 2 1-16,0 2 1 0,-2 4 0 0,-1-2 0 15,0-1 0-15,-1-3 0 0,-1-2 1 32,-1-3 1-32,0-5 3 0,-1-3 6 15,-2 0-2 1,-2 0-3-16,0-7-4 0,0-1 0 15,1 0-3-15,-1 0 1 16,5 1 0-16,1-1 1 16,3 3-1-16,1 1 0 0,3 0 0 15,0 2 0-15,2 1 0 16,0 1-1 0,1-2-1-16,0 2-3 0,0 0 3 15,0-1 0-15,2 1 2 16,4-3 0-16,2 1 1 15,1-3 1-15,1-1-1 16,2 2 1-16,2-2-1 0,2 1 0 0,-1-2 1 16,4 0-2-16,0 0 1 0,-1-2-1 15,1 2 0-15,0-1 1 32,-1-2 0-32,-3 3 0 15,-1 1-1-15,-3 0 0 16,-1 4 0-16,-4-1 0 15,-1 3 0-15,-1 0 0 0,-1 0-2 16,0 1 1-16,0 7 0 16,1 3 1-16,0 1-1 15,0 4 1-15,0 1 0 16,-1 2 0-16,3 2 1 16,0-1-1-16,-2 0 1 0,1-3 0 15,1-3-1-15,-1-3 1 16,2-3-1-16,-2-1 1 0,0-3 0 15,0-1 1-15,-1 0 0 16,1 0-2-16,-2-1 1 16,0-1-2-16,1 1-4 15,-2 1-29-15,-2 2-33 16,0 2-60-16,-1 1-111 16</inkml:trace>
  <inkml:trace contextRef="#ctx0" brushRef="#br0" timeOffset="68111.5881">8313 7704 171 0,'2'0'69'16,"-1"4"-71"0,3 2 2-16,-2 5 13 15,4 2 31-15,0 2-21 0,0 3-7 0,1 1 1 16,2 0 1-16,-1-1-9 15,0-1 0-15,-1-1 0 16,-2-4-4-16,-2-2-1 0,0-4 0 16,-3-2 0-16,0-2 6 31,0-2 25-31,0 0 8 0,-3-5-22 16,-4-5-14-16,-1-4-2 15,0-1-4-15,0-3 1 16,-1 0 7-16,3 0-5 15,2-1-2-15,-1 4 1 16,3 0-1-16,2 2 4 0,0 2-2 16,1 0-3-16,9 2-1 15,2 0 0-15,3-1 2 16,2 1-1-16,1 2 0 16,0 2-1-16,1 2 0 15,-2 1-1-15,-1 2 1 0,0 0-3 16,-3 0-6-16,0 0-16 0,-1 0-10 15,0 0-18-15,-3 0-38 16,1-1-35-16,-1-7-92 16</inkml:trace>
  <inkml:trace contextRef="#ctx0" brushRef="#br0" timeOffset="68445.1648">8651 7470 318 0,'0'0'16'0,"0"0"-4"16,0 3 3-16,0 5 13 15,0 4-5-15,0 3-10 16,0 5 1-16,0 2-2 16,0 4-1-16,2 2-6 15,-1-1-2-15,2 1 1 16,1-2-1-16,-2-1 3 0,2-3 3 15,0-3-5-15,1-2-1 16,1-3-1-16,1-3-1 16,2-2 0-16,0-4 2 15,3-2 0-15,-3-1-1 0,2-2-1 0,-2 0-3 16,0-6-7-16,0 0-20 16,-3-4-41-1,-2 0-31-15,-2-1-111 16</inkml:trace>
  <inkml:trace contextRef="#ctx0" brushRef="#br0" timeOffset="68646.5327">8602 7671 357 0,'0'0'31'0,"0"-2"-9"16,4-4 2-16,7-3 10 15,3-1-14-15,5-2-15 16,0-1-1-16,3 1 1 0,1-2-2 16,-1 3-3-16,0 0-1 15,0 3-10-15,-2 1-102 16,-1 1-111-16</inkml:trace>
  <inkml:trace contextRef="#ctx0" brushRef="#br0" timeOffset="69729.2031">9609 6797 192 0,'3'2'36'16,"0"9"-26"-16,3 6 37 15,2 5-2-15,2 6-26 16,2 6 0-16,1 3-9 15,3 3-2-15,-2-3-7 0,0-2 0 16,0-4 1-16,-4-7-3 0,-1-4 1 16,-1-6 0-16,-6-5 0 15,2-2 0-15,-4-5 1 16,0-2 18-16,0 0 20 16,-5-7-14-16,-3-4-21 15,-2-4-4-15,0-3 0 0,-1-1 0 0,-3-4-1 16,1 0-1-16,1-3-1 31,1 0 0-31,-1 0 1 16,2 1 2-16,3-1 0 15,1 4 1-15,5 2-1 0,-1 2 1 16,2 3 5-16,0 1-1 16,0 3-3-16,0 2 1 15,0 3 2-15,-2-1 2 16,-2 4 4-16,0 3-2 15,-4 0-5-15,-2 2-2 0,-2 9-2 16,-4 3 0-16,-3 6 0 16,-2 2-1-16,3 3 2 0,-1 0-1 15,0 0 0 1,4-4 0-16,0-4 1 0,5-3-1 16,2-5 0-1,1-3 0-15,6-5 0 16,0-1 5-16,1-5 4 0,1-8 1 15,7-4-8-15,2-5-3 16,5-1 1-16,2-5 0 16,2 2 1-16,3 2-2 15,-1 0 2-15,-3 4-1 16,1 3 0-16,-5 3 0 0,-3 4 0 16,0 3 1-16,-3 3-2 15,-1 3 3-15,3 1-3 0,1 0 0 16,2 6 1-16,1 5 0 15,4 0 2-15,2 2 5 16,1 2 2-16,0-1 1 16,0-1 0-16,0 0-8 0,-4-2 4 15,0 0-3-15,-3-1-1 16,-2-1-2 0,-1 0 0-16,-1-1 0 0,-2 0 0 0,-2 5-1 0,1-3-10 31,-3 4-29-31,-1 3-21 15,-3 0-63-15,0 4-87 16</inkml:trace>
  <inkml:trace contextRef="#ctx0" brushRef="#br0" timeOffset="70987.4187">9830 7552 328 0,'-5'-3'31'0,"2"2"-27"0,1 1 11 15,1 0-2-15,1 9-8 16,0 5-4-16,1 3-1 16,6 3 2-16,1 1 0 15,6-1 0-15,-5-3-2 0,3-3 1 0,-1-7 2 31,2-3 1-31,-1-4 8 0,0-7 14 16,-2-6 4-16,2-4-14 16,0-4-8-16,-3-1-2 0,1-1 1 15,-1 3 2 1,-3 0-4-16,-2 5-3 0,-2 4 1 16,0 3 0-16,-2 5-3 15,0 3 0-15,0 0-3 0,0 8-6 0,0 6 11 16,0 3-4-16,0 3 2 15,2 0 0-15,1-3-1 32,4-2 1-32,2-4-3 15,1-3 3-15,1-4 1 0,2-4 1 16,1 0 1-16,-1-1-2 16,2-8 3-16,-1-2 5 0,0 0-2 0,1-4 3 15,-3 1-2-15,1-1-1 16,-3-2-1-16,0 2-2 15,-2-1-1 1,-2 0-1-16,0 1-1 16,-1 1 1-16,-2 2 0 15,-1 2-2-15,-1 1 0 0,-1 2 0 16,0 4 2-16,0-1 1 16,0 3 1-16,0 1-3 15,0 0-3-15,0 0-3 16,0 3 4-16,0 3 1 15,0 1 0-15,0 2 0 16,3 2 0-16,0-1-1 0,1 4 2 16,2 0-1-16,-2 3-1 0,1 1 1 15,1 2 0-15,1 3 1 16,0 2-2-16,0 1 1 0,1 1 0 31,0 1 0-31,-2-2 0 0,0 0 0 16,0-4 0-16,-1-3 0 15,0-4 0-15,-1-6 1 16,-1-2-1-16,-1-4 1 0,1-3-1 16,-1 0 3-16,0-3 2 15,-2-7 0-15,0-3-2 16,0-4-1 0,0-3-1-16,0-4 2 0,-4-1-3 15,-2-3 0-15,1-3 0 16,1-1 0-16,-2-1 0 15,2 3-1-15,2-1 1 16,1 3 1-16,1 2-3 0,0 1 2 0,7 1-1 16,4 0 1-16,3 1 0 15,1 1-1-15,2 2 1 16,0 0-1-16,2 3 2 16,0 2 0-1,-2 5 0-15,-1 4-1 16,-2 3 0-16,0 3-1 0,-1 0 0 15,-3 9-1-15,-1 2 0 16,-2 4 1-16,1 0 0 16,-2 1 1-16,-2 0 2 15,-3 0 2-15,0 0 3 16,-1-2 2-16,0 2 0 0,-4-2 3 16,-2-2 0-16,-2 1-3 15,-1-2-3-15,0-2 0 16,0-1-4-16,-2-1 0 0,2-2-1 15,-3 1 0 1,1 0-2-16,1-1-33 0,-3 3-46 16,-1-2-47-16,-3 2-180 15</inkml:trace>
  <inkml:trace contextRef="#ctx0" brushRef="#br0" timeOffset="76892.3899">14921 5974 61 0,'-5'5'17'0,"-1"1"-11"15,1 0-1-15,0-1-4 16,3 0 0-16,-3-1-1 16,4 1 0-16,-1-2-2 0,0-1 1 0,0 0-3 0,2 0-3 15,-1-2 3-15,0 0-24 16</inkml:trace>
  <inkml:trace contextRef="#ctx0" brushRef="#br0" timeOffset="80540.5504">14881 6039 71 0,'0'0'9'15,"0"2"-5"1,0-2 18-16,0 0 9 16,0 0 3-16,0 0 4 15,0 0 4-15,0 0 4 0,1 0-15 16,-1 0-10-16,0 0-1 15,0 0-3-15,0-2-2 16,0-1-2-16,0 0 0 16,0 0-2-16,0-2-3 15,0 1-2-15,0-3 1 16,0 0 2-16,0-1 1 16,0 0 0-16,0-1-3 0,0-2 3 15,0 2-1-15,-2-2-4 16,1 3 4-16,-2-1-1 15,0 1-2-15,1 0-2 16,-2 2-2-16,1 1 1 0,0 1-1 16,0 0 2-16,0 0-3 0,-3 1 0 15,3 0 1-15,-1 0-2 16,0 3 0 0,-1-2 0-16,1-1 1 0,-1 2 1 15,2-1 1-15,-2 2-3 16,-1-2 1-16,1 2-1 15,0 0-1-15,1 0 1 16,-3 0-1-16,1 0 1 0,0 0 0 16,-1 3-1-16,1 0 1 0,0 1-1 15,0-1 1-15,0 0 0 16,1 1 0-16,-1 0 0 16,0 0 0-1,1 1 0-15,0 1-1 16,-1-1 1-16,1-1 1 15,-1 3-2-15,1-1 1 16,-1 0 0-16,2-1 1 0,-2 2-2 16,0 0 2-16,1-1-2 15,-1 2 2-15,1-2-1 16,-2 1 0-16,2 0 0 16,0 0 0-16,0 0 0 15,1-1 0-15,1 0 1 16,-2 0-2-16,2 0 1 0,-2 1 0 15,1-1 1-15,-1 3-1 16,2-1 0-16,-2 0 0 0,0-1 0 16,1 1 0-1,1 2 0-15,-2-1 0 16,2 0 0-16,-2 0 0 0,2 1 0 16,-1 0 0-16,0-2 0 15,1 2-1-15,-1 0 1 0,0-2 1 0,1 1-2 16,0-1 2-16,0 1-1 31,-1 0 0-31,0 0 0 0,0 0 0 16,2 1 1-16,-2 0-2 15,0 0 1-15,1 0 0 0,-3-1 1 0,4 2-1 16,-2-2 0-16,0 0 0 16,-2 0 1-16,3-1-1 15,-1-1 1-15,2 0 0 16,-2-1 0-1,2-1-2-15,0-1 1 16,0 2 1-16,0 1 0 16,1-1-1-16,-2 1 1 0,1 1-1 0,-1 0 0 15,1-2 0-15,0 3 1 0,0-1-1 32,-2 0 1-32,2-1-1 15,0 1 0-15,0 0 0 16,1 0 1-16,-3-1-1 15,3 0 1-15,0 1-1 0,-3-1 0 16,3 1 1-16,0 0-1 0,0-2 2 16,0 3-2-16,-1-1 1 15,2 2 1-15,-1-1-1 16,-1-1 0-16,1 2 0 0,-1 0 0 31,0-1 0-31,2 0-1 0,-1 0 0 16,1-1 0-16,0 2 1 0,-2-3-1 15,2 3 0-15,-1 0 0 16,1-2 0 0,0 1 1-16,0 0-1 15,0 1 1-15,0-1-1 0,-1 1 2 16,0-1-2-16,1 0 0 16,-1 1 2-16,-1-2-2 15,2 1 0-15,-3 1 0 16,2 0 0-16,-1-2 0 0,0 1 2 15,1-1 1-15,-1 1 2 16,2-1-2-16,-2 0 0 16,0-1-1-16,2 1-1 0,-2-2 1 15,0 2-1-15,0-2-1 16,1 1 0 0,0-1 1-16,-1 0-1 15,0 1 0-15,0-2 0 0,1 3 1 16,-1-1-2-16,2 0 2 0,-1 1-2 15,1-2 2-15,-1 5-1 0,-1-3 0 16,1 1 0-16,-2 1 0 16,3 0 0-16,-2 1 0 0,0 0 0 31,-1 1 0-31,2 0 1 16,-1-1-1-16,0-1 0 0,2 1 0 0,-2-1 1 31,0-2 0-31,2 1-1 0,-2 0 1 15,2 0 0-15,0 0 1 16,0 0 1-16,-1 1-2 16,-1 1 0-16,2 0 0 15,0-2 0-15,0 1 0 0,0 0-1 16,0 0 1-16,0 0 0 0,0-1 0 16,0 2-2-1,0-1 1-15,0 0 1 0,0 1 0 16,0 0-1-16,0 0 0 0,0-1 0 15,0 2 0-15,0-4 0 32,0 3 1-32,0-3 0 0,0 0 0 15,0 1 2-15,0-1-1 16,0 0 0-16,0-1 0 16,0 0 0-16,0-1-1 15,0-1 0-15,0 1-1 16,0 0 0-16,0-1 1 0,0 1-1 15,0 0 1-15,0 2-2 16,0-1 2-16,0-1-1 16,3 1 0-16,-2-1 1 15,1 0-1-15,0 0 0 0,1-1 0 16,-1 0 0-16,2 0-1 0,-2 1 2 16,1-2-2-16,2 1 2 15,-1 0-1 1,-1 1 0-16,2-2 0 0,-2 0 0 15,1 0 0-15,0 1 0 16,-1-3 0-16,2 1 1 0,0 0-1 16,1 0 1-16,2 0 1 0,-3 0-2 15,1 0 3-15,1-1-1 32,-1 0-1-32,1 0-1 15,-1 0 1-15,-1-1 0 16,2 1-1-16,-1-1 1 0,0-1 0 15,-1 1 0-15,1-1 0 16,0 1 0-16,2-1-1 0,-4 0 0 16,4 0 1-16,-3 0-1 15,2 0 0-15,-1 0 1 16,0 0-1-16,0 0 1 16,0 0-1-16,1 0 0 15,-3 0 1-15,1-1-1 16,1 0 0-16,0-1 1 15,0 0 0-15,0 0-1 0,1 1 0 16,-1-1 1-16,0 0-1 16,1-1-1-16,-1 1 2 0,-1 0-2 15,1 0 2-15,0 1-1 16,-1-1 0 0,2-1 0-16,-3 0 0 15,2 1 0-15,-1-1 0 0,1 0 0 16,-2 2 0-16,2-2 0 15,-1 1 0-15,1 0 0 16,-2-1 0-16,1 2 0 16,1-2 0-16,-1 1 0 15,0-2 0-15,1 2 0 0,-2-1 0 16,1 0 1-16,1-2-2 16,0 2 2-16,0 0-1 0,-1-2 0 0,1 1-1 15,0 1 1-15,-1-1-1 31,1 0 0-31,0 1 0 16,-2-2 1-16,1 0 0 0,2 0 0 16,-2 0-1-16,1-2 2 15,0 1-1-15,0-2-1 16,1 0 2-16,-1 1-2 16,0-3 1-16,1 3 0 0,-1-2 1 15,0 1-1-15,-3 0 0 0,3 2-1 16,-2-4 2-16,0 3-1 0,0-2 0 31,1 0 1-31,-1 0-1 0,0-1 0 16,-1 2 1-1,-1-3-1-15,3 1 1 0,-3 0 0 16,0 1 1-16,1-1 0 16,-1 1 0-16,1 0-1 15,-2-1 2-15,3 1 0 16,-2-1 0-16,2 0-2 0,-2 1 1 15,1-1-1-15,0 1 0 16,0-3 3-16,0 2-1 16,0 0 1-16,1-1 0 15,-2-1 1-15,2 1 2 0,-3 0-2 16,2-2 0-16,0 2-2 0,-1 0 0 16,0-1 0-16,-1 0-1 15,-1-1 0-15,2 1-1 16,1-1 0-16,-2-1 0 15,0 2 0 1,-1-2 2-16,2 2-1 16,-1-1-1-16,0 0 0 0,1 0 0 15,-1 0 3-15,1-1-3 16,-2 1 1-16,1 0-1 0,1-1 0 0,-2 2 0 16,1-2 1-16,1 1-1 31,0 1 0-31,0-1 0 0,-1 0 0 15,2 0 0-15,-2 1-1 0,1-4 1 16,1 4 0-16,0-2-1 16,-1 0 2-1,1 0-1-15,0 0-1 16,-1-2 1-16,-1 2 0 16,1-1 1-16,-2-1 0 0,1 1 0 0,0-1-1 0,-1-1 0 15,0 0 0-15,0-1-1 16,0 1 1-16,0 0-1 31,0 0 1-31,0 0-2 0,0 0 2 16,0 0-2-16,-2 0 1 15,-1 1 1-15,-1-3-2 0,1 3 2 0,-2-2-1 16,2 4 0-16,0-2 0 16,-2 1 0-16,3 1 0 31,-3 1 0-31,2 0 1 0,0 0-1 15,0 1-1-15,-1 1 1 16,0-1 0-16,1 3 0 16,-1-1 0-16,-1-1 1 15,1 2-1-15,0 0-1 16,-2-1 1-16,2 0 1 0,-2 0-1 16,1-1-1-16,-1 1 1 15,-1-1 0-15,1 0 0 16,0 2 0-16,-2-2 0 15,2 0 0-15,-1 1 0 16,0-1 0-16,0-1-1 0,1 1 1 0,1 0 0 16,-1-1 0-16,1 3 0 0,-1-1 0 15,2 0 0-15,-2 2 0 32,-1-1 0-32,1 2-1 15,0-1 0-15,-1 1 2 16,0 1-1-16,0-1-1 0,-1 1 0 0,2 2-1 15,-1 0-1 1,1 3-3-16,0 1 0 16,2 0-4-16,1 0-11 0,-2 2-15 15,2 5-18-15,1 3-30 16,2-1-8 0,0-3-58-16,0-1-136 0</inkml:trace>
  <inkml:trace contextRef="#ctx0" brushRef="#br0" timeOffset="82078.2878">15004 5401 278 0,'-6'-3'37'0,"-5"1"-28"16,0 2 7 0,0 0 13-16,1 0 1 0,1 1-5 15,-1 7-15-15,3 3-6 16,1 3-1-16,0 1 1 16,4 4-3-16,0 1 2 15,2 2-1-15,0-1 0 16,0-1 0-16,5-2-1 15,2-2-1-15,1-5 1 16,1-4-1-16,0-4 2 16,3-3 1-16,-1-3 1 0,0-8 4 15,3-4-1-15,-1-4-4 0,1-3-2 16,-1 0 0-16,1-3-1 16,-3 1 0-16,-3 1 0 15,-2 1 1-15,-6 2-1 0,0 2 1 16,0 2 1-1,-10 2 0-15,-4 2 1 0,0 3 1 16,-2 4 1-16,1 3-3 16,0 2-1-16,3 0 0 15,-1 3-1-15,3 6-2 16,2 5 1-16,3-2 0 0,3 3-2 16,2 0-3-1,0 0-21-15,8-1-17 16,5-4-36-16,2-4-44 15</inkml:trace>
  <inkml:trace contextRef="#ctx0" brushRef="#br0" timeOffset="82501.2791">15137 5236 299 0,'-5'0'10'16,"3"0"-6"-16,2 0 19 0,0 0-14 15,0 1-8-15,8 6 0 16,1 2-1-16,2 2 1 16,3 1-1-16,-3 0 0 15,2 1 0-15,1-2 1 16,-1-2-1-16,-2-1 2 15,-1-4 1-15,-2-2 0 0,-1-2 3 0,-1 0 16 16,-1-3 15 0,-2-3-14-16,-1-4-6 15,-2-1-3-15,0-2-5 16,0-1-3-16,-7 0 0 16,-2-4-1-16,-1 2 2 0,0-2-5 0,-5 0-1 15,1 1-1 1,-1 0 1-16,1 1-2 15,-1 1 1-15,4 5-1 16,3 1-1-16,0 3-14 16,4 0-17-16,1 1-35 0,3-1-27 0,0 0-151 15</inkml:trace>
  <inkml:trace contextRef="#ctx0" brushRef="#br0" timeOffset="83127.8731">15225 4633 318 0,'0'-3'13'16,"0"1"-9"-16,0 2 9 15,2 0-8-15,2 2-8 16,2 7 0-16,2 4 3 15,3 3 0 1,-1 2 0-16,2 0 0 0,0-3 1 16,-2-3-1-16,-2-2 1 0,-1-4 0 0,-4-5 2 15,0-1 5-15,-3-4 51 16,0-8-20-16,0-3-32 31,-4-4-4-31,-4-2-1 16,-1 0 0-16,-2 1-2 0,-1 2 0 15,-3 3 0-15,1 1 1 16,-2 5 2-16,-1 3 1 0,2 3-1 16,2 3 0-1,-2 1-1-15,3 9-3 16,2 4 1-16,1 3 0 0,2 4-1 16,2 3 1-16,5 2-1 15,0 4 1-15,0 0 0 16,5-1-1-16,4 1 4 15,2 0-1-15,0-3 0 16,3 0 1-16,2-1-2 16,-1-1 3-16,4 0-2 0,1-3 1 0,2-4 0 15,3-2-1-15,2-5-1 16,0-5 1 0,-1-4-1-16,1-2-1 15,-2-4 1-15,-3-7-2 0,-2-3-2 16,-2-1-25-16,-3-2-33 15,-5 1-12-15,-3 1 10 16,-2-2-29-16,-5 1 8 0,0 2 9 0</inkml:trace>
  <inkml:trace contextRef="#ctx0" brushRef="#br0" timeOffset="83988.9217">15516 4870 62 0,'-5'-3'79'0,"-3"1"-11"0,2 2-9 16,-2 0-15-16,1 0-21 15,3 5-3-15,0 4-5 16,3 0-9-16,1 1-4 15,0 2 0-15,8-2 0 16,2-1 1-16,2-3-1 0,1-3 0 16,3-3 1-16,-3 0 1 15,2-6-2-15,-1-5 3 16,-3-1-1-16,-2-4 1 16,-2 1 7-16,-2 2 7 15,-5-4 0-15,0 3-7 16,-1 0 3-16,-7 2-5 0,-4 1 0 15,-3 2-5-15,0 0-4 16,-2 4 0-16,1 2 0 16,1 3 0-16,2 0-1 0,2 0-1 15,4 0 1-15,3 3 0 16,2 0-1-16,2-2-1 16,0 0-2-16,3-1 3 15,6 0 1-15,4-2 1 0,-1-7 0 16,3-2 0-16,-2-2 0 0,1-2 0 31,0-1-1-31,-5 1 0 0,0-1 2 16,-2 2-1-16,-3 0 0 15,-1 2 1-15,-1 3 6 16,-2 1-1-16,0 3 2 0,0 2 5 0,0 2-4 16,0 1-6-16,0 0-5 15,0 6-4 1,3 5 1-16,2 3 3 15,2 4-2-15,3 4 3 16,2 1 0-16,0 1 0 0,2 0 0 16,-2-2-1-1,-1-3 1-15,-1-4-1 0,-3-3-2 0,-3-5 2 0,-2-4 0 16,-2-3 2-16,0 0 5 31,0 0 4-31,-7-9-8 16,-5-2-1-16,2-3 1 0,-5-4-2 15,0-3 1-15,-1-1-2 16,-1-2 1-16,3-2 0 16,2 2-1-16,-1-1 0 15,6 0 0-15,3 5 1 16,4 0-1-16,0 3 0 16,0 2 0-16,8 0 0 0,0 3 1 15,1 3-1-15,-1 0 1 16,1 4-1-16,1 4-1 15,1 1-1-15,1 0 1 16,0 6 0-16,0 8-1 0,0-1 3 0,-1 5-1 16,-3 0 0-16,1-1 1 15,-4 0-1 1,-3-4 1-16,-2 2-1 16,0-4 2-16,-6-2 0 15,-3-1 1-15,-1-3 1 16,-1-3-2-16,-1-2-2 15,0 0-12-15,-1-4-16 0,1-5-25 16,1-4-40-16,5-2-13 16,-2-3-89-16</inkml:trace>
  <inkml:trace contextRef="#ctx0" brushRef="#br0" timeOffset="84561.4852">15724 4405 256 0,'0'1'124'16,"0"4"-120"-16,0 3-3 15,1 1 12 1,3 3-1-16,4 1-4 16,-1 0-2-16,3 0-1 15,-1-3-4-15,3 0 2 16,-1-2 0-16,0-5 0 15,-2-2 0-15,2-1 4 0,-1-1 12 16,-1-9 2-16,1-1-5 0,-2-3-7 16,-1-3-3-1,-2 0-1-15,0-2-1 16,-3 2 1-16,-2 0-2 16,0 1-1-16,-2 1 0 0,-4 1 1 15,-2 3-1-15,0 0 3 16,1 2 1-16,-1 1 1 15,3 2 0-15,0 1-2 16,2 2-3-16,1 2 1 16,0 0-1-16,2 1-1 0,0 0-3 0,0 0-3 15,6 4 0-15,1 3 3 0,4 4 3 16,2 5-2-16,0 1 1 31,4 6 0-31,1 5 0 16,3 3 0-16,-2 5 1 15,2-1-1-15,-2 1 0 0,0-4-1 0,-6-3 1 16,-3-6 0 0,-3-3-1-16,-4-5 1 15,-3 1-2-15,0-4 4 0,-8 2 3 16,-3 0-3-16,-3 2-3 16,-5 2-29-16,-4 3-76 15,-6 0-155-15</inkml:trace>
  <inkml:trace contextRef="#ctx0" brushRef="#br0" timeOffset="85183.5107">15229 5432 328 0,'2'-1'33'0,"-2"1"-25"16,1 0 9 0,1 3-15-16,3 5 6 15,0 3 14-15,2 4 1 0,0 1-13 16,0 3 1-16,-2 2-7 15,1 0-3-15,-3 3 2 16,-3 1 7-16,0 1 1 16,-2 1 3-16,-7-2 2 0,-3 1 0 0,-4 0-3 0,-1-1 1 15,0-2-7-15,-4 1-4 32,1-3-2-32,2-2 0 0,-1-1 0 0,1-3 0 31,3-3 0-31,2-4-1 0,3-1 1 0,3-3-1 0,1-3 0 31,2-1 1-31,3 0 0 0,0 0-5 0,-1 0-4 31,0-3-6-31,0-3-11 16,0-2 0-16,2-1-15 16,0-2-30-16,0 1 1 15,0-2-40-15,2 1-32 0</inkml:trace>
  <inkml:trace contextRef="#ctx0" brushRef="#br0" timeOffset="85752.1111">15030 5729 192 0,'-3'0'98'0,"-2"0"-88"0,-1 0 29 16,2 1-6-16,-1 5-14 16,1 1-1-1,0 1 2-15,0 1-3 16,1 0-1-16,1 2-8 0,-3 1 3 0,4 1 0 16,-1-2-2-16,-1 1-3 0,0 1 0 15,1 0 1-15,1 0-2 31,-4 1-4-31,2-2 1 0,-2 2-1 0,2-1-1 32,-1-1 1-32,0-1 0 0,3-5-1 15,-3 0 1-15,3-2 1 16,1-3 0-16,0-1 14 16,0 0 1-16,0 0-3 15,0 0-8-15,3-3-3 0,2-2-1 16,3 2-1-1,0 0 0-15,-1 0-1 0,3 0 1 16,1 1-1-16,1 1 0 0,1-2 0 16,2 0 0-1,1 0 2-15,3-1 3 0,0 0 0 16,1-1 4-16,-1-3 2 0,-2 1-5 16,0-1-4-1,-4 2 0-15,-1 0-1 16,-4 1-1-16,0 0 0 15,-4 2 0-15,-1 1 0 0,1 1-3 0,-4 1-13 16,2 0-25-16,0 0-25 16,-2 0-54-1,0 3-107-15</inkml:trace>
  <inkml:trace contextRef="#ctx0" brushRef="#br0" timeOffset="123836.5498">18792 10240 269 0,'0'-9'-13'0,"0"1"17"16,0 1 20-16,0 3 9 15,0 1-3-15,0 2 1 0,0 0-1 16,0 1 3-16,0 0-15 0,0 0-12 16,2 3-3-1,-2 5 9-15,0 4 3 16,0 3-3-16,0 5-3 16,0 3 6-16,0 6-4 15,0 3-2-15,0 6 6 0,0 4-1 16,-2 8 3-16,-4 7-4 15,0 7-2-15,-1 9 1 16,-5 9-2-16,0 5 5 16,-1 5-3-16,0 5 2 0,-2 2 3 15,1 4-2-15,0 1-3 16,2 1 2-16,-1 3-7 16,2 0 0-16,2-1 0 15,-1 0-1-15,3-1-1 16,-1-4 0-16,2-2-4 0,-2-5 0 15,3-5 3 1,-1-4-1-16,-1-7-3 0,1-6 1 16,2-4 0-16,-2-4-2 15,0-7 1-15,1-6-1 16,1-5 1-16,0-6-2 16,2-9-10-16,-2-7-10 0,2-5-10 0,0-9-3 0,0-8-12 31,2-3-18-31,0-13 6 15,0-13-40-15,0-13-38 0</inkml:trace>
  <inkml:trace contextRef="#ctx0" brushRef="#br0" timeOffset="125880.435">18702 10131 315 0,'0'0'33'16,"0"-1"-35"-16,0 1 4 16,0-1-5-16,0 1 6 15,0 0-2-15,2 0 0 0,-2 0 10 16,1 0 2 0,2 0 6-16,3 0 1 15,-1 0 0-15,3 0 4 0,3-2 3 0,2-1-1 16,2 1-6-16,4-2 1 0,4 1 3 31,3 2-2-31,1-3-5 16,6 2-4-16,1-1-5 0,4-1 0 15,3 0-4-15,5-1-1 16,2 1-1-16,3-1 1 16,5 0-2-16,1 0 1 15,3 0-2-15,1 0 3 16,2-1-1-16,0 1 2 0,4-1-3 15,0 1-1-15,0 1 1 16,2-1-1-16,0 0 2 16,2-1-1-16,2 1 1 15,-3-1-1-15,2 0 1 16,0-1-1-16,-1 0 0 0,-2 1-1 16,1-2 0-16,-4 0 2 15,-1 0-1-15,-1 1-1 0,-3-1 0 16,-3-1 0-1,-4 1 0-15,0 0 0 16,-4 0 1-16,-1-1-1 0,-6 1 0 16,-1 0 0-16,-6 2 1 0,-2-1-2 15,-8 1 2-15,-3 2-1 16,-6 0 0 0,-6 1 0-16,-3 1 1 15,-4 2 1-15,-2-1 5 0,-2 1 4 0,0 0 1 16,0 0-3-16,0 0-5 15,0 0 0 1,0 0-2-16,-3 0 0 0,-2 0-4 16,2 4 1-1,-3 3 0-15,0 2 0 0,-1 3 1 16,1 5-1-16,-2 5 2 16,-1 4-1-1,-3 7 0-15,0 3 1 0,-1 5 0 16,-2 4 3-16,-1 4 0 15,-1 4 2-15,-2 3 2 0,0 2 3 16,0 4-4 0,-1 2-1-16,2 3 5 0,-1 3 0 0,-1-1-6 15,5 4 0-15,1 2-1 0,1-1-2 32,4-1-1-32,0-1 1 15,4 1 1-15,-1-2 0 16,4 0-1-16,-1-1 0 0,0 0 0 0,2 0 1 15,1 0-2-15,0-3 1 0,-2 0-5 16,2-1 3-16,0 0 1 31,0-1-1-31,0-2 1 16,0 2-3-16,0-1 3 0,0-1 0 16,0-1-1-16,0-2-1 15,0 0 1-15,0-2 1 0,0 1-1 16,0-2 0-1,0 1 1-15,0-1 0 0,0 0-2 16,2 0 0 0,2-3 5-16,-1 0-5 0,1-4-1 15,2-1 2-15,-3-2-1 16,3-1 1-16,-2-1 0 16,0 0 0-16,2-1 0 15,-2-1 1-15,3-1-2 16,-3-3 1-16,2 0 1 15,0-4-1-15,-3-2 0 0,2-1 0 16,-2-2-1-16,1-3 0 16,0-2 1-16,-2-2 0 15,2-3-1-15,-1-2 0 0,-2-4 0 16,1-4 0 0,0 0 1-16,-1-5 0 0,-1-1 1 15,2-1 0-15,-2-1-2 0,0-2 1 16,0 0-1-16,0 0 0 15,0 0 2 1,0 0-3-16,0 0 1 0,-4 0-1 16,-1 0-2-16,-2 0 2 15,-2 0 1-15,-2 0 0 16,-2 0 0-16,-1 0 1 16,-6 0 0-16,0 0 0 0,-4-2 0 15,-4 1 0-15,-5 1 0 0,-3-2 1 16,-6 2 0-1,-4-1-1-15,1 0 0 16,-4-1 0-16,-2 0 0 16,1-1 1-16,-2 0-1 15,-2-2 2-15,0 1-4 16,-2-1 2-16,1 0 0 16,-4 1 0-16,1-1 0 0,1 0-1 15,-2 2 2-15,1-2-1 16,-1 3 0-16,0-2 0 0,1 3 0 15,-5-1 0-15,3 1-1 0,-5 1 1 16,2 0 1-16,-3 0-2 16,-3 0 1-16,-1 0 0 0,-2 0 1 15,0 0-2-15,0 1 2 32,-1 1 1-32,2-1-2 15,3 1 0-15,4-2 2 0,5 0-2 16,4 0 1-16,10 0-2 15,7-6-1-15,7-4-14 16,9-5-20-16,8-7-25 16,9-6-42-16,5-9-67 0,6-10-108 15</inkml:trace>
  <inkml:trace contextRef="#ctx0" brushRef="#br0" timeOffset="126705.9731">19183 10187 452 0,'-2'-2'0'0,"-9"1"1"16,-3 1 4-16,-3 1-4 16,-2 7 0-16,0 4 1 15,-3 2-2-15,5 3 5 16,-2 1 5-16,4 2 2 16,-1 1 8-16,5 1 5 15,3 1-15-15,2-1-2 0,4 0 1 16,2 0-2-16,2-1-3 0,9-4-1 15,6-1-2-15,2-2 2 16,3-4-4 0,1-4 2-16,7-5 1 0,-2-1 0 15,2-3 1-15,-1-10 0 16,2-4 3-16,-2-6 8 16,-3-4 4-1,-4-1-1-15,-6-2-5 0,-5 0-3 16,-6 2-6-16,-5 2 0 15,-6 1 1-15,-9 5-2 0,-4 2-6 16,-4 4 3-16,-2 4-1 16,-3 5 0-16,2 5 0 15,-1 0 1-15,-3 9-2 16,5 5 2-16,2 2-8 0,-1 6-16 0,5-1-17 16,6 3-18-16,3 2-14 31,7 0-14-31,3-1-21 0,0-1-69 15</inkml:trace>
  <inkml:trace contextRef="#ctx0" brushRef="#br0" timeOffset="128209.4427">19344 10207 87 0,'0'-4'153'0,"0"1"-119"16,0 1 20-16,3 1 4 15,-1 1-32-15,0 0-16 0,2 0-5 16,-1 7 5-16,3 4 2 31,2 3 2-31,-2 3 1 16,5 5 2-16,1 1-3 0,3 3-6 0,0 0-4 16,3-2 1-16,-1 0-5 0,-3-4 2 31,0-4-2-31,-2-4 0 0,0-5 0 15,-6-3 1-15,0-4 1 16,-1 0 3-16,-3-8 12 16,2-7 7-16,-2-4-5 15,-1-4-11-15,0-2-3 16,0-4-2-16,-1 0-1 16,0 1-2-16,0 1 0 15,0 6 0-15,0 2-2 0,-2 5 1 0,1 5 1 16,-3 3 0-16,2 5-1 15,0 1 0 1,2 0 0-16,0 8-3 16,0 2-1-16,0 2 4 15,4 1 0-15,6-1-1 16,1-3 1-16,1-1 1 16,3-5 1-16,2-3 1 0,2 0 1 15,1-7 0-15,0-3 1 16,3-4 4-16,0-3-2 15,3 0 0-15,-2-2-4 16,-1 2 0-16,0 2-3 16,-2 2 2-16,-3 4-2 0,-1 1 0 15,-4 5 0-15,-3 3 0 0,-1 0-2 16,-3 5-1-16,-2 6 1 16,-3 1 1-1,1 3 1-15,1-2 0 0,-3-1 2 16,1-1 0-16,-1-4 0 0,1-3 0 15,-1-4 1 1,1 0 4-16,-1 0 10 0,0-7 4 0,0-2-11 16,0-1-6-16,0-1 0 15,0 1-1-15,0-1-2 16,-3 3 0-16,-3 1-2 0,0 3-3 31,-2 3 2-31,-3 1-2 16,-1 1 2-16,0 9-1 15,-5 4 3-15,0 3 0 0,1 3 1 16,-3 4-1-16,2-1 0 16,4 1 0-16,1-2 1 15,5-4-1-15,1-4 0 16,5-5-1-16,1-3 0 16,1-6-3-16,7 0 8 0,3-6 2 0,5-6-1 15,-1-4-2-15,1 0 0 16,-1 0 0-16,-2 0 0 0,-2 3-2 31,-5 3 0-31,-1 3 1 16,-2 2-1-16,-3 3 1 0,0 2-3 0,0 0-9 15,-2 9 2-15,-2 3 10 16,1 5-2 0,-2 3 0-16,4 2 1 15,1 1 0-15,0-1 1 16,1-1-2-16,11-4 0 15,6-5 1-15,1-2 3 16,6-5 0-16,1-5-2 0,5 0 0 16,0-3 1-16,3-9 1 0,0-1 0 15,-1-6 0-15,3-2 2 16,0-2 2 0,-2-3 3-16,-2-1 4 0,-1-1 0 15,-3-1-2-15,-3-1-3 16,-6-2-5-16,-1-1-2 15,-5-1 0-15,-1 0 2 16,-3-1-2-16,-3-2-1 16,-1 2-1-16,-2 3 0 0,-2 4-1 15,-1 5 1-15,-1 4-1 0,-9 5-5 16,-3 6 4-16,-5 3-2 16,-1 5 2-16,-1 1-1 0,-4 12 1 31,1 5 1-31,1 9-1 15,2 7 1-15,3 5-1 0,0 8 1 16,10 4 0-16,2-1-1 16,5-1 3-16,2-4 2 15,8-6-2-15,8-8 2 16,4-7 0-16,3-6 0 0,2-5-1 16,-1-5 0-16,1-2 1 15,0-4-3-15,-4-1-16 16,-3-1-44-16,-6 0-81 15,-3-2-156-15</inkml:trace>
  <inkml:trace contextRef="#ctx0" brushRef="#br0" timeOffset="132043.5689">16184 10920 125 0,'-3'-9'45'0,"-3"1"-9"16,2 0 15-16,0-2-7 16,2 1-24-16,1 1 2 0,-1 1-2 15,2 0 3-15,0 2 7 16,-2 1-3-16,1 2-6 0,-2 0-4 15,0 2-8-15,-4 0-6 16,0 0 0 0,-3 2-2-16,-1 6 1 0,-3 2-1 15,0 1 0-15,0 2 2 16,-2 1 3-16,3 1 0 16,0-1-1-16,1 2 2 15,3-1-4-15,1 1 0 16,4-1 0-16,0 1 1 15,4 0-2-15,0-1-3 0,0 2 5 16,4-2-1-16,4 0-3 16,2-2 1-16,3-2-2 15,2-2 3-15,3-5 0 16,-1-3 2-16,2-1 0 16,0-1 2-16,0-8 1 15,-2-3 3-15,-2-3 0 16,1-3 0-16,-2-2-1 0,-1 0-4 15,-4-2-3-15,-3 1 0 0,-2-1-1 16,-3 2 1 0,-1 1 0-16,0 2-2 0,0 0 0 15,-1 5 0-15,-5 1 1 16,0 2-1-16,-1 1 2 0,-3 4 0 0,-4 0-1 16,1 1-2-16,-4 3-1 15,-1 0 1-15,-1 0 1 31,-1 0-1-31,-1 0 1 0,1 0 0 16,1 3 0-16,4 0-1 0,3 1 1 16,5 0-2-1,1 1-10-15,6 1-31 16,0 1-17-16,7 0-24 16,4-1-33-16,5-1-133 0</inkml:trace>
  <inkml:trace contextRef="#ctx0" brushRef="#br0" timeOffset="141514.1907">18893 11260 278 0,'0'3'12'0,"0"-3"-15"15,-6 0 4-15,1 0 1 0,-3 0 3 16,2-1-3 0,-1-3-2-16,5 0 0 15,-3-2 0-15,3 0-5 0,-1 0-28 16,0-1-55-16</inkml:trace>
  <inkml:trace contextRef="#ctx0" brushRef="#br0" timeOffset="142500.4591">18830 11058 238 0,'-5'-1'39'0,"3"0"-23"0,-3 1 5 16,4 0 4-16,-3 4-10 15,4 7-9-15,-2 4 4 0,2 7 6 16,0 5 4-16,0 6-6 31,-1 6-10-31,-2 2-1 16,-1 3-1-16,-1-3-2 0,-1-6 0 16,2-7 1-16,1-8-1 15,0-8 1-15,1-9 0 16,1-3 49-16,-3-6 18 15,2-8-40-15,-4-6-25 16,0-4 0-16,0-5-4 0,-1-3 1 0,-1-3 0 16,0-1-1-16,0-3 1 0,1 3 0 15,1-1-1-15,1 2-1 32,3 3 2-32,2 2-1 15,0 4 0-15,2 3 0 0,9 1 1 16,6 4-1-16,3 1 0 15,0 5 1-15,4 4 0 16,-2 5-1-16,0 3 0 16,-5 6-1-16,-2 12 0 15,-4 7 1-15,-2 4 1 0,-2 2 0 0,-6 3 0 16,-1-3 0-16,-1-1 0 16,-9-3 0-1,-3-2 1-15,-4 0-1 0,-1-2 0 16,0-1 1-1,1-3-1-15,1-2 0 16,4-4-4-16,5-2-38 0,5-6-30 0,2-4-69 16,2-1-161-16</inkml:trace>
  <inkml:trace contextRef="#ctx0" brushRef="#br0" timeOffset="143070.144">18965 11205 363 0,'-12'12'13'0,"-1"1"-12"0,1 3 23 15,2 3 4-15,2 1-8 16,3 3-17-16,4 1-3 16,1-3 1-16,0 0-1 15,7-4 2-15,3-4-2 0,1-5 1 16,0-5 2-16,2-3 9 15,-1-1 9-15,0-9-4 16,-2-2-8-16,-2-2-5 0,-2-2 0 16,-3 1 1-16,-2-3-3 15,-1 2-2-15,0 0 1 0,-5-2 2 32,-5 3-5-32,1 1 1 0,-1 2 0 0,2 2 0 31,1 3 1-31,1 1 0 0,4 0 1 15,2 1-1-15,2-1 2 16,10 0-3-16,3 1 1 16,3 0 0-16,4 1 0 0,-3 2 1 15,-1 2-1-15,-2 0 1 16,0 2-1-16,-6 7 1 16,0 2 0-16,-4 1 1 15,-1 4 8-15,0 0-2 0,-3 0-3 16,0 2-1-16,0-1-1 15,0-1 6-15,-2 0-1 16,0-2-5-16,0-1 1 16,0-3-4-16,0 0 0 0,0-2 0 15,-4-1 1-15,1-1-1 16,2-3 0 0,-3-1-13-16,3-2-28 0,-2 0-12 15,1-7-31-15,1-8-67 16</inkml:trace>
  <inkml:trace contextRef="#ctx0" brushRef="#br0" timeOffset="143209.0463">19099 11002 327 0,'0'-6'-4'0,"0"0"-10"16,0 3 15-16,0 0-2 0,3 3-36 15,3-2-108-15</inkml:trace>
  <inkml:trace contextRef="#ctx0" brushRef="#br0" timeOffset="143406.8784">19175 10960 7 0,'0'11'292'0,"0"3"-289"16,0 4 12-16,2 3 18 15,2 4-7-15,2 4-11 16,1 1-5 0,1 3-5-16,-2 2-4 0,-1 2 0 0,-1-1-5 15,-1-4-50-15,-3-4-52 16,0-6-49 0</inkml:trace>
  <inkml:trace contextRef="#ctx0" brushRef="#br0" timeOffset="143652.6942">19090 11147 129 0,'0'-1'230'0,"6"-3"-213"15,7-2 25-15,5-2 6 16,7 0-22-16,6-1-15 15,-1 0-3-15,2 1 1 0,-2 1-3 16,-4 3-6-16,-7 2 0 16,-1 2-4-16,-3 0-28 15,-4 0-43-15,-1 0-6 16,-2 0-31-16,0 0-59 0</inkml:trace>
  <inkml:trace contextRef="#ctx0" brushRef="#br0" timeOffset="144526.0397">19159 11061 240 0,'0'-6'18'15,"-1"2"33"-15,1 0 6 16,0 3-13-16,-2-1-15 16,0 2-5-16,0 0-6 15,0 4-8-15,0 8-1 16,-1 3-3-16,0 6 1 16,0 4 1-16,0 4 1 0,1 3-3 15,1 0-3-15,-1-3 1 16,2-3-4-16,0-9 0 15,0-4 2-15,0-9 5 0,4-4 19 16,3-6 15 0,-1-11-16-16,4-5-13 15,2-3-4-15,-3-3-1 0,2-1-5 16,-1 1-1-16,-2 2-2 16,-1 3 2-16,0 2-1 15,-2 4 0-15,2 3 0 16,-3 5-1-16,2 4 1 0,0 3 0 15,3 2 2-15,-1 1-1 16,3 8 0-16,-1 5 0 16,1 3-1-16,-1 4 1 0,0 1-1 15,-4 3 1-15,0-3 6 16,-1 3 0-16,-3-2 5 16,-1-1-7-16,-1-1 0 15,0-3 6-15,0-3-4 16,-3-1-3-16,-2-3-1 0,2-2-2 0,-1-3-1 15,0 1 0-15,1-3-3 32,1-1-21-32,0-1-22 0,2-2-28 15,0 0-15-15,0-9-54 16,0-5-145-16</inkml:trace>
  <inkml:trace contextRef="#ctx0" brushRef="#br0" timeOffset="144815.1012">19432 10893 369 0,'0'-4'15'16,"0"2"-10"-16,0 2 54 15,1 0-30-15,0 12-19 0,3 5 0 16,-1 7 0-16,-1 5 2 15,0 5-6-15,2 3 16 16,-2 1-13 0,0 1-7-16,1-4-1 0,-1-2-1 15,-2-4 0-15,1-4-1 16,1-7-2-16,-2-4-17 16,0-6-6-16,0-6-1 15,0-2-11-15,-5-2-29 16,-1-8-67-16,-2-6-108 15</inkml:trace>
  <inkml:trace contextRef="#ctx0" brushRef="#br0" timeOffset="145038.7485">19278 11044 340 0,'-2'-1'34'15,"2"-2"-14"-15,6-2 37 16,9-1-25-16,8-2-18 15,7 0-3-15,6-1-1 0,3 0 1 16,2 0-6-16,-3 2-4 0,-1 0 0 16,-6 3-2-16,-4 1-27 15,-5 2-48-15,-4 0-46 16,-3 0-108 0</inkml:trace>
  <inkml:trace contextRef="#ctx0" brushRef="#br0" timeOffset="145357.1099">19953 10810 318 0,'0'-11'33'15,"0"0"-7"-15,0 2 42 16,-4 3-23-16,0 3-15 15,-3 3-12-15,-1 0-8 16,-1 8 0-16,-2 8 0 0,0 7-1 16,-6 7 1-16,3 9 1 0,-5 7-9 15,-1 5-2-15,0 2 0 16,3 0 1-16,-1 1 0 16,3-6 0-1,5-4 0-15,3-8-2 0,3-4-5 16,2-8-13-16,2-7-14 0,0-7-3 15,6-4-22 1,3-6-45-16,3 0-73 0</inkml:trace>
  <inkml:trace contextRef="#ctx0" brushRef="#br0" timeOffset="145756.2369">19984 11068 381 0,'-12'-2'5'0,"2"2"5"0,-1 0 49 15,0 1-28-15,5 9-22 16,-2 2-8-16,4 5 0 0,3 2 1 16,0 2 0-1,1 0-1-15,0-2-1 0,2-3 0 0,6-3 1 16,2-6-1-1,4-7 1-15,0 0 2 0,3-4 2 16,2-10 8-16,0-2-1 0,-2-3-1 16,2 0 2-16,-3-2-5 15,-4 0 4-15,-1-2 1 16,-3 2-5-16,-6-2-4 0,-2 2-4 16,0 2 0-16,-6 3-2 15,-6 4-4 1,-3 5-4-16,-3 5 2 15,0 2-4-15,-3 3-9 0,4 8-9 16,0 3-20-16,3 2-56 16,2 2-57-1</inkml:trace>
  <inkml:trace contextRef="#ctx0" brushRef="#br0" timeOffset="145988.9527">20167 11152 344 0,'0'9'20'0,"0"3"0"16,0 2 61-16,0 3-46 0,0 4-20 0,0 4 7 16,0 0-11-16,0 4-1 15,-2 0-9-15,1-2-1 16,-3-2 0-1,0-5-8-15,-2-3-27 0,1-7-11 16,0-4-17 0,4-6-21-16,-1 0-74 15</inkml:trace>
  <inkml:trace contextRef="#ctx0" brushRef="#br0" timeOffset="146378.9398">20294 11048 327 0,'-10'2'7'0,"2"8"35"16,1 2 5-16,-1 6-37 0,3 6-7 31,2 2-2-31,1 1 0 0,2-1 0 16,0-1-1-16,5-7-2 15,6-5-1-15,2-7 0 0,2-6 1 16,3 0 3 0,1-8 2-16,0-6 2 15,4-3 10-15,-4-4 4 0,1 0 4 16,-3 0 2-16,-3-2-5 16,0 2-9-16,-6 0-1 15,-5 1-8-15,-3-1-1 16,0 3-2-16,-8 1-7 15,-4 3-3-15,-6 5-5 0,-4 4-4 16,1 5-3-16,-4 0-33 16,2 1-46-16,3 2-107 0</inkml:trace>
  <inkml:trace contextRef="#ctx0" brushRef="#br0" timeOffset="146640.1885">20311 10727 363 0,'9'0'48'0,"2"0"-44"16,7 4 44-16,7 8-11 16,2 4-12-16,5 7-8 15,3 4-1-15,-1 8-4 16,1 4-7-16,-7 4-3 0,-2 3 0 15,-6 1-3-15,-7-1 1 16,-10 0 0-16,-3-2-19 16,-4 0-35-16,-14 0-24 15,-7-1-21-15,-5-4-80 16</inkml:trace>
  <inkml:trace contextRef="#ctx0" brushRef="#br0" timeOffset="147354.6371">18783 12261 289 0,'-4'2'20'0,"-1"2"2"16,2 4-4-16,0 5-4 15,2 4-2-15,1 5 7 16,0 4-2-16,6 4-9 0,1 4-6 16,1 0-2-1,0-1 1-15,1-4-1 16,-3-6-6-16,0-5-26 15,0-7-4-15,-4-7 5 0,0-4-26 16,-2-3-18-16,0-10-109 0</inkml:trace>
  <inkml:trace contextRef="#ctx0" brushRef="#br0" timeOffset="147705.194">18689 12211 339 0,'-3'-17'30'0,"3"-1"-14"16,0-1 24-16,10-1 4 0,1 0-18 16,5 0-8-16,3 1-1 15,2 2-5-15,0 2-1 16,2 3 2 0,0 2-4-16,-1 4-4 15,0 3-3-15,-3 3-1 0,-2 0-2 16,-3 8 0-16,-2 5 1 15,-2 6-1-15,-3 5 1 16,-7 4 1-16,0 4-2 16,0 3 2-16,-12-1-1 15,0 0 1-15,-5-4-1 0,-2-2 1 16,0-4-1 0,0-4 1-16,2-5-1 0,3-2 0 0,3-3-12 15,3-2-32-15,2-2-33 16,6-4-54-16,0-2-134 15</inkml:trace>
  <inkml:trace contextRef="#ctx0" brushRef="#br0" timeOffset="148091.8088">18930 12415 373 0,'-4'11'17'0,"-1"1"-15"15,0 1-2-15,5 1 10 16,0 3-3-16,0 1-6 0,8 0 0 16,4-1 1-16,5-2-3 0,0-3 2 15,1-7 0-15,4-2 0 16,-3-3 2-16,-1-3-2 16,-1-9 1-16,-3-1 0 0,-3-2-1 31,-6-3 4-31,-1-1 15 15,-4 0 4-15,0 0-6 16,-8 0-7-16,-3 1-6 0,-3 1-2 16,-1 3-3-16,-1 2 0 15,-3 3 0-15,-1 2 0 16,1 4 0-16,2 3-1 16,-1 0 0-16,5 3-1 0,1 6-12 0,3 2-20 15,6 0-21-15,3-1-22 16,0 0-46-16,6-5-44 15</inkml:trace>
  <inkml:trace contextRef="#ctx0" brushRef="#br0" timeOffset="148316.1851">19152 12369 326 0,'-4'9'6'0,"1"4"-5"16,2 3 20-16,1 2 11 16,0 5-20-16,0 1 4 15,4 3-7-15,0-1-7 16,2-2-1-16,-3-4-2 16,3-5-11-16,-3-6-22 15,0-5-9-15,0-4-10 0,-2-2 17 16,-1-12-61-16</inkml:trace>
  <inkml:trace contextRef="#ctx0" brushRef="#br0" timeOffset="148457.0829">19123 12251 165 0,'0'-3'0'0,"2"1"-58"31,4 2 32-31</inkml:trace>
  <inkml:trace contextRef="#ctx0" brushRef="#br0" timeOffset="148863.871">19220 12342 247 0,'3'14'21'15,"1"3"14"-15,-1 0 32 16,3 3-39-16,-2-1 0 15,2 1-2-15,1 1-14 0,1-2-6 0,-2-3-4 32,2-3-2-32,-5-4 1 0,3-5-1 15,-2-4 1-15,0-3 5 16,-1-11-3-16,1-4-2 16,1-4 6-16,0-1 3 0,-1-2-5 0,0 2-2 15,0 0-2-15,1 4-1 16,-3 3 1-16,1 4-1 15,-2 5 1-15,3 1 6 16,-2 6 7 0,-1 0-10-16,4 4-4 15,-4 7 0-15,3 4-1 0,0 4 2 16,-2 5-2 0,0 3 2-16,-1 2-1 0,2 1 0 15,-1-1 0-15,-1-2-11 16,1-7-19-16,2-3-11 15,0-9-4-15,0-7-10 0,0-1-5 16,2-8 1-16,-2-8-54 16</inkml:trace>
  <inkml:trace contextRef="#ctx0" brushRef="#br0" timeOffset="149092.8374">19476 12097 250 0,'4'0'97'0,"-1"0"-87"16,1 2 22-1,2 11 5-15,-2 8-18 16,2 3-5-16,2 9 1 0,-3 1 6 16,-1 5-12-16,0 1-6 15,-3-1-3-15,1-3-4 16,-2-3-37-16,0-5-45 0,0-8-7 15,0-7-29 1</inkml:trace>
  <inkml:trace contextRef="#ctx0" brushRef="#br0" timeOffset="149334.4029">19399 12239 325 0,'21'-9'8'0,"3"-2"14"16,6-2 28-16,4-1-22 15,1 0-4-15,0 2-8 16,-1 0-6-16,0 2-2 16,-6 2-7-16,-3 0-2 15,-1 0-4-15,-5 2-34 0,-1 0-36 16,-4-2-4-16,0 0-61 15</inkml:trace>
  <inkml:trace contextRef="#ctx0" brushRef="#br0" timeOffset="149576.6544">19843 11986 297 0,'-8'9'18'0,"-3"3"-12"16,2 7 49-16,-2 4-12 15,1 8-25-15,0 6 1 16,3 7 9-16,3 4-7 16,2 1-4-16,2-2-3 15,4-2-13-15,11-5 0 0,4-6 1 16,1-6 1-16,6-4-1 16,1 0-1-16,2-4-1 15,0 0 1-15,-1 1-7 16,-1-1-38-16,-6 0-83 15</inkml:trace>
  <inkml:trace contextRef="#ctx0" brushRef="#br0" timeOffset="152893.7393">19991 12049 246 0,'6'-9'18'0,"-3"4"17"16,1 0 32-16,-1 1-18 15,-1 2-12-15,-1-1-15 16,-1 2 0-16,0 1 1 0,0 0-9 16,0 0-10-16,2 1-3 15,-2 8-1-15,0 4 1 16,0 4 2-16,0 5 2 16,0 4-1-16,0 5-2 15,0 2 1-15,0 1-2 0,-3-2 0 16,1-2-1-16,1-6 1 15,-1-5 1-15,2-6-2 16,0-4 0-16,0-5 0 0,0-2 0 16,0-2 1-16,0 0-5 15,0-3-26 1,5-5-49-16,1-4-84 16</inkml:trace>
  <inkml:trace contextRef="#ctx0" brushRef="#br0" timeOffset="153182.4743">20173 12216 298 0,'2'5'1'0,"-2"-1"-9"15,2 1 52-15,4 3-5 16,-3 0-12-16,3 0 1 0,-1 1 9 15,0 0-11-15,4 2-10 16,-3 0-7-16,-1 0 2 16,-1 1-6-16,0 2-3 0,-2 0 0 15,-2 0-2-15,0 3 1 16,-4-1-1-16,-4-1-5 16,-3-2-29-16,2-5-42 15,-2-4-50-15</inkml:trace>
  <inkml:trace contextRef="#ctx0" brushRef="#br0" timeOffset="153746.704">20259 11923 260 0,'-2'0'58'0,"2"0"-51"16,0 0 18-16,0 0 4 16,0 0-12-16,0 0-7 0,4 0-4 31,2 0 11-31,5 0 5 15,0 0-6-15,3 0-1 0,-2 0-6 16,1 0-7-16,-1 1 0 16,-1 5-4-16,1 2 2 15,-3 3 0-15,-3 2 0 16,-2 3 0-16,-1 2 2 16,-3 4-2-16,0 0 1 15,0 3 2-15,-5 0-2 16,-3-2-1-16,0 1 1 0,2-2 1 15,-1-3 4-15,3-1 2 16,2-2 1-16,1-2-4 16,1-3-3-16,0-2-2 0,3-2 6 15,5-3 5-15,0-2 5 0,3-2 3 16,0 0 1 0,1 0-3-16,0-4-6 15,1-2-7-15,2-4-2 16,-3 0-1-16,-1 0-1 15,-1-2-5-15,0-2-20 0,-1 0-24 0,2-3-17 16,-1 0-49-16,-4-3-73 16</inkml:trace>
  <inkml:trace contextRef="#ctx0" brushRef="#br0" timeOffset="154147.8892">20261 11688 295 0,'-8'-4'10'16,"6"2"4"-16,2 0 44 15,0 1-16-15,8 1-29 16,3 0-9-16,7 0 5 0,-1 0 5 0,4 6-2 15,2 3 8 1,2 2 1-16,-2 4-11 16,-1 3-3-16,2 3 1 0,-3 6-5 15,-2 5 5-15,-2 3-3 16,-1 5 3-16,-5 2-4 16,-3 4 0-16,-2 3 2 0,-6 1-3 15,0 4 0-15,-2-1-2 0,-6-2 0 16,-2-4 1-16,0-4-1 15,1-5 0-15,1-7-1 32,3-4 0-32,2-7-3 15,0-2-23-15,0-5-24 0,-1-2-85 16</inkml:trace>
  <inkml:trace contextRef="#ctx0" brushRef="#br0" timeOffset="156485.4912">16276 10746 205 0,'0'-4'27'32,"0"1"36"-32,0 0-12 15,0 0-15-15,0 1-10 0,0 0-8 16,1 1-4-16,0 1-4 15,2 0-8-15,0 3 2 16,0 5-1-16,0 4 3 16,2 1 2-16,0 6 2 15,1 2-2-15,0 5 1 0,2 2-5 16,1 2 0-16,2 4-2 16,0 0 0-16,2-3 0 15,-1-1-2-15,1-6 0 16,2-3 1-16,-2-5 1 0,0-6-2 15,-2-3 2-15,1-4 8 16,-2-3 6-16,-1 0 2 0,-1 0-3 16,-2-6-1-16,-3-3-4 0,0 0-1 15,-1-3-1-15,-2-2-2 32,0-1-2-32,0-2 0 0,0-1-1 15,-3-2-1 1,0-1 0-16,-3 1-2 15,0-3 0-15,0 1 1 0,0 0-1 16,0 0 0-16,1 0 0 16,1 1 0-16,0 2 0 15,0 0 0-15,2 3 3 0,1 1-2 16,-1 2 0-16,2 2-1 0,-2 4 0 16,1 2-1-16,0 2 1 15,1 0-1-15,0 3-3 0,0 0-6 31,0 0-26-31,0 3-6 16,0 2-4-16,6 1-35 16,1-2-23-16,-1-2-81 0</inkml:trace>
  <inkml:trace contextRef="#ctx0" brushRef="#br0" timeOffset="157739.8204">16848 10854 132 0,'-6'3'7'15,"2"0"7"-15,0-2 33 0,0 1-13 0,3-1-6 16,-3-1-13-16,4 1-1 15,0 0-2 1,-1-1 1-16,1 0-2 0,0 0-6 16,0 2-3-16,0-2 0 15,0 1 11-15,0-1 4 16,3 0 13-16,2 0 0 0,1 0 4 16,2 0-5-16,3-4-9 15,3-1-7 1,0 0-2-16,5-1-5 15,0 1-2-15,-1 0 0 0,4-1-2 0,1 3-1 16,1-1 0-16,0-1 0 16,2 2 0-16,-1-2 1 0,2 2-1 15,1-1 0-15,1 0 1 32,2 0 0-32,-3 1-2 0,3 0 2 15,0-1-1-15,0 0 1 16,1 1 2-16,-1-2 0 15,0 1 1-15,-1-1 0 16,0 0-3-16,1-1 1 16,0 1 2-16,1-3-3 0,-1 1-1 15,2-2 1-15,-1 1 0 16,2-1-2-16,-1 1 2 16,2-1 0-16,-1 1 1 0,1 0 0 15,-1 0 0-15,0 0-1 16,0 1 0-16,0 2-2 15,-2 0 3-15,-1-1-2 16,-1 2 0-16,0 0 0 16,-2 0 0-16,0 0 1 0,-2 1 4 0,-1-1-1 15,-2 1 0-15,0 1-5 16,-4-1 1 0,-2 0 0-16,-3 2-1 15,2 0 0-15,-4 1 0 16,0 0-1-16,-2 0 1 15,1 0 1-15,-1 0-1 16,-1 0 0-16,1 0 0 16,-3-1 0-16,1 0 0 0,-3 1 1 15,0-1-1-15,-3 1 0 16,1 0 0-16,-1 0 1 16,0-1-1-16,-2 1-1 0,2-1-5 15,-1 0-7 1,-1 1-4-16,0 0-4 0,0 0-12 15,0-1-6-15,0-1-18 0,0-1-31 16,-2-3-56 0,-3-1-84-16</inkml:trace>
  <inkml:trace contextRef="#ctx0" brushRef="#br0" timeOffset="158185.2192">18240 10432 210 0,'-2'-2'6'0,"1"1"-4"15,1 1 33-15,0 0 12 16,0 0-28-16,8 0-3 16,0 3 10-16,4 2 2 0,6 0-8 15,-1 1-4-15,4 1 3 16,2 1-4-16,2-1-7 15,0 0-1-15,-2 2 1 0,-1-1 0 16,-1 2 1-16,-1-1-2 0,-6 1-3 31,-3 2 0-31,-4 1-3 0,-3 2 0 16,-4 3-1-16,0 3 1 0,-7 2 0 16,-5 0 0-1,-2 2 0-15,1-1 7 16,0-3 11-16,-2-1-1 15,3-2-1-15,0-3 2 0,2-1 3 16,1-1-8-16,1-4-5 16,3 1-2-16,-1-3-4 15,2 2-2-15,0-1 0 16,1 3-1-16,-3 1 2 16,-1 2-4-16,-3 3-34 0,-2 0-66 0,-3-1-77 15</inkml:trace>
  <inkml:trace contextRef="#ctx0" brushRef="#br0" timeOffset="178225.0708">13582 12706 198 0,'-12'12'10'0,"3"2"-4"16,3 2 23-16,1 3-4 0,2 4-4 31,3 4-3-31,0 2 5 15,4-2-10-15,6-1 0 0,1-3-3 16,5-6 5-16,-1-7 0 0,2-4-6 31,4-6-2-31,-1 0 5 0,2-7 1 16,-1-6-3-16,2-9-2 16,-1-2-4-16,-1-4-6 15,-3-4 7-15,-1 0-3 0,-4 0 0 0,-4 3 0 16,-4 0 3-16,-4 5-2 15,-1 2-1-15,-3 5-1 16,-8 2-3 0,-4 3-1-16,-4 5 2 15,-2 1 4-15,0 3-3 16,-3 2 1-16,4 1-1 0,-2 0 2 16,3 3-1-16,-1 4-3 15,4 1 2-15,5 2-2 16,3 1-2-16,4 1-17 15,4 1-36-15,4-2-10 16,7-3-72-16</inkml:trace>
  <inkml:trace contextRef="#ctx0" brushRef="#br0" timeOffset="178669.2071">13908 12539 297 0,'-3'4'12'15,"2"1"-12"-15,1 2 0 0,0 4 19 16,0 1-6-16,4 3 4 16,4 1-3-16,-1 0-1 15,4 0 6-15,-1 0 4 16,3 1-10-16,-2-2-3 15,3 1-7-15,0-1 3 16,0-1 0-16,0-1-4 0,-1-1 0 0,-1-2-1 16,-2-2 6-16,-1-2 1 0,-1-3 2 15,-2 0-2-15,-3-3-2 16,3 0 8-16,-4-1 6 16,2-6 6-16,0-5-1 31,-2-4-8-31,-1-1-5 0,1-6-5 15,-1-2-3-15,-1-3 0 16,0 0-6-16,0 0 2 16,-2 0-1-16,-2 3-4 15,-3 4-8-15,0 3-7 0,0 4-2 0,1 3-11 16,0 3-5-16,1 2-39 16,2 2-66-1</inkml:trace>
  <inkml:trace contextRef="#ctx0" brushRef="#br0" timeOffset="181051.1475">14555 11954 330 0,'-7'0'19'16,"0"0"17"-16,2 3 15 15,0 8-27-15,0 4-13 16,4 6-6-16,1 3 3 0,0 3-5 15,0-1-2-15,7-1-1 16,0-5 0-16,-1-6 5 16,0-4 7-16,0-6-3 15,-2-4 12-15,-2-1 18 0,-1-10 7 16,-1-4-17-16,0-6-21 16,0-2-5-1,0 0-2-15,-7-1-2 0,-1 3 1 16,-2 0 0-16,-1 4-3 15,-4 1 0-15,-3 5 0 16,1 4-1-16,-4 5 1 0,2 2-1 16,-4 3 0-16,2 11 0 15,0 7 2-15,0 8 0 16,4 6 1-16,3 5-2 16,4 7 2-16,5 2-1 0,1 2 2 0,4 1-1 15,0-1 1-15,8-1 0 31,3-1 0-31,3-2 3 0,2-2-4 16,3-3 0-16,5-5 1 0,-1-6 1 16,4-5-1-1,-2-4 2-15,0-7 1 16,1-5 2-16,-2-6 0 16,-1-4 2-16,-1 0-1 15,2-9 0-15,-4-4-2 0,0-5 1 16,-2-1-2-16,-2-1 0 15,-1 0 0-15,-4-1-2 16,-2 2 2-16,-3 1-2 16,-1 4 0-16,-3 2 0 15,-2 3 2-15,0 4-2 0,0 2 0 16,0 2-4-16,-2 1 0 16,-2 0-2-16,0 8-2 15,-1 4 1-15,3 3 4 16,-2 1 0-16,4 1 0 0,0-2 1 15,0 0 0-15,6-3 0 0,2-2-2 16,3-2 2 0,2-1 2-16,0-4 0 15,3-2 2-15,-1-1 1 0,0 0 2 16,-2-5 3-16,-1-3-2 16,0-1-1-16,-4-3 2 15,0 0-2-15,-3-1-1 16,-3-1-1-16,-2-3 0 15,0 0-3-15,0 0 2 16,-10-3-3-16,-3 3-1 0,-2-1-5 0,-2 3-2 16,-1 3 4-16,-1 3-4 0,2 5 3 31,1 1 3-31,3 3 0 16,4 0-1-16,1 0 0 0,4 1-1 15,4 4-2-15,0 0-1 16,4-1 2-1,8-1 1-15,3-2 4 0,4-1 2 16,1 0 0-16,4-7 1 16,-1-2-1-16,0-1 1 15,-2-1 2-15,-4 0 5 16,-3 0-3-16,-3 2 1 16,-3 1-1-16,-3 1 0 0,-1 2-2 15,-3 3-2-15,-1 1-3 16,0 1-1-16,0 0-6 15,0 6-2-15,0 5 7 16,0 4 1-16,2 6 1 16,-2 3 0-16,1 5-2 0,-1 1-1 15,2 1-1-15,0-2-3 16,0 0 5-16,-2-5 1 16,2-2 1-16,-2-5 0 0,2-2 2 15,-2-5-3 1,0-2 2-16,0-4-1 0,2-1 2 0,-2-2 1 15,0-1 4 1,0 0 5-16,0-1 6 16,0-7-5-16,0-4-5 15,1-2-2-15,1-5 0 16,2-3-2-16,1-5 0 0,3-3-4 16,-1-2 0-16,2-1 1 15,-1 0-1-15,1 4 0 16,-3 1 0-16,2 7 0 0,-3 2-1 0,1 5 1 15,2 2 0-15,-3 2 0 16,3 2-2 0,-1 1 2-16,4 4-2 15,0 1-1-15,0 2 0 0,0 0-1 16,1 3 0-16,-1 7-1 16,-2 5 2-16,-2 2 4 0,-4 2-1 15,-3-1 1-15,0 1 0 0,-2-5 1 16,-7 0-1-16,-4-4 4 31,0-4 0-31,-2-3-1 16,-1-3 0-16,3 0 0 15,-1 0-1-15,3 0 2 16,3-5-3-16,0 2-1 0,5 0-1 0,-1 1-1 16,3 2-1-16,1 0-2 15,0 2-5-15,0 4 1 16,1 3 4-16,6 1 0 15,2-1-4 1,3-2-8-16,3-1 4 0,5-3 7 16,1-3 6-16,4 0 1 15,0-7-2-15,0-5 2 16,0-3 0-16,0-4 0 0,-5 0 4 0,-1-2 6 16,0 0 4-16,-1-1-7 15,-4 2 2 1,1 0 2-16,-5 1-6 0,-1 4-3 15,-1 2-3 1,-5 4 1-16,0 3-1 16,-3 3 1-16,0 3-2 0,0 0-3 15,0 9-4-15,-4 4 5 16,0 1 2-16,-1 4-1 16,2-1 0-16,1 1-2 15,2-3 0-15,0-1 1 16,0-3-4-16,5-4-2 15,3-1 0-15,2-4 1 16,-1-2 4-16,3 0 4 0,-1-4 1 0,1-6 1 16,2-2 1-16,-1-3-1 15,1-1 2-15,1-3 2 16,-4 0 3 0,1-2-3-16,-1 0 0 0,-1-1-2 15,-1 1-1-15,0 2-2 0,-2 3 0 16,-3 2-1-16,-1 5 1 0,-2 2 1 31,0 4 2-31,-1 1-3 0,0 2 0 0,0 0-1 16,0 0-3-16,0 4-3 0,0 6 1 15,0 3 2-15,6 4 1 32,2 4 0-32,4 1 0 15,4 3 1-15,3 0 0 16,4 2-1-16,3 2 2 15,2 2-2-15,1 1 2 0,-2 2-1 16,-1 4 0-16,-1 1 0 0,-5 3 0 16,-3 0 0-1,-4 1 1-15,-1 0-1 16,-6 0 1-16,-5-6 0 0,-1-2-1 0,-1-6 2 16,-11-4-2-16,-3-7 5 15,-5-4 0 1,-2-4 0-16,-7-6-2 15,2-2 0-15,-3-2 0 16,-1-2-2-16,6-7 2 16,1-3-3-16,5-2-1 0,4-3-9 15,5-3-14-15,7-3-3 16,3-2-24-16,3-2-22 16,13-1-24-16,7 1-9 15,4-1-56-15</inkml:trace>
  <inkml:trace contextRef="#ctx0" brushRef="#br0" timeOffset="181821.8471">16035 12316 281 0,'-7'1'46'0,"3"0"-13"16,4-1 36-16,0 0-11 16,0 0-38-16,10 0-11 15,4-1 1-15,6-2 5 16,5 0-3-16,5 0-2 0,6 0 1 16,7-2 1-16,5 2 4 15,4-2 1-15,4-1-1 16,2 0 0-16,4 0-4 15,1 0-2-15,1-1-1 0,0 0-2 0,3 1 1 16,-2-1-1-16,1 1 2 0,-1 0-6 16,0 0 1-16,0-1-2 15,-4 1 0-15,1-2 1 16,-1 1 0-16,-2-1-3 16,0 0 1-16,-3 0 6 31,-1-2-3-31,-4 2-2 0,-2-1 2 15,0 1-2-15,-4 0 0 16,-3-1 0-16,-1 2 0 0,-3-2-1 16,-3 3 1-16,-1-2-2 15,-3 0 1-15,-5 1 0 0,-1 1 0 16,-1 0-1 0,-4-1 2-16,1 2-1 15,-3-2 2-15,3 1 1 16,-4 1 0-16,2-1-3 15,-2 1-1-15,-3 3 0 16,-3-1 0-16,-1 0 0 0,-4 2-1 16,-5 1-1-16,1-1-2 0,-2 1-9 15,0 0-8-15,0 0-1 0,0 0-10 32,0 0-13-32,0 0-19 15,0-3-13-15,0-1-22 0,0-2-10 16,0-2-106-16</inkml:trace>
  <inkml:trace contextRef="#ctx0" brushRef="#br0" timeOffset="182337.2217">18010 11819 223 0,'-4'0'105'16,"2"0"-103"-16,1 0 23 15,1 1 12-15,0 1-10 16,0 2-17-16,0 0 9 16,6 1 6-16,3 1 1 0,3 1-6 15,5 0 5-15,3 0 1 0,4-1-1 16,3 1-5-1,0-1-5-15,1 1 0 16,-1 0-3-16,-2-2-2 16,-4 4-2-16,-2-4-1 0,-6 3-1 15,-2-1 0-15,-4 1-3 0,-2 0-2 16,-3 3 1-16,-2 0 1 16,0 3-1-16,-3 1 2 15,-8 4 1 1,0-1 1-16,-4 2-2 0,-3 1 3 15,-2 1-2-15,-2-1 2 16,0 1 6-16,1-2 1 16,1 0-3-16,4 0-5 0,2-1-1 0,3 0-2 15,2-2-2-15,3-2 0 32,3 1-2-32,1-4 1 0,1-4-1 15,1 1-1-15,0-3-10 16,0-2-31-16,1-2-49 15,1-2-59-15,0 0-163 16</inkml:trace>
  <inkml:trace contextRef="#ctx0" brushRef="#br0" timeOffset="195161.1524">20636 10714 241 0,'2'-2'64'0,"-2"-1"-46"16,0 2-1-16,0-1 12 0,0 2-2 15,-2-1-14-15,-3 1-10 16,-1 0-1-16,2 0-1 0,-3 0 3 16,0 3 0-16,-1 3 4 15,-5 3 2-15,0 2 1 16,-6 3-1-1,-2 2-5-15,-4 2 0 16,-7 2 2-16,3 3 1 16,-9 1 1-16,-1 4 3 0,-5 1-2 0,-1 3-3 15,-4 1-2-15,-4 1-2 16,1-1-1 0,1 1 1-16,3-3-1 15,2-3 1-15,7-2 0 16,7-5 3-16,8-4-5 15,6-4 1-15,8-4-1 0,2-4-1 16,4-2 0-16,4-2-1 16,0-1 2-16,0 0-4 0,0 0-4 0,4 0-14 15,-1 0-18-15,2 0-34 16,-3-1-27-16,2-2-90 16</inkml:trace>
  <inkml:trace contextRef="#ctx0" brushRef="#br0" timeOffset="195893.3698">21289 10533 187 0,'0'-1'29'15,"0"1"-7"-15,0-1 29 0,0 1-5 0,-1 0-17 0,-5 0-13 32,0 3-2-32,-3 5 0 15,-3 3-1-15,-2 4-3 16,-4 4 1-16,-1 3 2 15,-2 4 3-15,-3 2-5 0,2 2 2 16,0 2-2 0,1 1-4-16,4 1 1 0,4 0-1 15,1-1-2-15,4-1 0 16,4 0-1-16,4-1 0 16,0-3-2-16,5-4 0 15,6 0 0-15,0-4-1 0,3-3 1 16,-1-5 0-16,1-2-2 15,-1-2 2-15,-1-3 0 16,-3-2-4-16,-1-2-4 0,-4 1-9 16,1-2-13-1,-3 0-16-15,1 0-52 16,-3 0-63-16</inkml:trace>
  <inkml:trace contextRef="#ctx0" brushRef="#br0" timeOffset="197393.1861">21400 10969 203 0,'1'-3'28'0,"1"0"-17"16,0 0 26-16,-1 1-2 16,-1 0-6-16,0 0-4 15,0 1-3-15,0 0 6 0,0 1-3 16,0 0-10-16,0 0-3 16,0 0-1-16,0 0-5 15,0 0-6 1,0 0-1-16,0 3 2 0,0 1 0 15,-1 0 0-15,1 0 0 16,0-2 0-16,0 0 0 16,0-2 2-16,0 0 2 0,0 0 1 15,0 0 3-15,0 0 10 16,0-5-5-16,0 0-9 16,0-1-1-16,1 0-3 15,-1 2 0-15,0 1-1 0,0 3 0 16,0-1-2-16,0 1-3 15,0 0-2-15,0 3 4 16,-3 4 3-16,0 0-2 16,2 1-9-16,-1-1-17 15,2-3-36-15,2-4-38 0,7 0-35 16</inkml:trace>
  <inkml:trace contextRef="#ctx0" brushRef="#br0" timeOffset="197841.5641">21641 10695 315 0,'-14'0'5'16,"-3"0"-5"-1,1 6 5-15,-1 1 5 16,2 1 2-16,3 0-1 0,3 1 3 0,5-2 0 31,0 1-4-31,4-1-5 0,0-2 3 16,6 2 10-16,5-2 1 0,4 2-8 15,0-1-3 1,2-1-5-16,0 0 0 0,1 1-1 16,-4 0 2-1,-1 2-2-15,-1 1-2 0,-3 1 0 16,-1 3-1-16,-4 2 1 15,2 0-2-15,-5 2 2 16,-1-1 0-16,0-1 1 16,0-1 1-16,-7-2 2 0,-2-1 3 0,-1-2 3 15,-4-1-2-15,-1-3 0 16,-4-2-4 0,0-3-2-16,1 0-1 15,1 0 1-15,-2-8-13 16,4-2-17-16,3-3-29 0,3-2-28 15,1-5-80-15</inkml:trace>
  <inkml:trace contextRef="#ctx0" brushRef="#br0" timeOffset="198113.694">21527 10677 373 0,'0'-4'46'15,"0"-3"-20"-15,2-1 11 16,8-3-9 0,5-1-12-16,4 1-7 15,4-3 2-15,2 1 2 16,2 0-2-16,0 0-6 16,0 4-4-16,-4 1-1 0,-3 3 0 15,-4 1 0 1,1 2-1-16,-4 1-1 0,-3 1-3 15,-2 0-16-15,-1 3-13 16,-1 5-13-16,0 2-29 16,-6 3-7-16,0 1-53 15</inkml:trace>
  <inkml:trace contextRef="#ctx0" brushRef="#br0" timeOffset="198369.2143">21915 10875 389 0,'10'9'2'16,"0"1"17"-16,0 2 48 16,-2 2-31-1,-2 5-3-15,-1 4-3 0,-5 3-17 16,0 5-8-16,-10 2-3 0,-4 3-2 15,-4 1 2-15,-1-2-16 16,-3 1-22-16,1-2-21 16,-2-4-65-16,1-4-96 15</inkml:trace>
  <inkml:trace contextRef="#ctx0" brushRef="#br0" timeOffset="203284.5147">22251 10620 77 0,'10'-7'-1'16,"-7"0"-7"-1,5 2 6-15,-2 1 7 16,-2 0 5-16,-3 2 9 0,2 1 8 15,-3 0 2-15,0 0 6 0,0 1 5 16,0 0 1-16,0 0-8 16,0 0-20-1,0-1-10-15,-3 1 4 16,2 0 5-16,-3 0 5 0,4 0 3 16,0 0 7-16,0 0-1 15,0 0-5-15,0 0-5 0,0 0-3 0,-2 0-6 16,2 0 1-16,-2 4 2 15,0 3 1-15,0 3 1 16,-2 3-1-16,2 3-1 16,2 5 0-16,-1 1 1 0,-1 4 1 31,-1 2 1-31,0 0-2 16,1 2-1-16,2-4-3 15,0-2-3-15,0-3-2 0,0-5-2 16,0-3 1-16,0-5-1 15,0-1 1-15,0-3 0 16,0-2-1-16,0-1 0 16,0-1 0-16,0 0-3 15,0 0-18-15,0 0-16 0,-2 0-20 16,-1-2-30-16,0-7-55 0</inkml:trace>
  <inkml:trace contextRef="#ctx0" brushRef="#br0" timeOffset="204109.4524">22301 10370 177 0,'-4'0'13'0,"1"0"8"15,-1 0 10-15,2 0-6 0,2 0-5 0,-2 0-1 16,2 0 0-16,0 0-8 15,0 0-2 1,0 0 3-16,2 0 8 16,0 1 5-16,7 2 2 0,1 2-6 15,3-2-2 1,4 2-2-16,2 2-2 0,1 2-3 16,2 1-3-1,2 4 0-15,-2 1-1 0,1 5-3 16,-2 4 0-16,-3 4-3 15,1 6 2-15,-6 5-2 16,-1 4-1-16,-7 2 3 0,-4 3 1 0,-1-1 0 16,-4-1 7-16,-10-2 0 15,1-4 0-15,-6-1-3 16,2-6-3 0,-1-2-4-16,1-4 0 15,2-2-2-15,4-4 0 16,3-2 0-16,2-1-21 0,4 0-34 15,2 1-18-15,0-1-60 0,0 2-92 16</inkml:trace>
  <inkml:trace contextRef="#ctx0" brushRef="#br0" timeOffset="205540.1413">21418 11808 85 0,'7'-7'9'16,"-1"0"27"-16,0 0 1 0,-4 2 5 15,0 0 2-15,0 1 0 16,-2 1-5-16,0 0-5 16,0 1-6-16,-6 2-8 15,-3 0-13-15,-1 4-3 0,-6 5-1 16,-1 5 3-16,0 3 6 0,-2 4 4 15,0 4 1-15,0 2-5 32,0 4 3-32,5 1-6 0,1 3 5 15,4 2 0-15,4 1-2 16,1 0-4-16,4 1 0 0,2-1 1 0,7-5-5 31,6-2 2-31,2-6-1 16,6-4 1-16,-2-7 10 0,2-6-1 15,0-2-4-15,-2-3-4 16,-3-2-4-16,-2-1 0 16,-2 0-3-16,-5 0 0 15,-4 0-3-15,0 0-11 16,-3 0-30-16,0 0-27 0,-2 0-30 16,0 0-70-16</inkml:trace>
  <inkml:trace contextRef="#ctx0" brushRef="#br0" timeOffset="206333.3319">21668 11856 286 0,'0'-1'28'16,"0"1"-1"-16,0 0 5 31,0 2-25-31,-2 8 2 0,-1 3 12 16,-1 7 7-16,2 4-6 15,-1 2-6-15,-2 3-1 16,2 3 2-16,-1-2 3 0,-2 2-6 16,1 0-3-16,-1-1-3 0,0-3-5 15,0-2-3-15,2-3 0 16,0-4 1 0,1-2-2-16,3-5 1 15,0-3-7-15,0-3-29 16,2-5-30-16,5-1-47 15,5-6-78-15</inkml:trace>
  <inkml:trace contextRef="#ctx0" brushRef="#br0" timeOffset="206477.2194">21841 12099 380 0,'-1'5'7'16,"-9"0"-14"-16,4 3 5 0,-2 0-6 31,1 0-26-31,2-1-46 0,4-3-84 16</inkml:trace>
  <inkml:trace contextRef="#ctx0" brushRef="#br0" timeOffset="206964.0481">21920 11893 257 0,'-2'-7'34'16,"2"-1"-38"-16,0-1 8 16,10 0 9-16,3-1-7 15,3 1-4-15,4 2 1 16,1 0 7-16,-3 4 1 15,1 2 11-15,-2 1 1 0,-2 0-10 16,-5 8-4 0,-4 4-5-16,-5 3 0 0,-1 5 5 0,-3 2 5 0,-9 3-1 15,-1 1-4-15,-4 1 1 32,3-1 0-32,-1-2 2 0,4-2 0 15,2-4-6-15,6-1-2 16,3-4 0-16,0-2 0 0,3-3 3 15,9 0-1-15,4-4 3 16,1-1-1 0,4-3-1-16,-2 0-3 15,-1 0-2-15,-2 0-2 0,0 0 0 16,-5 0 0 0,-3-1 0-16,-2-1-2 0,-3 1-8 15,0-1-11-15,-1-1-11 16,-2 2-18-16,0-2-33 15,0 1-37-15,0-1-119 16</inkml:trace>
  <inkml:trace contextRef="#ctx0" brushRef="#br0" timeOffset="207465.8472">22456 12103 37 0,'0'-1'63'16,"0"0"-43"0,0 0 16-16,0 1 17 0,0 0 8 15,0 0-16-15,-1-1-11 0,1 1-4 16,0 0 0-16,0 0-5 15,0 0-4 1,0 0-5-16,1 2-5 16,1 2-2-16,-2-1-3 15,2 0 0-15,0 0-3 0,-1-2 0 16,-1 1 3-16,3-2 2 16,-3 0 3-16,0 0 0 15,0 0-6-15,0 0-4 16,0-3-5-16,0 0-27 0,-8 0-51 0,4-3-77 15</inkml:trace>
  <inkml:trace contextRef="#ctx0" brushRef="#br0" timeOffset="208666.0371">22328 11793 215 0,'0'0'86'16,"-1"0"-47"-1,-8 0 3-15,-6 0-9 16,-2-1-10-16,-6-1-9 15,-4 2-2-15,-2 0 0 16,-2-1-1-16,3-1 3 0,0-1 4 16,1 0 3-16,7-2 0 15,3 0-5-15,1 0 1 16,7 0-3-16,1 1 2 0,5 0 1 16,-1 0-5-1,3 1-4-15,1-1-2 0,0 1 0 16,0 2 0-16,0 0-3 15,0 1-2-15,-1 0 0 0,-3 0-1 16,2 0-1-16,-6 5 0 16,2 3 1-16,-4 1-1 0,1 5 2 15,-1 0-1-15,-1 3 0 16,2 2 1 0,-1-1 0-16,-2 3 0 0,3 0-1 0,-1 2 1 31,1 0 0-31,-1 0 0 15,3-1-1-15,1-1 0 16,4-1 1-16,2-5-1 16,0 0 0-16,0-3 1 0,6-1 0 15,2-2 3-15,1-3 1 0,-1 1 1 16,1-2-2-16,1-1-1 16,-5-1 0-16,1-1-2 15,-2 0-1-15,0 0 0 16,-3 0 0-16,-1 0-1 15,0 2 1-15,0 0 0 0,0 1 0 0,0 1 0 16,-3 0 1-16,1-1-1 16,2-1-1-16,0 0 2 15,0-1-1-15,0-2 0 0,6-1 0 16,3 0 1-16,1 0 1 31,3 0-1-31,3-4 0 16,3-1 0-16,-2 0 2 15,4 1-2-15,2-2 1 16,0 2 0-16,0 1-1 0,1 0 1 16,1 2 0-16,-3 1 2 15,-1 0-3-15,-2 0 1 0,-3 3-1 16,-3 4-1-16,0 1 1 16,-3 3 0-16,-2 1 0 0,-4 3-1 15,3 0 2-15,-5 2 1 16,-1 2 0-16,0-1 2 15,-1 1 2-15,0-1-3 16,0 0-1-16,-4-1-1 0,-3-2 1 16,-1-1-2-16,-2 0 0 15,1-3 0-15,-6 0 1 16,-1-3-1 0,3-2 1-16,-3-1 1 15,-5-2-1-15,1-3-1 16,2 0 0-16,-5 0 0 15,2-2-1-15,2-5 0 16,-1 1 0-16,3 0-3 0,4 0-6 16,1 1-4-16,3 1-7 15,3 0-11-15,4 0-13 16,2 1-21-16,0-1-17 16,2 0-25-16,8 0-43 15</inkml:trace>
  <inkml:trace contextRef="#ctx0" brushRef="#br0" timeOffset="209460.0736">22458 12178 107 0,'2'0'139'0,"0"0"-109"16,-2 0 5-16,0 0-2 15,0 0-12-15,0 0-12 16,0 0-4-16,0 0 3 15,0 0 1-15,1 1 8 16,-1 0 3-16,0-1 4 0,0 1-1 16,0-1 0-16,0 0 2 0,0 0 3 15,0 0 1-15,0 0 0 16,0 0-8-16,0 0-6 16,0 0-4-16,0 0-3 15,0 0-3-15,0 0-2 16,0 0 0-16,0 0-1 15,0 0-1-15,0 0 0 16,0 0 1-16,0 0 2 16,0 0-1-16,0 0 2 0,0 0-2 15,0 0-1-15,0 0 2 0,0 0-2 16,0 0 0-16,0 0 1 16,0 0-1-16,0 0 1 0,0 0-1 31,-1 0 1-31,1 0-1 15,-2-1 0-15,0 0 1 0,2 1 1 0,-2-1 2 32,0 1-2-32,2-1 1 0,-2 1-1 15,2 0 1-15,0 0-3 16,0 0-1-16,2 0-1 16,4 3 0-16,3 3 0 0,2 2 1 15,3 3 0 1,0 0 3-16,1 4 0 0,0 1-1 15,-1 3-2-15,-5 3 0 16,-1 1-1-16,-4 1 1 0,-3 2-2 16,-1 2 2-16,0-2-1 15,-8-1-1 1,-2-2 1-16,-2 0 0 0,-3-5-1 0,2 0-2 16,-1-4-9-1,0-1-10-15,-1-4-17 16,2-3-31-16,2-5-31 0,3-1-52 15,3-6-223-15</inkml:trace>
  <inkml:trace contextRef="#ctx0" brushRef="#br0" timeOffset="210945.1925">22838 11781 238 0,'-4'1'39'0,"-2"-1"-33"16,4 0 22-16,0 0-1 15,2 0-1-15,0 0-1 16,2-1-9-16,6-5 4 16,4 1-2-16,2-2 1 15,6 0-1-15,1 0-2 16,-2 0-3-16,3 2-5 0,-2 1 0 16,-5 2 0-16,2 2-5 15,-5 0-2-15,-3 0 0 0,-3 7-2 16,-4 2 1-16,-2 4-1 15,0 2 2 1,-12 2 1-16,-1 0-1 16,-4 2 1-16,-2-2-1 0,-1-2 0 15,3-2 1-15,1-2-2 16,4-2 0-16,2-3 1 0,3-2 0 16,5-2-1-1,2-1 0-15,0-1-3 0,5 0 5 16,7 0-2-16,2-1 0 15,1-2 1-15,1 0-1 16,3 0 1-16,-4 3 0 0,0 0-1 16,-1 0 1-16,0 0-1 0,-4 4 1 15,0 4-1-15,-2 1 0 0,-1 2 3 16,-3 1-1-16,-1 3 2 16,-3 1 0-16,0 2 2 31,-1 0 3-31,-7 1-1 15,-3 2 3-15,-5-1-3 0,1 1-1 16,-4-1-2 0,0 0-1-16,-1-3-3 0,-1-2 2 15,6-1-3-15,-2-4 1 0,7-3 0 16,1-2-1-16,3-3 0 16,0-2-9-1,2 0-12-15,2-7-20 16,2-4-27-16,0-5-59 0,2-5-104 15</inkml:trace>
  <inkml:trace contextRef="#ctx0" brushRef="#br0" timeOffset="211432.7586">22860 11478 279 0,'-9'-1'25'16,"5"-1"2"-16,2 0 13 15,2 2 1-15,0 0-10 16,4 0-15-16,9 0 5 0,4 4-2 15,7 0-8-15,2 1 7 0,7 1 1 32,1 3 3-32,3 1 1 15,-1 1-5-15,-1 4-8 0,-1 4-2 16,-5 3 3-16,-4 3-1 16,-3 3-3-16,-5 4 2 15,-4 2-2-15,-6 5-1 0,-5 2-1 16,-2 3-1-16,-3 2-1 15,-9 0 0-15,-4-1 1 16,-5-2 1-16,0-4 0 16,-4-2-1-16,3-5 3 15,0-4 1-15,3-4-6 16,4-2-2-16,1-3-1 0,3 0-21 16,1-2-40-16,2-1-46 15,1-3-46-15,1-2-155 0</inkml:trace>
  <inkml:trace contextRef="#ctx0" brushRef="#br0" timeOffset="219043.8883">13832 7161 51 0,'-7'9'28'0,"0"0"-23"15,-3 0 17-15,-1 1 11 16,1 2 0-16,0-2-3 0,2-1 14 16,1-2-11-16,5-2-5 15,-2-1-10-15,4-2-7 16,0-1 0-16,0-1 2 15,0 1 0-15,0 0-4 0,4 1 2 16,2 2-2-16,3 1-5 16,1 3 0-16,2 0-4 15,3 4 1-15,0 2 0 0,4 0-1 16,2 3 2-16,1 1 5 16,4 0-2-16,1 2 1 15,2 1 6 1,0 0-3-16,5 3 2 0,-2 1-4 15,5 3-4-15,0 2 5 16,1 2-6-16,-2 2 2 16,2 2-2-16,2 2-1 15,1 0 3-15,-1 2-4 0,1 1 2 0,1-1 2 16,-1-1-1 0,0-3 3-16,-1-3 2 15,-2-2-6-15,-3-3 0 16,0-2 4-16,-2-2-4 15,-3-1 2-15,-4-1-2 0,-2-2 0 16,-4-2-1-16,-3 0-1 16,-4-3-1-16,-2-1 0 15,-4-3 1-15,-1 0-3 16,-2-4-19-16,-2-2-39 16,-2-3-42-16,0-2-49 15</inkml:trace>
  <inkml:trace contextRef="#ctx0" brushRef="#br0" timeOffset="219863.6218">15021 7675 184 0,'5'-14'18'0,"-2"-1"-6"0,-3 1 3 16,0 0-4-16,0 1 4 16,0 1-10-16,-1 3 6 15,-5-1 11-15,-1 5 2 16,-1-1-13-16,-1 2 0 16,-2 1 9-1,-1 1-5-15,-2 0-5 16,-1 2-1-16,-4 0 2 15,-4 0 0-15,-5 0 3 16,-4 4-4-16,-7 3-2 0,-4 1 0 16,-6 0 0-1,-2 1 1-15,-5 1-3 0,-6 2-2 16,-4 0 23-16,-3 1-27 16,-1 1 6-16,-4 0 4 0,2 0 4 15,3 0-7-15,5-2-2 16,2-1 11-16,5 0 0 15,4-3-4-15,4-1-10 16,6-1 1-16,3-2-2 16,4-1 0-16,5 0-1 0,1 0 0 15,2-2 0-15,4 2-6 16,3 1-5 0,0 1 0-16,4 0-6 0,1 1-3 15,3 0 5-15,0 1 6 16,4-1-1-16,1-2-4 15,5 0-10-15,3-2-32 0,0-1-26 0,1-1-43 16</inkml:trace>
  <inkml:trace contextRef="#ctx0" brushRef="#br0" timeOffset="306738.4162">13778 10153 79 0,'-22'-1'185'0,"-5"0"-161"0,-3-1 35 31,-5 2-14-31,-2 0-10 0,-4 0-12 15,-1 4-7-15,-5 5 0 16,1 2 1-16,-2 4-6 16,1 3-5-16,-1 3 0 0,0 5 1 0,2 2-6 15,3 5 3-15,2 1 1 16,5 1-1-16,4 2 1 16,6 1 2-1,7 0-1-15,3 1-4 0,7 0 1 16,7 2-2-16,2 0-2 15,6-1 1-15,6 0 1 16,7-3 0-16,2 0-1 16,4-1 1-16,1-2 2 15,-1 0 3-15,4 0 2 16,-2-1 1-16,0-1 0 16,0 1 1-16,-4-1 0 15,-2 3 3-15,-3 0-4 0,-4 3-6 0,-3 2-1 0,-3 1-1 31,-4 0 0-31,-4-1 0 16,0 2 0-16,-8-6 1 16,-7 1-1-16,-5-2 1 15,-4-2 0-15,-3-2 2 0,-6-3 1 16,-2-2-1-16,-1-4-4 16,2-3 1-16,-1-5-1 15,4-4 1-15,5-3-2 16,3-3 1-16,5-2-2 15,6-2 2-15,4 0-1 16,4 0 1-16,4 0 0 0,0-2 0 16,2 0-1-16,6 1 0 0,1 1 0 15,3 0 0-15,1 0 1 16,-2 8 0 0,0 3-1-16,-3 4 1 15,-2 6 0-15,-3 4 0 0,-3 5 1 16,0 7 2-16,-9 6 3 0,-4 8 1 15,-2 3 1 1,-4 5-1-16,-3 6 2 0,0 0-2 16,1 0-2-16,1 2 0 15,-1 3-3-15,3-2 1 0,1-1-1 16,3 1 0 0,0 1-2-16,5-1 0 0,-1-2 0 15,4-2-1 1,3-2 2-16,1-3-1 15,2-3 0-15,0-4-1 0,5-3 1 0,4-4 0 16,4-5 0-16,4-5 0 0,4-6 0 16,7-6 1-16,5-8-1 15,5-6 3-15,8-8 3 32,6-1-2-32,2-10-2 0,5-9-1 15,-2-4-1-15,1-3 1 16,-5-3-1-16,-4 1-5 0,-5-1-19 15,-10 1-13 1,-7 1-24-16,-8 0-20 0,-12 4-41 16,-7-2-125-16</inkml:trace>
  <inkml:trace contextRef="#ctx0" brushRef="#br0" timeOffset="308068.2655">10315 12483 272 0,'-3'-11'-5'0,"-5"2"9"16,0-1 11-16,-1 3 20 15,-4 0-10 1,-2 1-11-16,-4 3 24 15,-2 3-7-15,-1 0-15 0,-2 6 1 16,-1 9-7-16,0 6-4 16,2 7-1-16,5 4 1 15,2 3 0-15,6 4 3 16,5 0 2-16,5-2 0 0,0-1-7 16,12-3-1-1,1-3 0-15,4-7-3 0,3-7 1 16,1-7-2-16,-1-9 2 15,0-4-1-15,1-16 3 0,-3-9 1 16,0-8 5 0,-3-4 6-16,-2-2-5 15,-4-2-2-15,-1 2 0 16,-5 5-5-16,-3 3 1 0,0 5-1 16,0 7-1-16,-1 6 0 15,-5 5-1-15,-2 7 1 0,3 5-1 16,-3 2-1-16,0 11-4 15,1 7 1 1,2 6 1-16,4 5 0 0,1 3 1 16,2 0 0-16,9-1 0 0,5-4 2 15,4-6-2-15,2-8 0 16,2-8 0 0,2-7 1-16,0-11 2 0,-2-9 6 15,0-10 11-15,-4-7 5 0,-1-4-6 16,-5-4-8-16,-2-2 2 15,-4-1-3 1,-2 1-4-16,-4 1-1 0,-2 2-2 16,0 1 0-16,-6 3-1 15,-7 2-1-15,-3 4 0 16,1 5 0-16,-1 6 0 16,3 7-1-16,1 5 1 15,1 7-2-15,3 4 1 0,4 3-3 16,1 11-1-1,3 7 1-15,0 6 3 16,2 5 0-16,9 3 1 16,5 1 0-16,3-2 0 0,2-2 0 0,4-6 0 15,-4-6-2-15,3-4 4 16,-1-7-2-16,-2-3 2 16,1-6 3-16,-3 0 3 31,-2-7 10-31,-2-8 4 0,1-4 0 0,-5-6-12 0,-1-3-5 15,0-3-2 1,-4 0-1-16,-3 0 0 0,-1 3-2 16,-2 4 1-16,0 4-1 15,0 6 0-15,0 5 0 16,-2 3-1-16,1 6 1 16,1 0-3-16,0 11-4 15,0 5 4-15,5 5 2 0,4 4 0 16,5 3 1-1,2-1 0-15,4-2-1 0,0 0 2 16,0-6-2-16,-3-5-2 0,-1-5-5 16,-3-6-1-16,-3-3 0 15,-2-5-2-15,-5-7-2 16,-3-5-25 0,0-4-29-16,-1-3-18 0,-8-3-14 15,-3-2-46-15</inkml:trace>
  <inkml:trace contextRef="#ctx0" brushRef="#br0" timeOffset="308190.1342">10647 11943 282 0,'8'1'-8'16,"2"-1"3"-16,5 0 6 0,4 0-1 15,0 0-26-15,2 0-108 16</inkml:trace>
  <inkml:trace contextRef="#ctx0" brushRef="#br0" timeOffset="308986.1361">10925 11797 236 0,'2'-19'129'0,"-2"0"-61"0,0 4 7 15,0 1-35-15,-4 5-5 16,-3 4-6-16,-1 5-16 15,0 0-7-15,-1 9-7 16,-2 8-2-16,1 8 1 0,2 5 1 16,2 7 0-1,2 2 0-15,4-1 1 0,0 1-1 16,2-7 0-16,7-6 2 16,5-8-1-16,2-9 0 0,3-7 3 0,-1-2 3 15,1-7 9-15,-2-8 5 16,0-7 3-16,-2-2-5 15,-5-3-3 1,-2-1-5-16,-3 2-1 16,-3 1-4-16,-2 2-1 0,0 5-1 15,0 4-1-15,-2 4-1 16,-3 2 0 0,2 6-1-16,0 2 0 0,1 1-4 15,2 10-2-15,0 4 3 0,1 3 1 16,6 4 1-1,3 0 0-15,4 0 1 16,1-3 0-16,1-3 0 0,-1-6-1 16,3-5-1-16,-1-5 2 15,-1-1 3-15,-1-10 0 16,-1-7 1-16,0-2 9 16,-1-6-1-16,-1-3-1 0,-1-2-1 15,1-2-1-15,-3-4 1 16,1-1-1-16,1-3-2 0,1-2-3 15,0-2-1-15,3 0-1 16,0 0-3 0,4 3 1-16,-2 7-1 0,1 5 1 15,0 7-1-15,-2 6 0 0,-1 7-2 16,-3 7 1 0,1 3-2-16,-1 5 2 15,-2 9 0-15,1 5 1 16,-4 3 1-16,-1 3 0 15,-2 1 1-15,-4 0 0 0,0 0 0 16,0-2 1-16,-7-1 0 16,-6-4-1-16,1-1 0 15,-4-4 3-15,0-2 0 16,-2-1 1-16,-1-4 1 0,-1-2-3 16,2-2 0-16,1-2-3 15,1-1-1-15,4 0-3 0,3 0-18 16,-1 0-15-1,2 0-12-15,2 0-29 16,1 0-37-16,2 0-13 0,0 4-95 16</inkml:trace>
  <inkml:trace contextRef="#ctx0" brushRef="#br0" timeOffset="310299.5124">11584 11430 238 0,'0'3'15'0,"0"-2"5"32,2-1 23-32,7 0-3 15,3-7 0-15,4-5-9 0,1-5-6 0,4-5 3 16,3-6 1-16,-1-3-4 15,2-2-6-15,-2-2-3 16,-4-1 1-16,-3 1 0 16,-4 2-3-1,-5 3-3-15,-5 1-4 0,-2 5-4 16,-1 2-2-16,-8 6 0 16,-4 6-1-16,0 6-1 0,-2 4-2 15,-2 10-1-15,3 8-1 16,0 6 5-1,4 3-3-15,4 3 2 0,5-1 0 16,1-2 0 0,4-6 0-16,9-4 0 0,4-9 1 15,2-7 2-15,4-1 11 16,1-14 6-16,2-7 4 16,-1-6 0-16,2-5-2 15,-2-6-3-15,2-1-5 0,-4-3-1 16,0 1 1-1,-2 1-3-15,-2 1-1 0,-4 7-4 0,-1 2-2 0,-3 5-3 32,-1 8 0-32,-1 3-1 15,1 5 2-15,1 5-2 0,3 4-1 16,1 0 0-16,2 10 0 16,1 5 2-16,-1 4-1 15,-2 2 1-15,-3 2 0 16,-5 1 0-16,-7 0 1 0,-1-1 1 15,-17 0 5 1,-10-1 9-16,-7 0 0 0,-9-4-8 0,-8-1-6 16,-4-3-2-1,-2-4-1-15,-2-4-20 16,2-5-28-16,7-1-37 16,5-12-69-16,10-12-149 0</inkml:trace>
  <inkml:trace contextRef="#ctx0" brushRef="#br0" timeOffset="343720.6814">25251 2721 471 0,'0'0'-1'0,"-10"0"-5"16,-6 0 2-16,-6 0 4 16,-5 3-2-1,-9-1 2-15,-5 0 0 0,-7 1 2 16,-7 1 2-16,-4-1 4 16,-8 1 1-16,-6 1-3 15,-5 0 2-15,-9 1 1 16,-10 0 0-16,-8 2-2 0,-5-1 2 15,-7 0 0-15,-10 1 3 16,-1 1-3-16,0-1-2 0,-8-1-5 0,-2 0-1 16,-8 2 0-16,3-1 0 15,0-2 0-15,0 2-2 32,-2-1 2-32,-3 1 0 15,6 0-1-15,-1-2-1 0,3 2 3 16,-2 1-2-16,4-2 0 15,5 3 0-15,3-2 0 16,5 0 0-16,1 2 4 16,7 0 4-16,4 1 0 15,5 0-2-15,3 0-3 0,8 1 0 16,4-1-1-16,5-2-1 16,4 1 2-16,8 0 3 15,6-3-2-15,3 0 1 16,7-2-1-16,7-2-1 15,5 0 1-15,4-1 1 0,7-1-2 16,3-1 1-16,2 0 1 16,5 0-2-16,0 0 3 15,0-4-2-15,4 0-1 16,1 1-1-16,2-2 4 16,3 1 3-16,-1-1-2 15,2 1 3-15,2-1-2 0,3 0-5 16,1 2 0-16,2-1 1 15,2 2-1-15,1-1-2 16,0 1-2-16,4 1 3 16,-1 1-2-16,0 0 0 0,2 0 1 0,0 0-2 15,0 0 0-15,0 0 1 16,0 0-1-16,0 0 2 16,0 0-1-1,0 0 0-15,0 0 1 16,0 0-2-16,0 3 1 0,0 2 5 0,2 1-2 15,1 0 0-15,0 0-2 16,0 0 0-16,1 0 2 16,-2 1 0-16,2-2-3 0,0 1 3 15,0 0-3-15,-3 0 4 32,4 2 0-32,-1-2 0 0,-1 3 0 15,3 2 0-15,0 1 0 16,0 2-3-16,0 2 0 15,1 4-1-15,0 2 0 16,-1 4 1-16,0 2 0 0,0 5 0 16,-3 2-2-16,2 4 2 15,-2 3-1-15,-1 4 3 16,0 2 1-16,0 4-1 0,-2 3 2 16,0 3-5-1,0 2 4-15,0 3-4 16,0 3 2-16,0 1-1 0,-2 3 1 15,-1-1-1-15,1 3 0 16,-1 1-1-16,-1 2-1 16,1 1 4-16,-1 1-5 0,-2 1 3 0,2 2-1 15,0 0-1-15,-2 0 1 0,3-1 3 32,-2 3-4-32,0-3 6 15,1-2-3-15,-1 1 1 0,-1 1-1 16,1-3 1-16,-1-1-3 15,0 0 4-15,-2 0-4 16,2-1 0 0,-1-1 0-16,1 2 0 0,-1-1 0 15,2 0 0-15,0-1 0 0,-2 0 0 0,1-1 0 16,1 0 0-16,-2 1 1 16,1-2 0-16,-2 2-3 15,0 0 3-15,0-1-1 16,-1 1 2-1,-1-1-2-15,1 0-1 16,0-1 3-16,3 1-3 16,-1 0 2-16,-1 0-2 0,2-1 0 0,-2 0 1 15,-1-2 0-15,1-2 1 16,-3 0 0-16,-1-2-1 0,0-1 1 31,-1-2-2-31,0 0 2 16,0-3-1-16,1-2-1 15,1-1 2-15,-1-3-2 16,5-1 2-16,-1-2-2 0,0-1 2 16,2-1 0-16,-1-1-1 0,1 0-1 15,2-1 2-15,-1 0-2 16,0-2 1-16,1-2 0 16,1-1 1-1,-1-2-1-15,2-2-1 0,1-5 1 16,0-3 1-16,1-3-2 15,-2-4 2-15,2-3-2 0,0-3 2 0,0-3-2 16,0-2 1-16,0-1 0 16,0-1 0-16,2-1 0 15,0-2-1-15,2 1 1 0,0-2-1 32,3 1 0-32,1-2 1 15,3 0 0-15,5 0 1 16,2-2-1-16,4-1 1 15,5-1-1-15,4 0 0 0,5 0 1 16,3 0-1-16,5 0 0 0,3 0 0 16,5 0 0-16,3 2 1 15,4 4-2 1,7 1 2-16,3 2-2 0,4 1 2 16,3 2-2-16,5 3 2 15,3 1-2-15,6 1 0 0,6 2 1 16,1 0 0-1,7 1 1-15,2 0-2 16,6 3 2-16,4 0-2 16,5-1 2-16,4 4-1 0,5-1-1 0,5 2 2 0,1 0-1 15,5 3 1-15,5-2-1 16,3-1-2-16,3 1 3 16,3-2 0-16,3 0 1 31,6-3-5-31,0 0 7 15,1 0-5-15,4-2 4 0,-1 0-4 16,-3-1 1-16,1-1-1 16,-3-1 0-16,-6 0 4 15,-10-2-4-15,-6-1 1 16,-11-2 0-16,-15-3-4 0,-17-2 3 16,-10-4-9-1,-19-4-13-15,-15 0-15 0,-18-14-15 16,-17-13-25-16,-19-11-29 0,-10-16-79 0</inkml:trace>
  <inkml:trace contextRef="#ctx0" brushRef="#br0" timeOffset="345221.2515">20336 3318 379 0,'-6'-9'6'0,"-1"4"-17"31,-3 0 29-31,0 3 14 15,-4 1 2-15,1 1-9 0,-2 0-8 16,-1 2-3-16,1 5 0 16,0 3-10-16,1 1-2 15,1 2-1-15,2 3 2 16,1 1-1-16,4 0-2 16,1 3 0-16,5-1 1 0,0 0 0 15,0-1 0-15,2-2-1 16,7-1 1-1,1-5-3-15,3-3 4 0,5-5-1 0,0-2 2 16,3-5 0 0,1-8 3-16,-1-5-1 15,0-2-1-15,-4-3 4 16,-1 1 5-16,-5 2-3 16,-3 0-4-16,-1 6 5 0,-5 0 0 15,0 6-1-15,-2 2 4 16,0 1-6-16,0 4-2 15,-2 1-5-15,-2 0-4 0,-1 4-2 16,2 7 1 0,1 5 1-16,1 2 1 0,1 4 1 0,0-2 0 15,4-1 0-15,5-5-4 16,3-4 1 0,3-5 2-16,2-5 4 0,4 0 1 15,0-11-1-15,3-3 2 0,2-4-1 16,1-1 3-1,0-4 1-15,0 0-1 16,-1 1 0-16,-1 3-2 16,-2 1-3-16,-2 4-1 0,-4 3-1 0,-1 5 0 15,-4 4 0-15,-3 2-2 16,0 2 0 0,-3 7 1-16,2 5 1 15,-4 0-1-15,-4 3 2 16,2-2-1-16,-2 1 2 15,0-4-1-15,-6-2 0 0,-5-1 1 16,-4-4 2-16,-3 1 0 16,-4-5 2-16,2 1-2 15,-1-2-1-15,1 0 1 0,4 0-1 16,2 0-1 0,5-2-1-16,1 1-1 15,3 1 0-15,4 0-1 0,1 0-5 0,0 3-2 16,6 3 4-16,3 0 2 0,3 2 2 31,3-3-1-31,4-1 2 16,4-4 2-16,2 0 1 0,2-7-2 15,0-6 2-15,-2-2 0 16,1-2-1-16,-4 0 2 16,-5-1 5-16,2 1-2 15,-5 0-2-15,-3 3 3 16,-2 4-1-16,-4 0-1 15,0 4-2-15,-3 3-2 0,-2 1-1 0,0 2-1 16,0 0-5-16,0 5-2 16,0 6 0-1,0 3 7-15,0 1 1 16,0 4-2-16,0-2 1 0,0-1-1 16,0-4-4-16,0-4-24 15,0-2-1-15,4-5-24 16,1-1-5-16,1 0-4 0,2-9-50 0,1-3-73 15</inkml:trace>
  <inkml:trace contextRef="#ctx0" brushRef="#br0" timeOffset="345972.9166">21083 3205 350 0,'0'0'20'0,"0"0"6"15,0 0 45-15,-4 0-27 16,0 0-14-16,-1 0-9 16,1 0-3-16,-1 0 0 15,0 1-13-15,-2 4-5 16,0 1 1-16,-1 3 2 16,0 4 0-16,0 2-1 0,2 2-2 0,1 3 2 15,2-1-2 1,2 0 0-16,1-2-1 0,0-3-1 15,1-3 0 1,9-5 1-16,-1-5 2 16,5-1 2-16,1-6 2 0,4-8 0 0,0-4 4 0,-1-3 6 31,1-4-1-31,-2-1-2 16,-2-2 0-16,-3 0-3 15,0-1-2-15,-7 2-4 16,2 3-2-16,-6 3 0 0,-1 6 1 0,0 4 1 15,0 5 5-15,-1 3-5 16,-2 3-4-16,-3 0-4 16,1 9 0-16,0 3 0 15,1 4 0-15,3 1 2 16,1 0-3-16,1 2-1 0,11-5 5 16,4-2-1-1,5-1 2-15,7-3 3 16,4-2 0-16,6-4 2 15,1-2 4-15,3 0 5 16,-3 0-1-16,0-5-2 16,-4-4-6-16,-2-1-2 0,-5-2 1 15,-3-2-2-15,-3-2 2 16,-5 1 1-16,-4-5-1 16,-7 3 0-16,-2-2-2 0,-4 2-4 15,0 3-1-15,-7 3-1 16,-3 2-4-16,-4 6-1 15,0 3 4-15,-3 0 4 0,1 10-2 16,1 6 2-16,-1 4 0 16,3 5 1-1,4 2 0-15,4 0 0 16,5 0 1-16,2-4-3 0,10-1 3 0,7-5-3 16,2-3 4-16,6-3-8 15,-1-5-29-15,-1-2-27 0,1-2-19 16,-5-2-29-16,-5 0-28 31</inkml:trace>
  <inkml:trace contextRef="#ctx0" brushRef="#br0" timeOffset="347653.7871">20673 3910 169 0,'0'-8'98'0,"0"0"-94"16,-2-1 22-16,2 1 16 15,0-1-7-15,0 0-2 16,0-2 0-16,0 0-4 16,0-2-3-16,0 0-5 15,5-1-8-15,1 0-5 0,4 1-4 16,2 1 0-16,0 2-3 0,2 3 1 15,1 4-1 1,0 3 0-16,1 0-2 0,1 8-2 0,-1 8 1 31,-3 5 0-31,4 4 3 16,-3 3 2-16,-1 2 1 0,-1 2-1 16,0 0 3-16,-1-1-1 0,-2-1 0 15,2-2-1 1,-3-3 0-16,1-2-2 0,0-3-1 15,0-3 0-15,-1-3 1 16,-2-5-2-16,3-1 1 16,-1-3-3-16,-3-4-4 0,3-1-20 15,1 0-20-15,-3-11-64 16,2-4-93-16</inkml:trace>
  <inkml:trace contextRef="#ctx0" brushRef="#br0" timeOffset="347974.8863">21081 3767 282 0,'-6'-2'1'16,"-1"0"2"-1,0 2 22-15,0 0-3 16,-1 1-5-16,-1 7-2 15,-3 3 6-15,1 3 0 0,-4 1 6 16,-1 4 1-16,-1 0 1 0,0 2-4 16,0 1-9-16,-3 3-6 15,1-2-4-15,0 2 3 16,1 2-5 0,0-1 0-16,1 0-4 0,5-1 0 15,-1-3 0-15,4-2 0 16,4-6-8-16,1-3-24 15,4-5-25-15,0-6-48 16,4-2-64-16</inkml:trace>
  <inkml:trace contextRef="#ctx0" brushRef="#br0" timeOffset="348259.0316">21152 3873 396 0,'0'0'37'0,"7"0"-37"16,3 0 35-16,7-3-8 15,4-3-15-15,4 0-6 0,6 1-3 16,1-3-2-1,-3 4 1-15,-2 2-3 16,-4-1 1-16,-6 3-7 16,-7 0-22-16,-5 0-51 15,-5 0-22-15,0 3-82 0</inkml:trace>
  <inkml:trace contextRef="#ctx0" brushRef="#br0" timeOffset="348461.0976">21184 3999 339 0,'-1'4'9'0,"1"-2"-9"16,0-2 36-16,6 0 2 31,6 0-2-31,4 0-15 0,1 0-10 16,4-5-6-16,0 0-4 15,0-1-1-15,-4 0-1 0,1 3-30 16,-9-2-64-1,-1 1-42-15</inkml:trace>
  <inkml:trace contextRef="#ctx0" brushRef="#br0" timeOffset="349328.6979">22134 3508 309 0,'0'-4'19'15,"0"1"-7"-15,-6 1 49 0,-7 2-29 32,-4 0-29-32,-8 2-5 15,-4 6 0-15,-6 1 6 16,-1-1-4-16,2-1 1 0,0 1 1 15,7-5 4-15,2 0 11 16,8-1-2-16,7-2-4 16,3 1-2-16,4-1 4 15,2 0 3-15,1 0-10 16,0 0-2-16,0 0-3 0,0 0 0 16,0 3-1-16,0 2-3 15,-5 3-4-15,-4 6 8 16,-5 3 1-16,-2 3 1 15,-4 5-2-15,1 1 0 16,0 1-1-16,0-2 4 0,5-1-2 16,2-5 3-16,5-2 1 15,3-5-4-15,4-4 0 16,0-3-3-16,0-2 1 16,8-3 3-16,3 0 5 0,4 0 2 15,5-5-4-15,3-1-3 16,-2-5 1-16,3 3 0 15,0 1-4-15,-3 0 1 16,0 3-1-16,-4 2-1 0,0 0 2 16,-3 2-1-16,1 0 0 0,-3 0 0 15,3 4 1-15,-3 2 2 16,1 3 1-16,0 2 1 16,-2 3-1-1,-3 0 2-15,-1 4-3 0,-4 1 1 0,-3 3 0 31,0-1-1-31,-4 3 2 16,-11-1 3-16,-6 0 3 0,-1-3 6 16,-6 1-1-16,-2-4 5 15,-1-3-5-15,-1-2-3 16,3-3-5-16,0-4-2 16,4 0-2-16,4-5-4 15,5 0 0-15,-1 0-21 0,3-3-47 16,3-5-78-16,0-3-145 15</inkml:trace>
  <inkml:trace contextRef="#ctx0" brushRef="#br0" timeOffset="352214.1373">20805 4630 269 0,'-1'-2'-1'0,"-1"-1"0"15,1 3 19-15,-1 0 22 16,2 0-8-16,0 0-12 16,-1 0-9-16,-1 3-3 15,-3 7 4 1,-1 5 2-16,-5 5 0 15,2 6 3-15,-4 6-6 0,1 3-1 16,1 2 0-16,0 2-5 16,6-6-1-16,3-2-2 15,2-10-2-15,4-4 0 16,6-9 2-16,7-6 8 16,4-2 4-16,1-14 6 15,4-5-9-15,2-4-5 0,1-3-3 0,-4-3 0 16,0 0-1-16,-6 1 1 15,-3 2 1-15,-4 0-1 16,-4 5 2 0,-3 2 1-16,-2 4 1 0,-3 4-2 15,0 4-1 1,0 2-1-16,0 5-2 0,0 0-5 16,0 5-9-16,0 8 5 15,0 5 8-15,0 7-2 16,0 4 1-16,0 2 1 15,0 0-2-15,9 0 2 0,-3 0 0 16,2-2-1 0,0 2 1-16,1 2 1 0,-3 0-1 0,1 1 1 0,-2 0-1 15,-1 0 3-15,-1-3 4 16,-3 3 3-16,0-3 0 16,-2-2-3-16,-7-2 2 15,-3-2 1 1,-2-5 0-16,-3-3 6 0,0-5-3 15,-1-4 3-15,-2-5 2 16,1-3-5-16,0 0 1 16,0-11-8-16,4-1-3 15,-1-7-1 1,4-1-2-16,4-1-3 0,3-2-12 16,3-3-18-16,2 3-9 15,10-5-16-15,7 1-27 16,6 0-47-16,6-4-91 15</inkml:trace>
  <inkml:trace contextRef="#ctx0" brushRef="#br0" timeOffset="352481.8518">21276 4725 364 0,'-9'1'8'0,"5"0"-1"16,4 1 41-16,0-2-20 31,13 0-11-31,3 0-3 0,6-2 5 16,6-4-10-16,0 0-7 16,3-3-1-16,-2 1 0 0,-1-1-1 15,-6 2 0 1,-5 3-1-16,-6 0-7 15,-3 3-13-15,-8 1-27 0,-3 0-58 16,-10 0-103-16</inkml:trace>
  <inkml:trace contextRef="#ctx0" brushRef="#br0" timeOffset="352678.4719">21280 4842 270 0,'0'1'99'15,"8"-1"-87"-15,5 0 36 16,6-1-15-16,5-4-13 16,1-3-9-16,5-2 2 0,-1 0-4 0,-1 0-5 15,-1 0-3 1,-2 0-2-16,-4 2-2 16,-4-1-32-16,-2 1-73 15,-1 0-65-15</inkml:trace>
  <inkml:trace contextRef="#ctx0" brushRef="#br0" timeOffset="353103.5638">21704 4661 357 0,'-5'-5'32'16,"4"-6"-20"-16,1-1 52 16,1-2-21-16,10 0-21 15,3-3-22-15,2 0 1 16,3 1 1-16,1 2-2 0,-2 2 1 16,-2 1 1-16,-1 3 2 15,-4 2 0 1,-2 2 0-16,-3 4-1 0,0 0-4 15,0 3-3-15,0 8-2 16,3 4 4-16,1 2 2 16,3 5 1-16,1 1 2 15,3 0 0-15,1 0 1 16,-1-1 0-16,2-2 1 16,1-3-2-16,-2-1-3 0,1-6 0 15,-1-1 2-15,-5-3-2 16,0-2 0-16,-1-1-4 15,-3-3-18-15,0 0-29 0,-2 0-46 16,0-4-38-16</inkml:trace>
  <inkml:trace contextRef="#ctx0" brushRef="#br0" timeOffset="353427.5155">22084 4379 330 0,'-7'-2'8'16,"1"2"5"-16,2 0 48 0,-4 0-22 16,2 11-18-1,-2 6-8-15,-3 6 2 16,0 5 1-16,-3 10 5 0,-5 4-3 15,-1 7 3-15,-1 2-13 0,-3 0-4 16,2-3 2-16,-1-3-5 0,5-6 0 16,3-7 0-16,5-5-2 31,1-7 2-31,5-3-2 0,1-3-7 0,1-3-47 31,-1-4-99-31</inkml:trace>
  <inkml:trace contextRef="#ctx0" brushRef="#br0" timeOffset="358941.5451">20824 5751 182 0,'-2'0'12'0,"2"0"16"15,0 0 36-15,0-5-24 16,0 0-18-16,2-2-7 16,3-3 2-16,0 0 5 0,2-3-2 31,3 1-3-31,-2-2 2 0,1 0-1 15,1 0-6-15,1 1-4 16,1 0 2-16,-1 3 0 16,-2 1 0-16,0 3-3 15,-2 2-4-15,1 4-2 16,-2 0-2-16,-1 2-2 0,1 9 0 16,0 4 2-1,0 4 1-15,-1 4 0 0,-1 2 0 16,2 2 1-16,-3 0-1 0,3-2 2 15,-2-2-2 1,0-4 1-16,0-3 0 0,1-6 0 16,3-2 0-16,0-3 0 15,1-5 4-15,5 0 6 16,1-2 6-16,1-7-7 16,3-5-6-16,0-2-2 0,-2-2-2 0,-1-1 2 31,-2-2-1-31,-4 2 2 15,-3-3-1-15,-2 2 0 0,-3 2-1 16,-2 1 0-16,0 1 2 16,0 6-3-16,-5 1 0 15,3 3 0-15,-1 2-1 16,2 3-1-16,-2 1-2 0,1 2-4 16,0 9 4-16,2 4 1 15,0 3 0-15,0 5 0 16,0 2 2-16,8 2 0 0,-3 1 1 15,2 1-1 1,1 0 1-16,0 0 0 16,0-1 1-16,0 2-2 0,-2-2 1 0,1 1 0 15,1 0 1-15,-2-1-1 16,2-1 2 0,-4-1 1-16,2-3-1 15,-3 1-1-15,-1-3 0 16,-2-1 0-16,-2-1 1 0,-9-3-2 15,-3-2 3-15,-7-3 5 16,-3-4-4-16,-4-3 5 16,-2-4 4-16,0 0 0 15,-1-7 2-15,2-5-7 16,5-3-4-16,4-3-4 0,4 0-5 16,5-3-5-16,5-3-38 15,6-2-21-15,9-2-4 16,8-4-75-16</inkml:trace>
  <inkml:trace contextRef="#ctx0" brushRef="#br0" timeOffset="359368.6092">21406 5585 165 0,'0'0'41'0,"0"0"18"15,0 0 29-15,0 0-20 16,0 0-17-16,0 0-10 0,0 0-8 31,4 0-4-31,2-4-10 0,3 0-9 16,3 0 0-16,3 0-3 0,7-1 0 0,0-1 1 15,3 1 0-15,0 0-2 32,-3 0-1-32,-2 2-5 15,-6 1-1-15,-3 2 1 0,-7 0-4 16,-2 0-30-16,-2 0-21 15,-6 7 8-15,-5 1-5 16,-6 1-53-16,-3 0-60 16</inkml:trace>
  <inkml:trace contextRef="#ctx0" brushRef="#br0" timeOffset="359606.4892">21361 5692 153 0,'3'3'111'15,"7"-3"-89"-15,5 0 43 0,2 0-12 16,4-2-15 0,2-2-11-16,6-4-8 15,0-1 4-15,0 0-4 0,-6 0-3 16,-1 2-7-16,-5 0-7 16,-6 2-2-16,-4 3 0 15,-1 0 0-15,-5 1-2 16,-1 1-15-16,1 0-12 0,-1 0-20 0,0 0-21 31,0 3-8-31,0-2-75 16</inkml:trace>
  <inkml:trace contextRef="#ctx0" brushRef="#br0" timeOffset="361247.4225">21918 5259 254 0,'-2'0'24'16,"1"0"-3"-16,0-2 34 16,-1-1-13-16,2-1-15 0,-2 2-13 15,2 0-2-15,0 0 1 16,0 0-1-16,0 1 0 16,0 0 2-16,0 0-2 31,0 0-2-31,0 1-2 15,0-1-2-15,0 1-3 0,0 0 0 16,0 0-1-16,0 0 0 16,0 0-1-16,0 0-1 15,0 0-1-15,0 0 2 0,0 0-2 16,0 0 0-16,0 0 1 16,0 0-1-16,0 0 0 15,0 3 0-15,0 2 2 16,0 0 1-16,-1 4 1 15,-2 1 0-15,0 0 1 16,-1 4-1-16,2 2 1 16,-2-1 0-16,-1 4 1 0,1-1-1 15,-1 1 1-15,2-3-1 16,-2-1 0-16,2-1-2 16,-1-3 2-16,2-4-1 15,2-1-2-15,-2-3 2 0,2-1-2 16,0 0 1-16,0-2 0 15,4 0 1-15,8 0 1 16,0 0 5-16,5 0-2 16,3-3-5-16,2 0-1 0,1-2 0 15,-1 1 0 1,-3 0 0-16,-1 1-2 0,-5 2 1 16,-3-1-1-16,-4 2 1 15,-3-1 0-15,0 1-1 16,-2 0 0-16,-1 0-3 15,2 0-7-15,-2 0-11 16,2-2-9-16,2-2-6 16,1-1-15-16,1-6-46 0,2-1-35 0</inkml:trace>
  <inkml:trace contextRef="#ctx0" brushRef="#br0" timeOffset="361555.1736">22136 5211 331 0,'-3'-5'14'16,"-2"1"-1"0,4 2 27-16,-4 2-4 0,3 0-26 15,-1 9-10-15,1 4-1 16,-2 7 8-16,-1 5 5 16,1 6 3-16,-3 5-2 15,0 1 4-15,-2 5-7 16,1-2-6-16,-2-1 1 0,1-3 0 15,0-5 2-15,1-2 0 16,0-6-3-16,4-4-3 0,-1-5 0 16,2-5 0-16,3-3-1 0,0-3-2 15,0-3-29-15,3-1-42 32,5-10-23-32,3-5-63 15</inkml:trace>
  <inkml:trace contextRef="#ctx0" brushRef="#br0" timeOffset="362221.8905">22242 5272 326 0,'-4'-3'17'15,"-2"1"-2"1,4 0 58-16,0-1-23 0,2 0-14 15,0-4-15-15,3-1-12 16,6-3 0-16,4-1-6 16,7-2-1-16,1-1-2 15,3 0 1-15,2 3 1 0,-1 1 4 16,-3 3-1-16,1 3-2 16,-6 5-3-16,-5 0-2 15,-3 7-2-15,-3 8 2 16,-4 4-1-16,-2 4 4 15,-2 5 1-15,-9 0-1 16,-3 1 0-16,-1 0 0 16,-3-5 0-16,-1-4 1 15,5-3 1-15,3-8 1 16,4-2 9-16,1-4 3 0,4-2-1 0,2-1-5 16,0 0 0-16,6-7-10 15,3-1-1 1,2-1 1-16,2-1-2 0,3 0 2 15,2 3-1-15,-1 1 1 16,-1 0-2-16,0 3 1 16,1 1-1-16,-3 2 1 15,-2 0-1-15,1 3 2 16,-2 4-2-16,3 1 3 16,-3 2-3-16,-2 1 2 0,1 2-1 15,-3 1 1-15,-2 1-1 16,-3 2 1-16,-2 0 0 15,0 3 1-15,-5-3-1 16,-7 4 3-16,-5 0 3 16,-5-2 6-16,0 1 4 15,-1-2-2-15,-1-2 0 0,4-4-4 0,2-2-1 16,3-1-2-16,2-5-5 16,5-2 0-16,0-2-1 0,4 0-1 15,1 0-17-15,-1 0-57 31,3-6-56-31,-2-3-123 0</inkml:trace>
  <inkml:trace contextRef="#ctx0" brushRef="#br0" timeOffset="367090.5996">20291 6793 333 0,'0'0'24'0,"0"0"-9"15,0 1 16-15,0 2-9 16,0 3-9-16,3 4-8 0,-3 4 14 0,3 8-4 15,-2 4-3-15,0 8-4 16,-1 5 1-16,0 4-4 16,0 2-2-16,0 0-2 0,0-4-1 15,0-5 1-15,0-9 0 16,0-6-2-16,0-8 2 16,0-8 0-1,0-5 4-15,-4 0 46 16,3-13-19-16,-2-5-30 15,0-5-1-15,-1-6-1 16,2-5 0-16,2-2 0 16,-1-3-1-16,0-3 1 0,1 0-2 15,0-2 0-15,0 2 0 16,0 1-2-16,0 2 4 0,0 4-1 16,4 2 0-1,6 6 0-15,1 4 3 0,6 4 0 16,-1 4 2-16,3 4 0 15,-2 8 2-15,3 3-4 16,-1 0-3-16,-1 14-1 16,-2 6 1-16,-2 6 1 15,-4 5-1-15,-5 0 1 0,0 2 0 16,-5-4 2-16,0-2-2 16,-3-3 1-16,-7-6 2 0,-4-4 2 15,-3-4 3-15,-4-4 3 16,0-2-1-16,-2-4-5 15,-2 0 0 1,3 0-5-16,2-5 1 0,3-2 0 16,2 0-3-16,6 1 3 15,1 2-6-15,3 2-6 0,4 0 0 16,1 2-5-16,0 0-7 16,3 5 2-16,5 6 17 15,2 1 2-15,5 2 2 16,2 0 0-16,0-3 0 15,3-5-1-15,3-4 2 0,-1-2 2 0,2-10 1 32,2-7 6-32,-2-3 9 0,0-5-5 15,-1-1 0-15,0-1-7 16,-3 0 3-16,0 3-4 16,-3 0-3-16,-3 2-3 15,0 5 0-15,-3 0 0 0,-1 6 0 16,-3 2-1-16,0 4 0 15,-2 5-1-15,-3 0-4 0,3 0 1 16,0 3 0 0,0 8 1-16,1 0 2 0,-1 4 1 15,1 1 1-15,-2 1-1 0,0 0 1 16,1-2 0-16,-1-2 1 16,2-1-1-16,-2-1 0 0,-1-2 0 31,3-2 1-31,-1-1-1 15,2-3-1-15,2-1 2 0,1-2 1 16,3 0-1-16,1 0 1 16,0-8 0-16,0-2 0 15,2-2 1-15,-3-1-2 16,1-3 1-16,-4 0-1 0,-1 2 0 16,-3 0-1-16,1 2 1 15,-4 4 0 1,-2 2-1-16,0 3 2 15,-1 3-2-15,0 0-3 0,0 0-3 16,-3 7 1-16,1 4 2 16,1 5 0-16,1 1 0 15,0 0 0-15,0-2-2 16,3-1-11-16,5-3 5 0,0-5 8 16,3-3 3-16,3-3 2 15,1 0 1-15,1-10 5 0,4-3 12 16,-1-1 3-1,-1-3-11-15,3 2 5 0,-6-1-4 16,0 4-1 0,-5 2-9-16,-4 4-1 0,1 2-2 15,-5 2 0-15,0 2-2 16,-1 0-7-16,0 6 2 16,3 5 6-16,-1 2 0 15,2 1 1-15,-1-1 0 16,1 0 1-16,1-2-1 0,-2-5 0 15,2-1-1-15,0-5 1 16,-1 0 2-16,-1 0 3 16,2-5 2-16,1-4 0 0,-1-1-1 15,2-2 4-15,-3 0-3 16,2-1-4 0,-2 1-4-16,-1 4 1 0,0 0 0 15,-1 4 0-15,-3 2 0 16,0 0-2-16,0 2-5 15,0 0 1-15,1 7-4 16,2 5 8-16,2 1 1 0,3 2 0 0,2 0 1 0,2-1 1 31,3-4-3-31,1-2 1 16,0-5 1-16,2-3 1 16,-2 0 2-16,1-3 3 15,0-8 2-15,0-5 3 0,0 1 0 0,-2-6-4 16,3 0-1-16,-3-3 2 0,-4-2-4 15,2-1-2-15,-1-3-2 32,-2 2 0-32,-2-2 1 0,-5 1-2 15,0 4-6 1,-3 5 1-16,0 3 2 0,0 6 2 16,0 5 0-16,0 1 1 15,-2 5-1-15,0 0-4 16,1 6-4-16,-2 7 5 0,1 6 0 15,0 7 2-15,1 2 3 16,1 1-1-16,0 1 0 16,0-2 1-16,5-2 0 15,0-3 0-15,-1-4-1 16,2-2 1-16,-4-5-1 16,0-2 2-16,-2-3-2 15,0-2-14-15,0-1-11 0,-4-3-24 0,-6-1-10 16,-5 0-12-16,0 0-48 15,-2-5-62-15</inkml:trace>
  <inkml:trace contextRef="#ctx0" brushRef="#br0" timeOffset="367242.1993">21366 6586 353 0,'14'-7'6'0,"0"-1"27"16,10-3 15-16,-3 3-33 15,1 0-6-15,-2 1-6 0,-2 2-3 16,-5-1-4-16,-9 4-82 16,-4-2-117-16</inkml:trace>
  <inkml:trace contextRef="#ctx0" brushRef="#br0" timeOffset="367440.0431">20843 6441 518 0,'0'-3'-5'0,"0"-3"2"0,0 1 5 16,0 0-2-1,0 2-19-15,6 1-55 16,1-1-43-16,5-3-83 15</inkml:trace>
  <inkml:trace contextRef="#ctx0" brushRef="#br0" timeOffset="367864.3799">21946 6102 398 0,'-3'-3'11'16,"0"2"-9"-1,-2 1 39-15,-1 1-27 16,-3 9-12-16,-3 7-1 16,-3 8 0-16,-2 9 1 15,-5 6 5-15,5 9-5 0,-2 4-1 16,2 4 2 0,3 0-2-16,7-2-1 0,3-6 1 15,2-5-2-15,2-7 1 16,4-8 1-16,3-4-1 15,3-7 0-15,4-4-3 16,-1-3-17-16,3-6-40 16,0-4-75-16</inkml:trace>
  <inkml:trace contextRef="#ctx0" brushRef="#br0" timeOffset="368259.572">22089 6384 304 0,'0'-7'29'31,"0"2"-1"-31,4-1 31 0,5 1-16 16,-1 3-21-16,3 0-12 16,2 2 0-16,3 0-3 15,1 8-4-15,2 4-1 16,2 4 6-16,0 5 0 16,1 0-3-16,0 3-1 0,-4 1 0 15,0 0-3-15,-4 0 0 16,-1-4-1-16,-1-2 0 15,-4-3 0-15,-1-3 0 16,-3-3-2-16,-3-5-11 16,1-2-14-16,-2-3-24 0,0 0-29 15,0-5-23-15,0-9-165 16</inkml:trace>
  <inkml:trace contextRef="#ctx0" brushRef="#br0" timeOffset="368512.1677">22301 6328 309 0,'-2'0'94'0,"-2"3"-90"31,-2 6-2-31,0 4 25 16,-1 4-3-16,-3 5-11 15,-1 5 4-15,-2 3 2 0,2 1-9 16,-1 0-8-16,2 0-2 15,0-5 1-15,5-5-2 16,0-5-1-16,2-4-15 0,3-5-23 16,0-3-51-16,6-4-51 15</inkml:trace>
  <inkml:trace contextRef="#ctx0" brushRef="#br0" timeOffset="368774.775">22860 6512 345 0,'0'3'25'16,"-1"0"-24"-16,-4 3 32 15,-2 2 10-15,5 3-21 0,-3 3-9 16,2 3-4-16,1 2-3 0,2 1-3 15,0-3-2-15,0 0-1 32,0-4 0-32,0-6-13 15,0-2-35-15,0-5-36 0,0 0-32 16,0-13-102-16</inkml:trace>
  <inkml:trace contextRef="#ctx0" brushRef="#br0" timeOffset="369414.7115">23064 6312 85 0,'1'0'349'16,"-1"0"-342"-16,0 0-11 0,2 9 7 31,0 4 8-31,4 2-2 16,-3 2 0-16,7 0 6 15,0-1-6-15,4-2-6 0,-1-5 3 16,4-1 7-16,-2-7-3 16,1-1-7-16,0 0 1 0,-2-7 5 0,2-3-3 15,-4-4-3-15,-1-1-2 16,-2 1 7-16,0-2 6 31,-5 2-8-31,2 1-1 16,-4 3-3-16,-2 1-1 0,0 3 0 15,0 4 0-15,0 2-2 16,0 0-4-16,-2 5 2 0,0 7 2 16,-2 5-1-16,3 2 0 15,1 5 1 1,0 2 0-16,0 2 1 16,5 3 1-16,1 1 4 15,2 2 0-15,1 0 3 0,0 0 1 16,-1-3-3-16,-2-1-3 15,-1-4-2-15,-4 0 0 16,-1-4 1-16,-1-2-1 16,-10-2 1-16,-2-3 1 0,-2-4 0 15,-5-2-1-15,0-4 2 0,2-5-2 16,-1 0 1 0,4-3 0-16,0-10 0 15,7-1 6-15,4-4 3 16,4-2-5-16,6-5-4 0,8 0-4 15,6-3 0-15,4 0-6 16,2 3-11-16,5 0-9 16,0 1-2-16,0 2 0 15,3-1 0-15,0 2-2 0,-2 0-18 16,-5 1-43-16,-4 0-56 16</inkml:trace>
  <inkml:trace contextRef="#ctx0" brushRef="#br0" timeOffset="369765.0813">23272 5962 335 0,'-2'-7'5'0,"2"1"11"0,0 4 34 15,10 1-27-15,5 1-19 32,9 0 8-32,4 6 3 15,3 5-3-15,7 5 1 0,0 2 4 16,4 6-1-16,-2 2 3 16,-1 2-5-16,1 3 4 15,-7 1 5-15,-7 0-4 16,-5 2-5-16,-6 1 2 15,-9 1-7-15,-6 2-3 16,-5 2-2-16,-11 4-3 16,-9 4 0-16,-7 4 0 0,-6 4-16 15,-4 4-81-15,-5-3-87 0</inkml:trace>
  <inkml:trace contextRef="#ctx0" brushRef="#br0" timeOffset="397777.9867">21632 7233 182 0,'0'0'54'15,"0"0"-47"-15,0 0 39 0,1 0-16 16,1 0-13-16,-1 0-6 16,1 0-10-16,0 0 0 0,-1 0 0 15,0 0 2-15,-1 0 0 16,0 0 4-16,0 0 6 16,0 0 3-16,-1 0 7 15,-4 0 2-15,0 0-3 16,-2 0 1-16,-3 0-4 0,1-2-7 15,-4 0 0-15,-2 0-1 0,0 0 2 16,-3 1-2-16,1-1-3 31,-2 2 0-31,-2 0-1 0,2 0 2 16,1 0-2-16,-1 0-1 16,4 2-1-16,-1 1 1 15,4-3 0-15,0 2-1 16,4-1 0-16,1-1 6 15,4 0 3-15,2 0-3 0,-1 0 0 16,2 0-3-16,0 0-1 16,0 0-2-16,0 0-1 15,0 0 0-15,0 0 0 16,0 0 1-16,0 0-1 16,0 0-1-16,0 0-3 0,0 0 2 15,0 0-2-15,0 0 0 16,-2 2 0-16,-1 0-2 0,-2 5 0 15,-2 1 1 1,-6 5 0-16,1 2 1 16,-4 4-1-16,-3 2 2 0,2-1-2 0,0 2 2 15,1-2-1 1,2-3-1-16,4-3 1 16,1-2 0-16,3-4 1 15,4-3-3-15,1 1 1 0,1-4 0 16,0-1 0-1,1 0 1-15,7 0 1 0,1-1 1 16,2 0 0-16,4 0-1 16,2-2 0-16,5-4 1 0,1-2-2 15,4 0 1-15,-1 0 0 0,1 1-1 16,0 2 0-16,-6 0 0 31,0 4 0-31,-4-1 0 0,-1 2 0 16,-4 0-2-16,-1 5 2 15,0 4-3-15,-1 3 3 16,-3 1-1-16,-2 4 1 16,2 0 0-16,-6 4 1 0,-1-1-2 0,0 1 2 15,-1 1-3-15,-9 0 2 16,-3-2 1 0,-4-1 0-16,-2-1 2 15,-3-1 0-15,-3-3 4 16,2-3 1-16,-4 0-4 0,4-5-1 15,0-1-2-15,1-3 1 16,4-2-1-16,3 0 0 16,2 0-2-16,3-2-9 15,4-3-31-15,2-1-49 16,2 0-41-16,2-2-87 16</inkml:trace>
  <inkml:trace contextRef="#ctx0" brushRef="#br0" timeOffset="399767.8617">19809 7411 183 0,'0'0'57'15,"0"0"-42"-15,0-3 40 0,0 2-8 16,-2 1-11 0,2 0-4-16,-2 0-16 0,-1 0-10 15,0 1-2-15,2 5-2 0,-3 4-2 16,2 1 3-1,-4 4 3-15,3 4 1 16,2 4 6-16,-3 0-4 16,4 2 1-16,0-1-5 0,0-2-2 0,4-4-1 0,2-4 0 15,4-3 1-15,1-5 2 16,1-6 3-16,1 0 9 16,0-2 4-1,2-10-7-15,-1-5 1 16,-4-2-7-16,-3-3-3 0,1-1-1 15,-6 0-2-15,-2 0 1 16,0-1-2 0,-10 4-2-16,-1 1 1 15,-3 4 0-15,-2 3-2 0,-2 2-1 0,0 6 3 32,1 1-1-32,1 3 0 0,4 0 0 15,2 0-1-15,4 0 1 16,5 1-1-16,1 1 0 15,1-2-1-15,9 0 4 0,5-2 1 16,4-4 0-16,2-2 0 16,2-1-2-16,-2-1 2 0,-3 1-3 0,1 1 2 31,-7 2-1-31,-3 2 1 16,-3 1-1-16,0 3-1 15,-5 0 0-15,-1 1-1 16,2 10 0-16,-2 1 2 15,0 5 1-15,0 4-2 0,0 0 1 16,1 1 1-16,4-2-1 0,1-4 1 16,3-2-1-16,-1-5 0 15,4-4 1-15,-1-5 1 0,1 0 2 16,1-3 2-16,-1-7 2 16,-1-2-2-1,0-1-2-15,-3-1-2 16,0 1-1-16,-4 0 0 15,-1 4 3-15,0 1-2 0,-2 2 2 16,-1 3-2-16,0 1 5 0,0 2-5 16,0 0-1-16,0 2-4 0,0 4 0 15,0 4 1-15,0-1-1 16,0 1 2-16,2 0 0 31,6-3 2-31,3-2 0 16,1-2 0-16,0-1 1 0,1-2 0 15,2 0 2-15,0-3-1 16,-1-5 1-16,-1-3-1 0,-1 1-1 16,1-3 1-16,-2-3-1 15,2-1 0 1,-2-4 1-16,0-3-2 0,-2-2 0 0,-1-4 0 16,0-1-1-16,-3 0-1 0,-2 2 0 15,-2 4 1-15,-1 5 0 31,0 6 1-31,0 6 0 16,0 3 1-16,-1 5 5 0,-4 0-7 16,2 4-2-16,-1 9-3 15,4 4 1-15,0 7 1 16,0 4 3-16,0 0 0 16,7 3 0-16,1-5-1 15,0-2 2-15,0-3-2 0,-1-6 1 16,-2-3-1-16,-2-5-3 0,0-1-7 15,-3-4 4 1,0-2-5-16,-5 0-8 16,-2 0 9-16,-7-3-4 0,3-5 2 0,-5 2 1 15,3-4 6-15,1 2 5 16,1-1 1 0,3 2 0-16,2-2 0 15,3 2-1-15,3 1 1 16,0-2 1-16,6 0-2 15,5 1 1-15,2-3-2 0,3 1 0 16,4 0-10-16,0-1 0 16,0 3-11-16,-2-2-41 15,0 2-38-15,-3-1-80 0</inkml:trace>
  <inkml:trace contextRef="#ctx0" brushRef="#br0" timeOffset="400239.5134">20447 7170 297 0,'0'5'52'16,"3"1"-5"-16,-1 4 25 16,4 3-34-16,-2 4-19 0,2 3-7 15,1 2 12-15,-1 2-8 16,0 1-7-16,-4 1-5 16,3 1-2-16,0-2-2 15,-4-4 0-15,-1-3 0 16,0-4-3-16,0-4 2 15,0-5 1-15,0-4-1 16,0-1 8-16,0-1-1 0,0-10-3 16,-4-3 0-16,-1-3-1 15,2-3 1-15,0-7-1 0,-1-1 5 16,1-4 4-16,1 1-7 16,2 0-4-16,0 2 1 15,0 4-1-15,0 5 0 16,9 4 0-16,-1 5 3 15,3 2 1-15,1 2-4 0,0 3 1 16,3 3 2-16,-3 1-2 0,1 1 1 16,-2 10-2-16,-4 1-1 15,0 4 2-15,-3-1-1 16,-2 2 0-16,-1-1 0 16,-1-2-1-1,0 0 1-15,-1-3 1 16,-5-2 1-16,1-3-2 0,2-1-3 15,-2-2-21-15,2-3-32 16,1 0-30-16,1-3-51 16,1-10-121-16</inkml:trace>
  <inkml:trace contextRef="#ctx0" brushRef="#br0" timeOffset="400795.8696">20659 7128 350 0,'0'6'18'0,"0"3"-2"0,1 2 34 32,0 2-27-32,4-1-12 15,0 0-8-15,0-2-1 0,2-1 1 0,1-4 0 0,0-3-2 16,0-2 4-16,1 0 12 31,-1-2-11-31,-2-5 0 16,0-1 2-16,0 0 1 0,-2 1 1 15,-2 1 1-15,-1 2-2 16,-1 3-3-16,0 1-2 16,0 0-1-16,0 2-5 15,0 5 1-15,0 1 1 16,0 0-1-16,3 1 0 0,2-3 1 16,1-2-1-16,5-3 1 15,0-1 0-15,3 0-2 0,0-7 0 16,1-4 2-1,0-3 1-15,-2-1 0 16,-1-2-1-16,-2 0 2 16,-1-2-1-16,-5 1 0 0,2-2 4 0,-5 0 2 15,2 2 0-15,-3 2-2 16,0 5-2 0,0 2-5-16,0 5 2 15,0 4-1-15,0 2-10 0,-2 9 5 16,1 2 5-16,0 6-2 15,1 1-4-15,0 1-14 16,0 0-5-16,4-2 3 16,4-2-10-16,-5-2-12 15,3-1-20-15,-4-4-27 16,-2-2-11-16,0-3 60 16,0-5 18-16</inkml:trace>
  <inkml:trace contextRef="#ctx0" brushRef="#br0" timeOffset="400958.2726">20798 7113 231 0,'0'-8'51'0,"0"-1"-3"16,9 0-8-16,4 0-11 15,2 1-3-15,4-2-5 32,1 2-1-32,2-1 2 0,0 1-7 15,1-1-4-15,0 2-5 0,-6 0-7 16,2 1-3-16,-5-1-95 15,-3 3-192 1</inkml:trace>
  <inkml:trace contextRef="#ctx0" brushRef="#br0" timeOffset="402274.6785">22402 7269 248 0,'-2'-2'16'0,"1"1"-3"0,-2 1 44 0,3 0-15 31,-2-1-16-31,2 1-9 16,0 0-7-16,0 0-2 16,0 1-6-16,-1 6-2 0,-1 3 4 15,-2 2 8-15,0 2 3 16,-1 3-5-16,2-2-4 15,-2-1 0-15,4-1 6 16,-1-4 1-16,2-3 4 16,0-1-5-16,0-3 5 15,8-2 7-15,4 0 3 16,2 0-12-16,3-5-9 16,2 0-3-16,2-1-2 0,1 0 0 15,-2 0-1-15,1-1 0 16,-2 3 0-16,-3-1 0 15,-3 2 1-15,-2 0-2 16,-3 1 1-16,-2 1-2 0,-4-1-3 16,1 1-15-16,2 0-14 0,-3-1-11 15,1 0-15-15,1-3-51 16,-1 0-51-16</inkml:trace>
  <inkml:trace contextRef="#ctx0" brushRef="#br0" timeOffset="402577.936">22584 7173 298 0,'-9'0'41'16,"3"0"-37"-1,-2 0 39-15,3 4 2 16,-2 6-14-16,4 3-14 15,-3 6 1-15,4 3 2 0,-1 4-6 16,0 3-3-16,0 3-4 16,1-1-4-16,-1 0 0 15,0-2-2-15,-2-2-2 16,2-4 2-16,0-3-1 16,-1-5-1-16,3-4-6 15,0-3-13-15,1-3-15 0,0-5-29 16,0 0-52-16,2-7-123 0</inkml:trace>
  <inkml:trace contextRef="#ctx0" brushRef="#br0" timeOffset="403174.6239">22698 7218 377 0,'0'-7'12'16,"0"-3"-9"-16,0 1 51 0,11-1-13 16,3 0-22-1,6-1-15-15,5 1 0 16,0 0 5-16,4-1 4 0,0 2 7 16,-5 2 1-16,-2 3-3 15,-4 3-12-15,-5 1-5 0,-7 2-1 0,-3 9-1 16,-3 4 0-16,-6 3 1 31,-7 4-1-31,-2-1 1 0,-5 1 0 16,1-1 0-1,0-4 1-15,2-3 0 0,5-4-1 0,5-3 2 16,1-4 1-16,6-2 1 0,0-1 1 31,0 0-2-31,10 0 0 16,3-4-4-16,1 0 1 0,5-2 1 15,1 2-2-15,4 2 2 16,-3 1-2-16,3 1 2 16,-1 0-2-16,-4 3 2 15,-1 6 0-15,-3 1-2 16,-3 4 2-16,-4 1-2 16,-1 2 3-16,-5 0-3 0,-2 3 2 15,0 2 3-15,-6-1-4 16,-6 1 4-16,-3 0 6 15,-4 1 6-15,-4-2 5 0,0-1 0 0,-2-2-2 16,2-1-5-16,-3-3-4 16,4-3-5-16,1-1-2 15,0-3-2-15,4-1-2 0,0-2-2 16,3-4-59-16,0 0-102 16,3 0-192-16</inkml:trace>
  <inkml:trace contextRef="#ctx0" brushRef="#br0" timeOffset="424408.6779">22828 3160 201 0,'-10'12'15'16,"6"-6"3"-16,0-1 10 16,4-3 12-16,0-1-21 15,0-1-16-15,0 0-1 0,2 0 3 16,2 0 2-1,2-1-6-15,0 0-1 0,0 0 0 16,-3 1 0-16,0 0-5 16,-2 0 1-16,1 0 4 0,0 0 0 15,-2 0 0-15,0 0 8 16,0 0 22-16,0 0 8 16,0 0-11-16,-2 0-4 15,0 0-7-15,-1 0-6 16,2 0-6-16,1 0-3 15,-2 0-1-15,2 0 0 16,0 0-1-16,0 0 0 16,0 0-3-16,0-2-11 0,0-1-20 15,0-3-12-15,0 0-11 16,0-6-66-16,0-2-78 16</inkml:trace>
  <inkml:trace contextRef="#ctx0" brushRef="#br0" timeOffset="425068.8115">22726 3276 231 0,'0'1'18'0,"2"-1"-18"16,-1 0 1-16,-1 0-2 15,0 0 1 1,1 0 6-16,1 0 12 0,-2 0 13 16,0 0 0-16,0 0 4 15,0-4 6-15,0-6-7 16,0-3-13-16,2-8-5 0,1-5-5 16,7-10-3-16,3-9-4 0,6-12 3 15,3-8 3-15,5-11 1 0,3-8-2 16,2-7-2-16,3-4 2 31,0-3-2-31,3 4-1 16,1 4-3-16,1 8-1 0,-2 9-2 0,0 13 0 15,-7 12 0-15,-2 11-1 16,-4 12-2-16,-8 9-24 16,-2 8-32-1,-10 5-66-15,0 3-114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2-11T17:04:51.242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14710 7641 90 0,'1'-2'20'16,"-1"1"-1"-16,0 1 7 16,1-1-2-16,-1 1-9 15,1 0-7-15,-1 0-5 0,0 0 3 16,0 0 7-16,0 0 0 16,0 0-1-16,0 0 0 15,1 0 0-15,-1 0 5 16,0 0 7-16,0 0 0 15,0 0-1-15,0 0 0 0,0 0-2 16,0 0-1-16,0 0-3 16,0 0-4-16,0 0-3 0,0 0-1 15,0 0 1-15,0 0-2 16,0 0 0 0,0 0 1-16,0 0 0 15,0 0 2-15,0 0-2 0,0 0-1 16,0 0-2-16,0 0 0 15,0 0-2-15,0 0-2 0,0 0-1 16,0 0 0-16,0 0 0 16,-1 0 0-16,-1 0-1 0,-1 0 3 15,0 1-3 1,-2 1-1-16,1 1 1 16,1 0 1-16,-3 0 1 15,2 1 0-15,0-1 3 16,-1 1-2-16,1-1-1 0,2 0-1 0,-2-1 0 15,-1 1 0-15,2 1-1 16,0-2 1 0,-1 2-1-16,-1-1 0 0,2 1 0 0,-1 1 1 15,-2 0 1-15,1 0 0 16,1 1-1 0,-2 0 0-16,1 2 0 15,-1-1 0-15,1 0 0 16,0-1 1-16,-1 2-1 0,1-2 2 15,1 0-1-15,-1 1 1 16,2 0 0 0,-3-1 0-16,1 1-1 0,1 0 0 15,0 1 0-15,-2 0-1 0,2 1 0 0,-1 1-1 32,-1-1 1-32,0 1 1 15,2 1-1-15,-3-1 1 0,3 1 1 16,-2-1-1-1,2-1 0-15,-2 0-2 0,1 1 1 16,1-2 0-16,-1 1 0 16,0 0-1-16,0 3 0 0,1-3 1 0,-2 2 1 15,1 1-1-15,-1 1 1 16,0-1 2-16,-1 2-1 16,0 0 1-1,-1 0 0-15,1-1 2 16,1 2 2-16,-1 0-2 15,-1 1 0-15,1-2-3 16,0 0 1-16,0 1 0 16,1 1-3-16,-1-2 0 0,-1 0 0 15,2 1 0-15,-1 1 1 16,-1-1 1-16,0 1 0 16,-1 1 0-16,1 0 1 15,-2 0-1-15,0 1 1 16,1 0-2-16,0 1-1 0,-1 1 0 0,0 1 2 15,1 0 1 1,-1-1 0-16,1 1-1 16,-1 0 0-16,3-1 1 0,-1 0-2 0,2-2 2 15,1-1-3-15,0-1 2 16,-1 1-3 0,3-1 0-16,-1 1 1 15,0 0 1-15,-1 2-1 16,1 0 0-16,-1 0 0 15,0 1 2-15,2 1-2 16,-2 0 0-16,0 0 1 0,1 0-1 16,0 0 0-16,2-2-1 15,-2 0 1-15,1-1 0 16,0-2 0-16,2 1-1 16,-1-2 0-16,1 0 1 0,1-2-1 15,0 1 1 1,0 1-1-16,0-1-1 0,0 1 2 15,0 1-1-15,0 0 1 0,3 0-1 16,-1-1 1-16,2 1-1 16,-1 0 0-16,1-1 0 0,0 0 0 15,1-1 0-15,-1-1 0 0,2-1 0 32,0-1 0-32,0-1 0 15,1 1 0-15,-1-1-1 16,1-1 1-16,1-1 0 0,1 0 0 0,-1-1-1 31,2 1 1-31,0-3 1 0,1 1 1 16,0-1 0-16,0 0-1 15,0-1-1-15,2 0 1 16,-1-1-1-16,1 1 1 0,1-3 0 16,-2 0 0-16,2-1 0 15,0 0 1-15,1 0-1 16,0 0 0-16,-1-6 0 15,1-1 0-15,1-1 1 0,-1-1 0 16,0-2 0-16,-1-2-2 16,1-1 2-16,-2 0-1 15,1-2-1-15,1 0 1 16,-4 0-1-16,3 0 0 16,-1 0 0-16,1 0 1 15,-4 0-2-15,3 0 2 0,-2 1-1 16,1 0 0-16,1 0 0 15,0 1 0-15,1-2 1 0,-4 2-2 16,3-1 0-16,0-2 2 0,1-1-2 31,-1-1 2-31,0 0-2 16,1-3 3-16,-1 1-2 0,1-1 0 16,-3 2 1-1,-1-2-1-15,0 2-1 0,-2-1 3 16,3 1-3-16,-4-1 3 15,3 0-2-15,-2-1 1 16,-1 1-2-16,1 0 3 0,1 0 0 16,-1 0-3-16,-2-1 3 15,1 2-2-15,1-2 0 0,-3 2 2 16,1-2 1-16,0 1 2 16,-1-1 0-1,0 0 3-15,1 0-4 16,-1-1 0-16,1 3-2 15,-3 0-2-15,4 1 0 0,-4-1 1 16,0 2 1-16,0 1-2 16,1-3 1-16,-2 1 0 15,0 0 0-15,-1 1 0 0,1 0-1 16,1 1 2-16,-3-1-2 16,1 2 2-16,-1 1 0 15,0-1-1-15,0 1 1 16,0-2 0-16,0 1 1 0,0 1-1 0,0-1-1 15,0 1 0-15,0 0 0 32,0 1-1-32,-3 1 1 0,0 0 0 15,0 1 0-15,-2-2 0 16,-1 0 0-16,0 0 0 16,-2 1 0-16,0-1 0 15,-1 1 1-15,-2 2-1 0,-2 0 1 16,1 1 1-16,-2 0 0 15,-3 0-3-15,-1 4 2 0,1-3 0 16,0 4 0-16,-2-1-1 16,2 0-1-16,-3 3 1 0,2-1-1 31,0 1 0-31,0 1 0 0,0 1-1 16,1 1 1-16,1 0-2 0,-1 0 0 15,-1 5 1-15,-1 3-1 16,1 3 0-1,-4 1 1-15,1 1 1 16,1 2 0-16,0 0-4 0,1-1 5 16,2-1-3-16,2 1-2 0,3-2-8 0,4 1-20 15,0 0-20-15,4 1-20 32,2 1-37-32,-1 2-20 15,-2 2-92-15</inkml:trace>
  <inkml:trace contextRef="#ctx0" brushRef="#br0" timeOffset="1352.7647">13946 9241 96 0,'0'0'9'0,"0"0"24"16,0 0 7-16,2 0-4 15,-2 0-10-15,0 0-16 16,0 0-4-16,0 0 0 0,0 0-4 16,0 0 1-16,0 2-3 15,0 0-2-15,0 0 2 16,0 0 3-16,0-1-2 16,0 0 4-16,0 0 18 15,0-1 6-15,0 0 2 16,0 0-2-16,0 0-9 0,0 0-5 15,0 0-7-15,0 0-6 16,0 0 3-16,0 0-3 16,0 0 1-16,0 0 1 0,0 0 4 15,0 0 10-15,0 0-4 16,0 0-6 0,-2 0 3-16,2 0-1 0,0 0 2 15,-2 0-2-15,1 0-4 16,0 0-4-16,-1 0-4 15,0 4 2-15,0 1 0 16,0 3 1-16,0-2-1 16,0-1-1-16,2 0 2 0,0-3-1 0,0-2 0 15,0 0-1-15,0 0-1 0,0-1 4 16,5-5 0-16,-2-2 0 31,1-1-2-31,0 1 2 16,-2 2 0-16,-2 0-1 0,0 3 1 15,0 1 2-15,0 2-5 16,-4 0-3-16,-2 0 4 0,0 1-1 16,-1 3 2-1,3 1 0-15,-1-1 1 16,2-1-1-16,3-2 0 0,0 0-1 16,0-1-2-16,0 0-2 0,3 0 6 0,4 0 1 15,-4-2 0-15,1-1-1 16,1 0-2-16,-2 1 1 31,-3 2-1-31,0 0 1 0,0 0-9 16,-3 1-7-16,-5 4-14 15,2 3-5-15,-2 1-16 0,0 0-34 0,2 0-109 16</inkml:trace>
  <inkml:trace contextRef="#ctx0" brushRef="#br0" timeOffset="1794.3695">13857 9272 132 0,'-3'-3'195'0,"1"1"-161"15,-1-1 24-15,1 2 1 16,1 0-26-16,1 1-16 15,0 0-16-15,-2 0-4 16,2 3 3-16,0 2 0 16,0 0 0-16,0 0 2 0,0-2-4 15,3-1 1-15,0-2-1 16,2 0 1-16,-2 0 2 16,0-2 4-16,1-3-2 15,-2 0-2-15,0 1-1 16,-2-1-3-16,0 3-22 15,0 1-32-15,0 1-14 0,0 0-23 16,-2 0-71-16</inkml:trace>
  <inkml:trace contextRef="#ctx0" brushRef="#br0" timeOffset="2601.7427">13582 9381 241 0,'-7'0'58'0,"-1"6"-59"0,-1 3 3 16,2 2 16 0,-3 3 11-16,2 3-1 0,1 1-6 15,1 2-1-15,0 2-7 16,3 2-4-16,-1 2-2 16,4 0 4-16,0 1-9 0,0 1-2 15,0-1 0-15,7 1-1 16,0-1-1-16,3-3 3 15,0 0-2-15,4-4 0 16,0-2-1-16,3-5 2 16,-3-3-2-16,2-3-3 0,2-5-12 15,-2-2-32-15,3 0-16 16,-5-7-35-16,2-3-120 0</inkml:trace>
  <inkml:trace contextRef="#ctx0" brushRef="#br0" timeOffset="3419.0078">13773 9514 255 0,'0'0'15'0,"-4"0"1"16,-3 0 16-16,1 4-7 16,-1 4-2-16,-3 3 2 0,4 3-2 15,-1 1 5 1,1 2-10-16,4 1-7 15,2 3-2-15,0 0-3 16,0 0-3-16,6-2-3 0,1-1 0 16,3-2 0-16,1-5 0 15,1-3 0-15,1-4 1 16,-1-4 2-16,3 0 1 16,-1-3 4-16,-2-8 2 0,2-1 3 0,-2-3-5 0,-1-1-2 15,-4 0-1-15,-2-2 9 16,-5 1 7-16,0-1-2 31,-2 0-4-31,-8 1-8 0,-1 1-3 16,-1 3-4-16,-2 1 0 15,2 4 0-15,-2 3-3 16,-1 2 1-16,4 3 2 16,-1 0-2-16,2 0-3 0,0 7-10 0,5 1-17 15,-1 3-16-15,4 0-8 16,2 0-22-16,0-1-11 15,2-2-123 1</inkml:trace>
  <inkml:trace contextRef="#ctx0" brushRef="#br0" timeOffset="3666.3029">13950 9634 235 0,'7'8'78'15,"-3"0"-77"-15,3 3 1 16,-1 4 23-16,2 2 10 16,-4 4-8-16,2 1-7 15,-2 2-3-15,-1 3-1 16,-3-3-9-16,0-1-4 16,0-2-1-16,0-1-1 15,-3-4-1-15,-3-2 1 0,0-6-3 16,1-2-9-16,0-5-28 0,2-1-37 15,-1-7-105-15</inkml:trace>
  <inkml:trace contextRef="#ctx0" brushRef="#br0" timeOffset="4087.9233">14068 9563 356 0,'-5'4'5'0,"1"3"-5"0,-1 3 5 15,3 3 18-15,1 1-16 0,1 3-7 16,0 0 1 0,3-1-2-16,6-2 3 15,0-4 1-15,4-2 1 16,-1-4-1-16,1-4 1 0,0 0-1 15,-1-3 2-15,0-7 11 16,-1-1 11-16,-3-3-3 16,-2 0-8-16,0-1-7 15,-5-1 0-15,-1 1-1 16,0-1-2-16,0 1-2 0,-3 1-2 0,-5 0-3 16,-1 2 0-1,-1 1-1-15,0 1-3 16,0 2-5-16,1 1 2 0,0 4 3 0,2-1 1 31,2 2 0-31,0 2-9 0,4-1-10 16,-1 1-21-16,2 0-14 0,0-1-47 0,0-1-61 15</inkml:trace>
  <inkml:trace contextRef="#ctx0" brushRef="#br0" timeOffset="4418.5443">14066 9398 261 0,'0'-5'10'16,"0"0"-8"-16,6 1 10 15,4 1 15-15,-1 2-9 16,1 1-7-16,0 0-2 15,3 4 2-15,0 6 1 0,3 2 6 16,-1 2-5-16,1 3-1 0,0 2-2 16,1 1-3-1,1 1-1-15,-1 2 4 16,1 0 3-16,1 2 2 16,-4 0-4-16,0 2-6 0,-1 2-3 15,-5 1-1-15,-1 2-1 0,-6 2 0 16,-2 0-7-16,0 1-43 0,-10-2-62 15</inkml:trace>
  <inkml:trace contextRef="#ctx0" brushRef="#br0" timeOffset="6926.4148">20878 1972 202 0,'-7'3'9'16,"-4"3"-2"-16,-2-1 36 0,-2 3-7 15,1 0-22-15,-5 2-2 32,0 1 4-32,-2 0 0 15,-3 0-5-15,0 1 7 16,-1-1 2-16,2 3 2 15,0-2-3-15,2 1-6 0,2 2 0 16,1 2-1-16,4-1-5 0,0 2-1 16,4 1-2-1,3 3-3-15,1-1 0 16,6 3-2-16,0-1 1 16,0 0-1-16,6-3 1 15,1-2-1-15,4-3-1 0,3-3 1 0,2-4 1 16,-2-5 3-16,3-1 0 0,0-2 0 31,-1-3 2-31,4-5-1 16,-4-3 0-16,-1-1 3 0,1-3-2 15,-3 0-1-15,-2 1-1 16,-3-3 0-16,-2 2 0 16,-1-2-1-16,-1 0 1 0,-4 0-1 0,0 1-2 15,0-1 1-15,0 0 0 16,-8 3 0-16,1-1 1 15,-3 2-1 1,1-1 0-16,-3 3 3 16,0-1-3-16,0 4-1 15,-1-1 1-15,2 2 0 16,-1 3-1-16,1 1 1 0,0 1-3 16,0 2 0-16,0 0 0 0,0 0-1 15,2 7-1 1,-2 2-1-16,3 1-11 15,-1 2-12-15,2 0-13 16,4 2-36-16,2-2-19 16,1-2-83-16</inkml:trace>
  <inkml:trace contextRef="#ctx0" brushRef="#br0" timeOffset="7511.9621">20787 2057 289 0,'0'0'96'15,"-2"0"-101"-15,2 5 4 16,0 4 7-16,0 2-4 0,2 3 0 31,9 3 3-31,0 2 2 16,2-1-4-16,4 2 0 15,0-3-2-15,0-1 0 16,0-1 0-16,-1-2 0 0,-1-4 1 16,-2 2-1-16,-2-5 0 15,-2 0 2-15,-3-2-2 16,-1 0 1-16,0-4 1 16,-5 0 0-16,0 0 11 15,0 0 28-15,0-6-19 16,0-3-12-16,-2-4 0 0,-2-2-8 15,-3-1 0-15,1-4-3 0,0 3 1 16,-1 0 0 0,3 2-1-16,0 3 3 15,2 3 3-15,0 3 6 0,2 3-2 16,0 1-3-16,0 2-7 16,3 0-5-16,5 0 2 15,2 0 2-15,3-1 0 0,6-1 2 16,1-3 1-16,2-2 2 15,-1-1 1-15,1-3 1 0,-3 1 6 0,-1-1-6 16,-4 1-1-16,-2 1-4 16,-4 3-1-16,-3 1 1 31,-1 2-1-31,-2 1 0 0,0 1-4 0,-2 1-19 16,2 0-41-16,0 1-49 0,0 1-7 15,2 1-163-15</inkml:trace>
  <inkml:trace contextRef="#ctx0" brushRef="#br0" timeOffset="8208.2143">21709 1384 228 0,'-4'5'100'15,"1"7"-107"-15,1 8 5 16,0 10 4-16,-5 7 9 16,4 11 3-16,-2 10-4 15,2 10 9-15,-1 9-3 16,1 10-2-16,-2 3-4 16,3 6 11-16,-1 4 8 15,-1 2-9-15,0-1-2 0,-2 4-2 16,1 2-1-16,-4 0-2 0,-1 0-4 15,-1 2-1-15,1-1-3 16,-2 1-2-16,2-1-1 16,0-1 1-16,1-3-2 15,1-3 2-15,2-5 6 16,1-3-2-16,0-6-2 16,3-5-2-16,-2-2 0 15,1-6 0-15,2-5-2 16,-3-8 0-16,0-5-1 0,1-7 0 15,-3-6 0-15,0-8-4 16,-1-7-23-16,2-8-22 16,-3-11-22-16,2-9-55 15,1-9-133-15</inkml:trace>
  <inkml:trace contextRef="#ctx0" brushRef="#br0" timeOffset="10309.1229">21574 1304 447 0,'-5'0'3'0,"4"0"-2"16,1 0 0-16,7 0-12 15,8 0 0-15,6 0 18 0,6 0-4 16,6 0-2 0,1 0 0-16,7 0-1 15,0-3 1-15,6-2 1 0,2 1-1 16,3-3 2-16,5 2 10 15,4-4 7-15,5 2-2 16,1-2-6-16,8 0-4 16,2 0-2-16,1 1-4 0,1 0-1 15,1 1 0-15,2-1-2 16,2 0 3-16,-3 2-2 16,0-2 0-16,-1 0-2 15,-2-1 5-15,-5 0-5 16,0-1 3-16,-3 1-1 0,-3-1 0 15,-3 0 0-15,-6 1 1 16,-2 1 0-16,-5 0-1 16,-7 0 0-16,-1 1 0 15,-5 0 0-15,-4 0 1 16,0-2-1-16,-3 1 1 0,-5 0-1 0,-2 0 1 31,-1 2-2-31,-3 0 2 0,-4 1 0 16,-6 2-1-16,1 0 0 15,-4 0 0-15,-4 3 1 16,-3 0-2-16,2 0 2 16,-2 0-1-16,0 5 4 0,0 4 3 0,1 2 0 15,1 1-1-15,2 3-2 0,-2 2 1 32,4 2-1-32,-1 3 0 15,1 3 1-15,2 4-2 0,-2 2 0 16,0 2 1-16,1 4-3 15,-3 4 2-15,2 2 2 0,-2 3 1 16,-1 5-1 0,1 3 1-16,0 3 1 15,-2 3-2-15,4 4 2 16,-3 1-2-16,4 6-1 16,0-1 0-16,-1 0 1 15,2 3-1-15,0 0 1 0,0 1-1 16,0-3-1-16,0 1-1 15,0 0 1-15,0 3 1 16,-1-2 0-16,-1 3 0 16,-2-2 0-16,1 0 2 0,0-2 0 0,0-2-4 15,-1-1 0-15,0 1-1 16,1-3 0 0,1 0 1-16,0-1 0 15,-1 1 0-15,2-2 0 0,-2 0 1 16,3-2 0-16,-4-1-2 15,3 0 0-15,-3-1-1 16,3-2 0-16,-2-2 1 0,-2-1 0 0,3 1-2 16,0-2 2-16,-2 1-1 31,2-4 1-31,1 0-1 16,-1-1 1-16,0-3 2 15,0 0 0-15,1-3 0 0,-2 0-2 16,1-3 0-16,0 1-1 15,0-1 1-15,1-2-1 16,-2-2 0-16,-1-1 1 0,1-4-1 16,-1-2 0-16,-2-2 0 0,0-7 1 0,1-2-1 31,-2-3 0-31,1-4 1 16,1-4-1-16,-3-2 1 0,2-4 0 0,0 0 1 31,-1-1 2-31,-1-2-2 0,0 0 3 15,1 0 2-15,-1 0 0 16,0 0 2-16,0 0-4 16,0 0-2-16,0 0 0 15,0 0-3-15,0-3 2 16,-6-2-1-16,0 2-2 16,-1-1 0-16,-3 2 1 0,-4-3-1 15,-3 3 0-15,-4 0 0 0,-3 0 1 16,-5 2-1-16,-1 0 1 15,-7 0 0-15,1 0 0 16,-8 0 0-16,-3 0 0 0,2 3 0 16,-9 2 0-1,-2-4 1-15,-3 3 6 16,-2 0-15-16,0 1 8 16,-5-2 0-16,5 0 1 0,-5 0-1 0,5 0-1 15,-2 0 3-15,1-1-2 16,-2-1 0-16,3 1 1 15,-2-1-2-15,0-1 1 16,3 1 1-16,0-1-1 0,-1 1 0 31,3 1-1-31,1-1 2 0,-2 2-1 0,0-3 0 16,-1 3-1 0,-3 0 1-16,4-1 1 15,-1 1-2-15,0 1 2 16,3 0-1-16,0-1 0 15,3 0-1-15,3 2 2 16,1 1-1-16,2-3 1 16,3 2-2-16,2-1 1 0,1 1 0 15,3 0 0-15,5-1-1 16,1 1 2-16,4-1-1 16,2 0 0-16,5-1 0 15,1 0 1-15,3 0-1 0,7-3 1 0,-2 1-1 16,7 0 1-16,2-1 0 15,2 0 0-15,0 0-1 16,2 0-1-16,0 0 0 16,0 0 0-16,0 0 0 0,0 0 0 15,0 0 1-15,0 0 1 16,0 0-1-16,0 0 3 16,-2-2 1-16,-1-4-3 15,0-5-2 1,0-1-1-16,-1-3 1 15,-3-3-1-15,0-4-1 0,2-7-1 16,-3-4 2-16,0-4 2 16,0-5-1-16,2-4 2 15,-2-4-1-15,0-5-1 16,-1 0 1-16,4-1 0 0,-1 2-2 0,-1 1 2 16,3 5-3-16,-4 0-2 15,3 4-4-15,-1 1-10 16,0 1-16-16,2 2-33 15,0-2-27-15,4 2-37 0,0-5-93 16</inkml:trace>
  <inkml:trace contextRef="#ctx0" brushRef="#br0" timeOffset="12522.1276">22272 1483 157 0,'-4'-9'6'0,"0"1"-3"31,3 1 46-31,-4 0 3 16,2 1-4-16,1 1-12 0,0 1 5 15,-1 2 3-15,-1 2-11 16,-2 0-15-16,-2 0-14 0,-3 8-4 0,-2 6 2 16,-1 3 0-16,-3 5-2 15,4 1 1-15,2 3-2 16,5 1 3-16,0-1-2 16,6-1 3-1,0-5-3-15,6-3 1 16,7-6-3-16,-1-5 3 0,4-6 1 0,4 0 2 31,0-8-2-31,-2-7 1 16,2-2-1-16,-2-3 0 0,-5 0-1 15,-1-1 4-15,-8 3 0 16,-1 0-2-16,-3 0 4 16,-1 4-3-16,-7 0-2 15,-5 3-1-15,1 2 0 16,-4 3 2-16,3 4 0 15,1 1-2-15,3 1-2 0,2 0 0 16,3 2-2-16,4 2 1 0,0 2-3 16,9-1-1-16,7-2 5 0,4-3 2 15,5 0 0-15,2-2 1 16,1-7 0 0,-2-2 0-16,-3 0-1 15,-2-2 0-15,-5 3 1 0,-7 1-1 0,-1 2 1 16,-5 2 1-16,-1 1 4 15,-2 4 7 1,0-1 4-16,0 1-11 16,0 0-11-16,-2 3-3 0,-1 6 5 0,-1 3 0 31,0 3 2-31,2 2-2 16,2 1 2-16,0-1-2 15,0 0 1-15,4-3 1 0,1-4-1 16,1-3 0-16,0-4 0 15,4-3 3-15,-5 0 2 16,3-3 2-16,0-6-1 16,-2-3 0-16,1-1-3 0,-3 1 2 15,2-1 0-15,-5 1 0 0,2 3 2 16,-3 1 3-16,0 2-2 16,0 1-3-16,0 2-2 15,0 3-1-15,0 0-2 16,0 0-1-16,0 1-6 0,0 6 3 15,0 4 3-15,0 0 0 16,0 2 2 0,2 1-1-16,3-3 0 15,1 0 1-15,1 0-1 16,1-5 0-16,0 0 0 16,1-1 2-16,1-2-1 15,-1-1 1-15,-1-2 2 0,2 0-1 16,-1 0-1-16,0 0 0 15,-2 0 1-15,0-2-1 16,-2-1 1-16,1-2 0 0,-3-2 2 16,2-1 0-16,-3-3 0 15,1 0 1-15,-3-1-1 16,0-2-2-16,0 1 2 16,0 0-3-16,0 2 0 0,0 4 1 15,-3 1-1-15,1 1 2 16,1 4 0-16,-1-2 0 15,2 3-2-15,0 0-2 0,0 0-1 16,0 0-6 0,3 0 0-16,5-2 6 15,2-1 2-15,3-1 0 16,2-1 1-16,-1-1 0 16,0 1-2-16,-3-1 3 0,0 3-3 15,1-1 1-15,-3 3 0 16,-1 1 0-16,0 0-2 15,0 0 0-15,-1 3-1 16,0 2 1-16,1 0 0 16,-2 1 2-16,2-2-1 0,-6-2 2 15,4-2-1-15,-5 0 4 16,1 0 1-16,-2 0 1 16,0-2-1-16,0-6-1 0,0 1-4 15,-5 2-1-15,-1-1 0 0,-4 1 0 16,0 2-1-16,1 3-5 15,-4 0 2 1,0 0 1-16,2 5 1 16,0 4 1-16,-1 2 0 15,4 2-1-15,2 1 1 16,1 0 1-16,3-1 0 0,2 0-1 16,0-5 1-16,0-1 1 15,5-5-2-15,3-2 5 16,0 0 4-16,4-5 3 15,-2-3-4-15,-1-1-1 16,1 1 1-16,-4 0-1 16,-1 3-2-16,-3 1-1 0,0 1-2 0,0 3-1 0,0 0-4 15,0 0-5-15,2 3 1 32,2 5 7-32,3 0 2 0,3 1 0 0,4 0 1 15,2-5-1-15,3-2 1 16,4-2 2-16,2-1 0 0,0-8 0 31,1-5 1-31,0-3-3 16,0-3 2-16,-1-2-1 0,-6-2 4 15,-2 2 2-15,-4-2-1 0,-6 3 0 16,-3 0 2-16,-4-1 0 16,-2 1-3-1,0 1 0-15,-5 1-4 16,-4 5-1-16,-2 3-1 15,0 3-1-15,-3 7-2 16,2 1-3-16,0 8-1 0,1 8 4 16,2 5-1-16,2 6 1 15,7 3 1-15,0 1 0 16,6 2 0-16,9-4 1 0,5 1-2 16,4-4 2-16,-1-1-6 15,2 1-60-15,-6-3-37 0,-5 2-90 16</inkml:trace>
  <inkml:trace contextRef="#ctx0" brushRef="#br0" timeOffset="12949.0522">21797 2310 385 0,'-2'0'20'15,"-2"0"-9"-15,3 5 28 0,-4 10-25 32,5 5-10-32,0 5 2 15,0 6 3-15,5 5-1 0,-2 4-4 16,1 2-3-16,2 1 0 15,-2-1 0 1,1-3-1-16,-1-5-3 0,-1-11-12 16,2-6-22-16,-1-9-10 0,-4-8-9 0,0-3-74 15</inkml:trace>
  <inkml:trace contextRef="#ctx0" brushRef="#br0" timeOffset="13313.3178">21636 2347 385 0,'-3'-9'96'0,"3"-2"-96"16,0-4 18-16,11-1 12 16,4-1-21-16,8 0-8 15,2 1 1-15,4 2-1 16,0 5-1-16,-1 1-1 0,-3 6 1 0,-2 2-2 0,-2 0 0 31,-3 6 1-31,-3 4-1 16,-4 6-2-16,-2 1 2 15,-4 1 0-15,-5 4 4 16,0 2-2-16,-5-1 6 16,-5 0 2-16,-2-3-2 15,1 0 3-15,-1-4-4 0,1-1-2 16,0-4-2-16,2 0 0 0,0-3-2 15,5-2-45-15,-1-1-70 16,2-4-118 0</inkml:trace>
  <inkml:trace contextRef="#ctx0" brushRef="#br0" timeOffset="13866.6638">21953 2546 561 0,'-10'0'0'0,"2"0"-4"16,4 7 2-16,-2 4 3 0,4 2-5 16,2 4-1-16,0 1 2 15,2 1 3-15,4 0-1 16,3-4 1-16,0 0 0 15,-1-7-4 1,1-3 0-16,2-3 0 0,1-2 4 16,-3-1 1-1,2-8 2-15,0 0-1 0,-4-4-1 0,1 0-1 16,-1-2 1-16,-4 0 0 0,-3-2 2 31,0 0 0-31,0 0-1 16,-6 0-2-16,-2 0 1 15,0 0 0-15,0 4 2 0,3 2 0 16,1 2 2-16,4 1 0 0,0 1-3 16,4 0-3-16,9 1-3 15,1 0 0-15,7 4 3 16,-1-2 0 0,2 4 0-16,-3 0-3 0,-1 4 1 15,-4 6 2-15,-1 4-1 16,-2 3-2-16,-4 1 1 0,0 3 2 15,-2 0 1-15,-4 1 2 0,1-2 1 16,-2-1-3-16,0-4 1 16,2-2 0-16,-2-3 2 15,0-3-3 1,2-3-3-16,0-2-40 16,0-2-58-16,0-1-60 15</inkml:trace>
  <inkml:trace contextRef="#ctx0" brushRef="#br0" timeOffset="13996.5452">22151 2369 434 0,'-6'-5'0'16,"3"-1"-4"-16,0 1 4 0,3 2-14 16,0 0-53-16,9 1-91 31</inkml:trace>
  <inkml:trace contextRef="#ctx0" brushRef="#br0" timeOffset="14381.0991">22258 2423 361 0,'0'16'5'0,"3"1"5"15,-1 1 29 1,1 4-10-16,3-1-16 0,-2 1-8 15,2 2 2-15,-4-4-6 16,2 0 0-16,-3-6 2 16,0-5-4-16,-1-4 0 0,2-5 2 15,-2-2 8-15,2-10-7 16,-1-5 9-16,1-6 7 16,1-2 0-16,4 0-1 15,-1-3-6-15,1 3 0 0,3 5 1 16,-5 1-8-16,3 5 0 15,-2 4 2 1,0 6 1-16,-2 3-1 0,1 1-10 16,0 2-6-16,2 8 2 15,2 4 6-15,-1 5 0 0,1 1 4 0,1 3-2 32,2 1-32-32,-3-3-36 15,-1-1-45-15,0-10-51 0</inkml:trace>
  <inkml:trace contextRef="#ctx0" brushRef="#br0" timeOffset="15134.2111">22437 2161 281 0,'-2'-8'61'0,"-2"4"-42"15,3 1 60 1,1 2-24-16,0 1-38 0,0 3-18 15,5 10-5-15,1 4 7 0,0 8 1 16,3 6-1-16,-2 6 0 16,-1 3 0-16,-2 4 1 15,0-2 0-15,-3-3-2 0,-1-4-20 16,0-7-20-16,0-6-21 31,-1-10 2-31,-5-4 2 0,-3-8-23 16,-3 0-85-16</inkml:trace>
  <inkml:trace contextRef="#ctx0" brushRef="#br0" timeOffset="15312.0217">22309 2381 397 0,'0'-9'26'0,"4"0"-12"0,8-4 23 15,7-3-25-15,6-2-11 0,3 1-1 31,5-2 0-31,0 2 0 0,1 2-18 0,-2-1-96 32,-1 1-115-32</inkml:trace>
  <inkml:trace contextRef="#ctx0" brushRef="#br0" timeOffset="15590.4122">22914 1950 309 0,'-10'1'32'16,"-7"10"-32"-16,0 5 28 0,-6 6 2 15,2 6-11-15,-2 4-1 16,-1 9 1-16,4 4-7 16,-2 5-5-16,6 2 3 15,2 0-7-15,5-3-1 16,3-6 4-16,6-4-1 15,0-8-1-15,7-5 1 16,4-4 0-16,2-3-3 0,4-4 0 16,0-3-1-16,-3 1-1 15,-1-5-18 1,-4-2-69-16,-1-2-63 0</inkml:trace>
  <inkml:trace contextRef="#ctx0" brushRef="#br0" timeOffset="16349.8572">22909 2243 256 0,'-3'-3'34'0,"1"0"-23"16,2 0 41-16,0 1-20 31,0 1-30-31,0-1-4 0,5-1-1 16,0 0 3-16,-3 1 0 15,2 1 2-15,-3-1-1 16,1 1 0-16,-2 1 2 16,0 0 9-16,0 0 12 15,0 0 11-15,-3 0-11 0,1 0-6 0,-1 0-6 16,2 0-3-1,-3 0 0-15,3 0-3 16,-2 0-2-16,1 2-3 16,-3 3-1-16,1 3 0 0,-2 3 1 15,-1 5-2-15,-2 2 3 16,2 4 0-16,-1 4-1 0,-3 2-1 16,4 2 1-1,2-1 2-15,2-1 2 0,-1-3-1 16,4-3-2-16,0-7-2 0,6-4 2 15,1-3-1-15,6-8 4 16,5 0 4 0,0-8 6-16,4-9-9 15,1-5-3-15,-1-1-2 0,-2-5 1 16,-1 2-1-16,-7-2 1 16,-2 0-2-1,-7 2 0-15,-3 2-6 0,-1 1-4 0,-11 3-4 0,-2 4 4 16,-4 6 1-16,1 3 5 31,-2 5 2-31,0 2-4 16,4 2-13-16,2 8-27 0,3 2-35 15,6 2-8-15,4 1-113 16</inkml:trace>
  <inkml:trace contextRef="#ctx0" brushRef="#br0" timeOffset="16565.5796">23211 2341 418 0,'3'9'9'16,"-1"4"-5"-16,2 1 56 16,-1 4-28-16,0 5-16 0,-1 3-2 15,-2 3-5-15,0 2-6 0,0 0-1 16,0-3-1-16,0-3-1 15,-2-5-3-15,-2-6-19 16,-2-5-14 0,1-5-14-16,-1-4-46 0,4-4-64 15</inkml:trace>
  <inkml:trace contextRef="#ctx0" brushRef="#br0" timeOffset="16965.2931">23317 2296 386 0,'-12'11'24'15,"2"1"-23"-15,0 5 29 16,7 2-11-16,-2 6-17 16,3 0-2-16,2 1 1 0,5 0 0 15,3-4 0-15,1-2 0 16,3-6 1-16,4-5 0 31,0-6 5-31,2-3 0 16,1 0 10-16,2-10-4 0,0-4-6 15,2-2 0-15,-2-3-6 16,0-1 0-16,-4-1 0 16,-3 2 0-16,-5-3 1 15,-1 2-1-15,-6-2 1 16,-2 1 0-16,-5-1-1 0,-7 2-1 0,-4 4-1 0,-1 1-3 15,-3 4-3-15,-1 3-5 16,2 2-2-16,4 3-18 16,0 2-31-1,5-1-33-15,5-2-181 0</inkml:trace>
  <inkml:trace contextRef="#ctx0" brushRef="#br0" timeOffset="17239.2985">23413 1969 380 0,'0'9'6'16,"0"1"-12"-1,8 2 6-15,12 5 7 0,5 2 9 16,6 2-6-16,7 1 9 15,4 4 4-15,-1 2 5 16,1 2-8-16,-4 4-2 16,-8 3-14-16,-5 6-4 0,-14 4-2 15,-9 3 4-15,-2 4-7 16,-19 3-30-16,-7 0-58 16,-5-1-50-16</inkml:trace>
  <inkml:trace contextRef="#ctx0" brushRef="#br0" timeOffset="17801.0378">21809 3411 302 0,'1'9'15'0,"0"2"-7"16,1 6 48-16,1 2-1 0,0 4-17 16,2 5-12-16,1 1-5 0,2 1-12 0,-1 2-5 15,-1-1-3-15,3-3 0 16,-3-3 1-16,0-4-6 31,-2-6-13-31,-1-6-8 16,-1-4-7-16,-2-4-20 0,0-1-1 15,-5-1-35-15,-7-9-64 16</inkml:trace>
  <inkml:trace contextRef="#ctx0" brushRef="#br0" timeOffset="18134.7924">21571 3415 354 0,'-5'-15'109'0,"4"-1"-107"15,1-1 18 1,8-1 24-16,7-2-25 16,8-1-10-16,6 0-1 0,4-2 1 15,-1 4 4-15,0 0-5 16,1 7-5-16,-4 3-4 16,-4 6-1-16,-2 3 1 15,-4 0-3-15,-3 9 0 16,-3 2 0-16,-3 6-3 15,-3 3 4-15,-1 3 2 0,-4 2-2 16,-2 3 2-16,0 3 1 16,-8-2 1-16,-1 1-1 15,-3-2 0-15,-1-3 0 0,1-2-1 16,0-3 1-16,3-5-25 16,1-2-28-16,1-3-60 15,5-6-92-15</inkml:trace>
  <inkml:trace contextRef="#ctx0" brushRef="#br0" timeOffset="18703.4347">21995 3616 312 0,'-16'19'91'16,"3"-1"-87"-16,4 0 30 15,6 1 4-15,2-2-28 16,1-2-8-16,9-2-3 16,6-5-2-16,6-4 3 15,-1-4-1-15,-1 0 4 16,2-4 1-16,-1-7-1 0,-5-1-4 16,-2-2-1-16,-4 0 2 15,-1 0 2-15,-4-1-2 16,-4 2 4-16,0 0-6 15,-5 1 1-15,-6 0 4 0,0 2-3 0,-5 1-2 16,1 2 0-16,0 2 2 16,1 1 0-1,3 2 0-15,3 1 0 16,3 1 1-16,4-2 2 16,1-1 2-16,4-3-3 15,8 0-9-15,3-5 5 0,4-1 1 16,4-2 4-16,0 1-2 15,3 1 2-15,-2 3 0 0,-3 3 2 0,-2 3 1 16,-3 3 2-16,-3 0-4 16,-3 6-2-16,-3 6 0 31,-1 2 2-31,-2 4 2 0,0 1 1 16,-2 4 1-16,-2-1 0 15,0 0-3-15,0-2-3 16,0-2 1-16,0-3-4 0,-2-3 3 15,2-6 0-15,0 0-14 16,-3-6-29-16,2 0-46 16,-1-6-7-16,0-6-133 15</inkml:trace>
  <inkml:trace contextRef="#ctx0" brushRef="#br0" timeOffset="18811.0549">22225 3403 285 0,'0'-5'-11'0,"0"4"-45"16,5-2-9-16</inkml:trace>
  <inkml:trace contextRef="#ctx0" brushRef="#br0" timeOffset="19219.2062">22316 3481 214 0,'0'12'162'0,"0"-1"-157"16,0 1 32-16,0 2 11 16,2 3-24-16,2-1-11 15,4 1-6-15,-3-2 0 16,4-1-5-16,-3-1 0 16,-1-3 0-16,-2-3-3 0,0-4-4 15,-2-3-3-15,-1 0 8 16,0-3 6-16,0-8-4 15,0-3 0-15,0-3-2 16,2-4 6-16,0 1-1 0,-1-1 1 16,2 1-5-16,1 3-3 15,-1 3-1-15,-2 6-1 0,2 2 4 16,1 4 0-16,0 2 0 16,-2 2-9-16,4 10 5 15,1 4 6 1,0 1 2-16,0 4 8 15,2 2-6-15,0-2-4 0,0 3 0 0,0-5-2 16,-1 0-10 0,-1-5-30-16,1-5-24 15,-4-6-11-15,0-3-18 16,-2 0-33-16</inkml:trace>
  <inkml:trace contextRef="#ctx0" brushRef="#br0" timeOffset="19488.2131">22566 3282 344 0,'0'6'15'15,"0"5"1"-15,0 6 24 16,0 6-17-16,0 4-16 15,1 5-3 1,3 4-3-16,-1-2 1 16,2 2 2-16,-2-3-5 0,-1-6-27 15,-2-5-19-15,0-9-9 16,0-4-40 0,0-9 19-16,-4 0-57 0</inkml:trace>
  <inkml:trace contextRef="#ctx0" brushRef="#br0" timeOffset="19637.3975">22504 3419 221 0,'9'-10'51'0,"5"-1"-44"0,2-1 14 16,4-2-18-16,3 2-3 16,6-2-3-16,-4 0-23 15,-2 3-61-15</inkml:trace>
  <inkml:trace contextRef="#ctx0" brushRef="#br0" timeOffset="19968.2136">22916 3037 374 0,'0'0'13'16,"0"0"20"-16,-2 0-2 15,-9 9-27-15,-2 5-2 0,-4 7 7 16,-1 5 9 0,0 5-11-16,1 8-3 0,0 1 0 15,5 3 1 1,5-1-4-16,5-3 0 0,2-5 0 15,9-4 0-15,6-7 3 0,5-3-1 16,1-6 1 0,4-3-2-16,-4-3 0 15,0-1-3-15,-4-2-26 16,-2-2-62-16,-5-1-76 0</inkml:trace>
  <inkml:trace contextRef="#ctx0" brushRef="#br0" timeOffset="24416.1256">23194 3124 287 0,'-5'3'8'0,"0"-1"12"15,2 1 40-15,2 0-20 16,-3 0-28 0,3 1-2-16,1 1 8 15,0 1-6-15,0 2-2 0,0 1-1 16,0 4 5-16,3 2 0 15,-1 1 0-15,0 4 1 16,0 2-5-16,0 4 0 16,0-3-4-16,-2 2-4 15,0 2 0-15,0-4 0 0,0 0-2 16,0-6 1-16,-2-3 0 16,0-3 0-16,0-5 0 0,2-4-5 15,0-1-16-15,0-1-17 16,0 0-19-1,0-5-61-15,0-5-84 16</inkml:trace>
  <inkml:trace contextRef="#ctx0" brushRef="#br0" timeOffset="24783.3973">23385 3434 211 0,'0'0'104'0,"1"2"-83"0,2 1 8 0,1 3 7 16,0 2-12-16,-1 3-5 0,3 1 0 31,-4 1 2-31,0 3-10 0,-2 0-6 0,0 1-3 31,0 0-1-31,-2-1 0 0,-6-4-2 0,2-3-16 16,-2-4-21-16,2-5-45 15,1 0-119 1</inkml:trace>
  <inkml:trace contextRef="#ctx0" brushRef="#br0" timeOffset="25241.7339">23433 3172 328 0,'-2'-3'8'0,"2"0"26"16,0-2 44-1,2 1-47-15,8-1-26 16,1 0-4-16,4 1 4 0,2-1 1 15,1 3 2-15,-1 2-2 16,-2 0-4-16,1 2-3 0,-3 6 1 16,-5 4-2-1,0 4 1-15,-1 2 0 0,-5 4 1 16,-2 1 3-16,0 2 5 16,-2-2-1-16,-5 0 5 15,5-2 3-15,-4-5 0 0,6-1 1 16,0-6-2-1,0-3-4-15,7-3-2 16,5-3 7-16,7 0 5 16,3-6-3-16,4-3-11 0,2-5-3 15,0 0-4-15,-2 0 1 16,-1 0-15-16,-6 0-62 16,-7 0-51-16,-5 0-247 15</inkml:trace>
  <inkml:trace contextRef="#ctx0" brushRef="#br0" timeOffset="26145.1529">23581 2900 251 0,'-2'-3'67'0,"-4"-1"-13"16,6-1-5-16,0 1-11 16,0-1-21-16,0-1-7 15,2 1 1-15,2 1 5 16,-2 0 0 0,2 1-3-16,-1 3-2 0,1 0-2 15,2 0-4-15,5 2-3 16,3 6 0-16,5 4 2 15,6 2 1-15,3 6 9 16,5 2-1-16,0 4 5 0,-3 3-11 16,-3 6-6-1,-7 5-1-15,-9 7 1 0,-6 4 0 16,-5 0 3-16,-11 0-2 16,-9 0 0-16,-4-6 0 15,1-3-1-15,-6-8-14 16,3-4-40-16,3-5-64 0,3-10-247 0</inkml:trace>
  <inkml:trace contextRef="#ctx0" brushRef="#br0" timeOffset="30543.7772">21152 2189 33 0,'0'0'147'0,"0"0"-146"0,2 0 5 15,2 0 35 1,-1 0-7-16,-3 0 1 0,0 0-2 15,0 0-6-15,0 0 7 16,0 0 2-16,0 0-6 16,0 0-3-16,0 0-2 15,0 0 3-15,0 0-2 16,0 0 3-16,0 0-5 0,0 0-4 0,0 0-1 16,0 0-4-16,4 0-3 0,7-3-3 15,5-2-1-15,1-1-3 31,5 1-4-31,0-1 2 0,1 0-2 16,0 1 0-16,-3 0 0 16,-3 1-2-16,-2 2 1 15,-2 0 0-15,-5 1 0 16,1 1-1-16,-5 0 0 16,2 0 0-16,-5 0-3 0,1 0-1 15,1 0-6-15,0 0-14 16,-2 1-21-16,3 1-20 15,-3-2-6-15,-1 0-52 0,0 0-92 16</inkml:trace>
  <inkml:trace contextRef="#ctx0" brushRef="#br0" timeOffset="31021.0495">21286 2031 330 0,'-6'0'11'0,"0"-2"12"16,1 2 42-16,3 0-27 0,0 0-13 15,1 0-5 1,1 0-3-16,0 0-9 15,3 0-6-15,5 0-1 16,-1 0 4-16,3 2 2 16,3 1-2-16,0 3-1 15,1-1-3-15,-1 1 1 0,-1 1-2 16,-2 0 0-16,-2 1 1 0,0 1-1 16,-2 0 0-1,-2 1 0-15,-4 0 1 0,0 3 0 16,0 1 1-16,-2 1 2 15,-8 2 3-15,-2-1 5 16,0-1 2-16,-2 1 5 16,1-2 2-16,-1-2-3 0,5-2-6 15,2-3-2-15,2 0-6 0,2-1-4 32,3-3-2-32,0 3 1 0,0-2 0 15,0 1-3-15,3 0-32 16,0 1-39-16,-2-1-51 0,-1-2-147 15</inkml:trace>
  <inkml:trace contextRef="#ctx0" brushRef="#br0" timeOffset="82064.2303">20849 6916 360 0,'-4'-1'135'16,"4"0"-121"-16,-2 1 11 15,2 0 2-15,0 0-6 16,0 0-13 0,0 0-8-16,0 6-2 15,0 6 2-15,0 4 0 16,0 6 0-16,0 2 0 0,0 7 1 0,0 4 4 16,-2 4-1-16,0 6 6 31,-2 5 5-31,1 7 6 0,0 6 0 15,0 7-4-15,-1 8-2 16,1 6 3-16,-1 9-10 16,0 6 3-16,2 6 0 15,-2 4-2-15,3 8-3 0,-2 2-1 16,1 2 2-16,-1 2 4 16,1 3-6-16,-1 0 6 15,2 1 0-15,-2-1-2 0,1 1 0 16,1 2-1-1,-1-3-3-15,-2 1-2 16,0-5-2-16,3 0 2 16,-4-2 2-16,0-3-5 0,2-4 1 15,-2-5 3-15,2-7-3 16,0-7 2-16,0-12 2 16,-1-11-3-16,2-12-1 15,0-13-1-15,0-12 0 0,0-11 0 16,0-8 0-16,-1-11-1 15,-2-4-12-15,-2-13-15 0,-3-12-33 16,-1-11-37 0,-2-13-81-16,1-15-194 15</inkml:trace>
  <inkml:trace contextRef="#ctx0" brushRef="#br0" timeOffset="83877.2473">20654 6822 290 0,'0'2'85'0,"0"1"-73"0,6-3-6 16,7 1 5-16,4 1 10 0,4-1-2 15,4 1-10 1,2-2 3-16,4 3 0 16,1-1-6-16,2-1 0 15,1 1 7-15,4-2-1 0,2 0-4 16,4 0 4-16,3 0 13 0,2 0-12 15,5 0 0-15,3 0 4 16,1-3-9 0,6 0-4-16,-1 0 1 15,4 0-4-15,5 1 1 0,-3 2-2 16,5-2 1-16,2 2 0 0,1 0-1 16,1 0 1-16,-3 0-1 0,4 0 2 31,0 0-2-31,-2 2 1 15,4 1 0-15,-1-2 1 16,-2 0 0-16,0 0-1 16,-1 1 1-16,-2-2 0 0,-1 1 4 15,0 1-3-15,-1-2-2 16,0 1 0-16,-2 1-1 0,-1-1 1 16,-2-1-1-16,-5 0 1 15,0 0-2 1,-6 0 2-16,-2 0-1 0,-2 0 1 15,-5-3-1-15,-2 0 1 16,-4 0-1-16,-6-1 1 16,-4 0-1-16,-2 1 6 0,-7 1-3 0,-2 0 1 15,-7-2 0-15,-3 4 0 16,-5-1 2 0,-2 1 0-16,0-2 1 15,-2 2-3-15,-2 0-2 16,1 0 1-16,-2 0 0 15,0 0 3-15,0 0 4 0,0 0 0 16,0 0 2-16,0 0 0 16,0 0-3-16,0 0-2 15,0 0-2-15,0 0-1 16,0 0-2-16,0 0-1 16,0 0-1-16,0 5 0 15,-2 3 1-15,-2 1 0 16,-1 4 0-16,-1 2 0 0,0 5-1 0,-3 3 1 15,1 5 0 1,0 5-1-16,-2 4 2 16,1 7 0-16,-3 4 2 0,5 7 1 15,-4 4 1-15,1 5 1 0,1 5 3 16,0 5 0 0,3 4-3-16,-3 2 0 15,5 5-3-15,-1 2 2 16,0 2-2-16,-1 3-2 15,1 1-1-15,1 2 1 16,-3 2-1-16,0 3 2 0,2-2-2 16,-3-1 3-16,-1-2 1 15,3-1-2-15,-3-4 2 16,3-2 2-16,0-1 2 0,0-3 0 16,2-2 0-1,0-3-3-15,-2-1-2 0,3-4-4 0,1 1 4 16,-2-1-4-16,2-1 0 15,-1-2 1-15,3-1 1 16,-3-3-2 0,2-4 1-16,0-1-2 15,1-5 2-15,0-3-1 0,0-3-1 16,0-5 1-16,0-4 0 16,2-5 0-16,1-5 1 15,-3-6-2-15,0-5 1 0,0-5 0 0,0-4 0 31,0-3 1-31,0-4-2 16,0-2 3-16,0-1-2 0,0 0 1 16,0 0-2-16,-4 1 2 15,-2-1-5-15,-2 1 5 16,-1-1-3-16,-3 0-2 16,-4-2 2-16,-1 0 1 0,-4 0 0 15,-4 0 0-15,-6 0 0 16,-3-2 0-16,-6-2 1 15,-8 2-2-15,-10 1 1 0,-6 1-1 16,-11 0 2-16,-9 0-6 16,-8 4 6-16,-6 3-1 15,-5 1 1-15,-8 3 0 0,-5 0 0 16,0 1 0-16,-3 0 0 16,-3 1 1-16,8-2-2 0,6 0 4 15,4-1-3-15,9-2 2 16,8 0-2-16,12-2 0 0,12-1 0 31,9-3 0-31,12-1 0 16,10-1-2-16,12 0-9 0,7-2-10 15,8-8-13 1,5-7-11-16,7-8-19 16,15-11-34-16,8-10-24 0,8-11-27 15,6-11-107-15</inkml:trace>
  <inkml:trace contextRef="#ctx0" brushRef="#br0" timeOffset="85604.1901">21512 7113 106 0,'0'0'255'16,"0"-1"-228"-16,-4 1-1 0,-5 0 8 16,-3 0-16-16,-1 3-5 15,-1 4-1-15,-5 5-3 0,3 2-4 16,-4 4-3-16,-2 3-1 31,3 4-1-31,0 1 1 0,6-1-1 16,1-1 1-1,5-5-1-15,7-4 1 16,0-5-2-16,7-8 1 0,9-2 3 16,5-5 12-16,0-9-3 15,4-9-3-15,2-2-5 16,-1-5-2-16,-3-2 0 0,-5 2 2 0,-3 0 1 15,-6 4-3-15,-5 3 0 16,-4 5-1 0,0 4 2-16,-7 5 6 0,-5 4-4 15,0 5-1-15,1 0-8 16,0 5 2 0,2 7 0-16,6 0-1 15,1 2 1-15,2-3 0 16,10-1 2-16,5-4 0 0,6-3 1 15,4-3 1-15,1 0-1 0,1-6 1 0,-3-4 1 16,0 0 3-16,-6-1-4 16,-3 1 1-16,-5 3-1 15,-4 2 6-15,-3 1-2 16,-3 3-5 0,0 1 0-16,0 4-3 15,-3 8-3-15,-2 6 3 16,-2 5 0-16,3 5 2 15,-2 2-1-15,6-1 1 0,0-2 0 0,0-5-1 0,8-4 1 16,2-9 0-16,1-3 1 16,4-6 0-16,-1 0 4 15,5-8 6-15,-4-4-1 32,2-4-5-32,-1-1-1 0,-1-1 2 0,-3-2-1 0,-2 2-1 15,-1-2-2-15,-7 2 2 31,2 1-2-31,-4 3-1 16,0 3 0-16,0 3 0 16,0 2 2-16,0 4 3 15,0 2-3-15,0 0-5 0,-2 1-3 16,2 6-4-16,0 1 5 16,5 1 1-16,3-1 2 0,6-1-1 15,0-2 1-15,4-4 3 16,3-1 1-16,0 0-1 15,2-7 4-15,-2-3-1 16,0 0 0-16,-5 0-3 16,-1-1-1-16,-4 3 2 15,-1 2-1-15,-2 1-1 16,-5 2-2-16,1 2 1 16,-4 1-1-16,2 0 0 15,-2-1-1-15,0 1 0 0,0 0 1 0,0 0 0 16,0 0 2-1,0 0-1-15,0 0 2 16,0 0-1-16,-2 0-2 0,-5 0-1 0,-3 1 0 16,-3 6-1-1,-1 3 2-15,1 0 0 16,-3 4 0-16,3 0 0 0,2 2 1 16,3-1-2-16,4-2 2 15,2-1 0-15,2-3-1 16,0-3 1-16,8-4-2 15,3-2 4-15,3 0 6 0,-1-3 0 16,2-6-3 0,-3-1-2-16,1 0 0 15,-3 1-2-15,-2 0-1 16,-2 3 3-16,-3 2-3 16,-1 1 1-16,-2 2-1 0,0 1-1 15,0 0-1-15,0 7-3 16,0 2 0-16,0 5 5 15,4-1-1-15,4 3 1 16,1-2-1-16,3-1 1 16,3-4 0-16,5-2-1 0,2-3 4 15,3-4 0-15,4 0-2 0,2-9 2 16,5-5 2 0,1-3 5-16,2-2 3 0,-2-3 5 0,0-1-4 15,-5 0-8-15,0-2-1 16,-7 1-1-16,0-2 1 15,-6 0-4 1,-3-2 1-16,-5-1 0 0,-3-1-3 0,-2-2 2 16,-6 2-4-16,0-1-8 15,-8 4-5-15,-4 4 2 16,-5 5 5-16,-1 7 3 0,-2 5 4 16,-3 6-2-16,2 1 2 31,-6 15-1-31,4 10 0 0,-2 8 1 15,0 11 0 1,2 11 2-16,2 6 0 0,0 6-3 16,8-2 5-16,1-1-22 15,5-10-58-15,1-10-24 0,2-11-46 16,0-12-73-16</inkml:trace>
  <inkml:trace contextRef="#ctx0" brushRef="#br0" timeOffset="86236.1656">21450 6756 47 0,'8'-13'101'15,"-4"1"-69"-15,0 4 30 16,-2 0-3-1,-1 4-14-15,-1 2-6 16,0 0-4-16,-1 2-14 16,-6 0-13-16,-4 7-7 0,-2 7 1 15,-4 3 3-15,-2 6 5 16,-2 5 5-16,-1 7-5 16,0 3-5-16,0 4 4 15,2 2-6-15,2 1 7 16,0 1 3-16,5-2-4 15,4 0-2-15,3-4 6 0,4-2-5 16,2-3 7-16,0-5-9 16,6-4-2-16,7-6-4 0,3-6 4 15,3-5 4-15,4-4-2 16,2-5 12-16,2-5-1 16,-1-10-2-1,5-10 0-15,-2-5-6 0,-1-5-4 16,-3-3-1-16,-3-4-1 15,-10-1-5-15,-5 0 4 16,-7 2-7-16,0 0-12 0,-12 4-19 0,-7 3-4 16,-4 7 13-16,-2 2-2 15,-3 6 6-15,1 4 2 0,1 1-49 32,4 0-46-32</inkml:trace>
  <inkml:trace contextRef="#ctx0" brushRef="#br0" timeOffset="87345.3122">22197 1139 292 0,'-2'0'-1'15,"-3"-2"10"-15,1 2 18 16,0 0-4-16,-2 0-8 15,0 2-8-15,-2 9 0 0,0 0 7 16,-2 6 0 0,-1 3 5-16,-7 5-4 15,5 4-4-15,-2 4 1 0,-1 4-3 16,3 4-1-16,0 2-3 16,3 3 0-16,4-1 3 0,3-1-3 15,3-5-3-15,0-4-1 16,0-4 0-1,7-8-1-15,2-4 0 16,1-7 1-16,2-5-1 0,0-4 7 0,2-3 5 16,5-3 0-16,0-10-2 15,4-8-4-15,1-4-4 16,2-8-2-16,-6-4 3 16,-1-2-3-16,-4-3 1 15,-4-2-1-15,-5-3 2 0,-6 0-3 16,0 1 1-16,-9 1-2 15,-6 3-2-15,-1 5-1 16,-1 7 5-16,-1 9 0 16,2 5-2-1,-1 9-1-15,3 5-9 0,-2 2-21 16,-1 9-44-16,3 8-87 16</inkml:trace>
  <inkml:trace contextRef="#ctx0" brushRef="#br0" timeOffset="88997.798">18320 7230 181 0,'-1'0'33'15,"-3"0"-26"-15,3 0 47 16,1 0 7-16,0 0-4 15,-2 0-16-15,-1 0-18 0,-3 7-17 16,-2 6-5-16,-1 6-1 16,-5 5 2-16,1 7-1 15,0 4-1-15,1 2 0 0,5-3 0 0,1-4 0 16,5-4 0-16,1-8 1 31,5-5 0-31,6-7 4 0,5-6 11 16,1-1 8-16,3-12-10 15,2-3-9-15,-1-5-3 16,0-2-1-16,-5 1 0 16,-1-1 0-16,-5 1 0 0,-6-1 1 0,-3 2 0 15,-1 0-1-15,-5-1 0 0,-8 1-1 32,-2 3 0-32,0 0-1 15,-2 5 0-15,2 3 1 16,-1 5 0-16,2 1-1 15,5 4 1-15,0 0-1 0,5 4 0 16,0 2-1-16,4 5-1 16,0-2 0-16,2 2 2 15,6 0 1-15,3-4-1 16,1 0 1-16,3-4-1 0,0-3 1 16,1 0-1-16,-1-2 2 15,2-8 0-15,-2-1 0 16,1-3 0-16,-4 1-1 15,-1 1 0-15,-3 1 1 0,-2 2 0 16,-3 3-1-16,1 1 1 0,-4 3 0 16,1 2-1-16,-1 0-1 15,0 0 0-15,0 8-1 0,0 3 1 32,3 5 1-32,1 2 0 15,-1 4 1-15,3-2-2 16,0 1 1-16,2 0 0 0,0-4 0 0,-2 0 0 15,0-3 1-15,2-2-2 16,-2-1 2-16,2 0-1 16,0-3 0-1,1-1 0-15,1-2 0 16,1 0 1-16,-1-4-1 16,1 1 1-16,-1-2 0 0,1 0 0 0,-3-5 1 15,1-3-1 1,-3-2 1-16,-1-1 3 15,0-2 10-15,-3-1-6 16,-2-1-2-16,0 1 0 16,0 0-5-16,0 1 4 0,-7 1-1 0,2 3-3 0,-1-2-1 15,1 5 0-15,1-1-1 32,0 3-1-32,0 1 1 15,1 3-1-15,2-2 1 0,0 1 0 16,1 1 0-16,0 0 0 15,0 0-2-15,0 0 2 0,0-2 0 0,3 1 3 16,3-1 1-16,2 0 4 31,3-1 0-31,1-1-1 16,1-1 1-16,0 1 3 0,1-1-1 0,-3 2-3 16,0-2-3-16,-5 2-1 0,-1 1-1 31,-2 1-1-31,-1 0-1 15,-2 1 1-15,0 0-1 16,0 0 0-16,0 0 1 0,0 0-2 16,0 0 0-16,0 0-6 15,0 0-12-15,0 0-12 16,1 0-12-16,-1 0-10 16,0 0-19-16,0 0-33 15,0 0-54-15</inkml:trace>
  <inkml:trace contextRef="#ctx0" brushRef="#br0" timeOffset="89623.6211">19053 6787 320 0,'0'4'5'0,"0"4"-4"15,-2 6 15-15,0 1 11 0,0 4-14 16,2 0-5-16,0-1-6 15,0-2-1-15,0-3 0 16,0-6 1-16,0-1-1 16,1-6 31-16,-1 0 15 15,0-4-5-15,0-7-25 16,0-2-2-16,0-4 1 0,-2 0-7 0,-4 0-6 16,-2 0-2-1,-2 1 0-15,-2 5-1 16,-3 2 0-16,0 4-1 0,-2 5 0 15,-1 0-1-15,-3 5 0 16,2 12 0-16,-1 5 0 16,1 8 1-16,1 5 0 0,4 6 0 15,1 4 2-15,5 2-1 16,5-1-1-16,3-2 2 16,3-4-1-16,8-3-1 15,5-5 5-15,1-3 2 0,3-5 1 16,2-4 3-1,1-4-1-15,4-4-1 16,2-6-3-16,-1-3-3 0,3-3-1 16,0 0 0-1,1-2-3-15,-3-7-22 0,0-3-29 0,-6-4-19 16,-2-2-42 0,-4-3-85-16</inkml:trace>
  <inkml:trace contextRef="#ctx0" brushRef="#br0" timeOffset="90223.3103">19234 6901 170 0,'-6'0'218'16,"3"0"-217"-16,-3 4 7 15,2 9 17-15,-2 8-1 16,2 7-12-16,-1 6-3 15,1 6 5-15,2 6-6 16,0 1-8-16,2-4 1 16,0-4 0-16,3-5 0 15,5-9-1-15,3-7 1 0,2-7 1 16,4-5 3-16,0-4 13 0,2-2 1 16,2-3-7-1,1-6-4-15,-1-2-6 16,-2-4 0-16,-4 1-2 15,-4 0 0-15,-1 0 0 0,-6 0 2 16,-2 0-2-16,-2 3 1 16,0 2 0-16,-2 1 0 15,-4 4-2-15,-3 2-1 16,-3 2 1-16,1 0 0 16,-1 9 1-16,1 3-2 0,1 3 2 15,4 3 0-15,3 0 2 0,3 0-2 0,0-1 0 31,5-2 0-31,5-3 0 16,3-6 1-16,2-2 2 0,3-4 1 16,-1 0 2-1,4-4 5-15,-2-6 4 0,-4-3-3 0,1-2 2 16,-3-2-3-16,-3-1 0 0,-4 0-3 16,-3 0-2-16,-3-1-1 31,0 1-4-31,-5-1-1 0,-7 2-1 15,-5 3-7-15,0 3-3 16,-3 3-2-16,0 4-2 16,1 4-10-16,0 0-12 15,1 3-8-15,2 7-29 16,3 2-45-16,4 0-89 0</inkml:trace>
  <inkml:trace contextRef="#ctx0" brushRef="#br0" timeOffset="90748.2353">19528 7124 470 0,'0'4'10'0,"-3"2"-13"0,2 4 3 15,1 6 2 1,0 4 10-16,0 6 2 0,0 2-12 15,0 1-1 1,1-1-2-16,1-5 2 0,-1-2-1 16,1-8 1-16,-2-6-2 15,0-3 2-15,0-4-1 16,1 0 6-16,-1-8 15 16,4-5-1-16,-2-5-2 15,4-2-4-15,0-5 1 0,3 1-10 16,1 0-2-1,-3-1-3-15,5 4-1 0,-5 5 1 16,1 2-1-16,-4 5 2 16,2 4-2-16,0 2 6 15,-3 3 0-15,1 0-4 16,0 6-1-16,-1 5 0 16,1 5 2-16,-1 2 1 15,2 3 4-15,-2 1 6 0,2 1 2 0,-2-1-8 16,2-3-4-1,-2-1-1-15,0-3-1 16,0-3-1-16,0-3 1 0,-1-2-1 16,-1-1 0-16,-1-2 0 15,0-2-6-15,2-1-23 16,0-1-22-16,-1 0-11 16,2 0-26-16,0-1-35 15,3-7-142-15</inkml:trace>
  <inkml:trace contextRef="#ctx0" brushRef="#br0" timeOffset="91199.6708">19749 7238 346 0,'0'1'58'15,"0"1"-53"-15,0-2 24 16,6 0-5-16,2 0 11 0,3 0-22 0,1 0-9 31,3-2 8-31,0-4-4 16,1-2-6-16,-2 0-1 0,-3-1 0 15,-2-1 0-15,-3 0-1 16,-2 2 1-16,-4 0 0 16,0 1 0-16,0 2 0 15,-10 2-1-15,-1 3 0 16,-1 0 0-16,-5 4 1 0,2 8 0 16,0 3 1-16,-1 3 3 15,3 1 8-15,1 2-6 16,7-2-6-16,4-1-1 15,1-3 0-15,0-4 0 16,12-2 0-16,2-4-4 16,5-1-22-16,3-2-27 0,5 0-58 0,2-2-23 0</inkml:trace>
  <inkml:trace contextRef="#ctx0" brushRef="#br0" timeOffset="91934.6127">20069 7198 229 0,'-7'-2'5'0,"1"-1"26"16,2 2 21 0,1 0-4-16,2 1-3 15,1-1-11-15,0 1-14 16,0 0-4-16,0 0-5 16,1 0-6-16,7 0 14 15,3 0 6-15,7 0-6 16,4 0-2-16,5 0 2 0,7 0 0 15,3-5-1-15,4 0-3 16,1-1-4-16,0 0-5 16,-1 0-4-16,-7 1 0 15,-3 1 0-15,-7 1-2 16,-7 1 0-16,-4 0 0 0,-5 1 1 16,-5 0-2-16,-1 1-1 15,-2 0 1-15,0 0 0 0,0 0-5 16,0 0-10-16,0 0-7 15,0 0-10 1,0 4-18-16,-4-4-15 0,1 0-36 16,-3 0-54-16</inkml:trace>
  <inkml:trace contextRef="#ctx0" brushRef="#br0" timeOffset="92301.4237">20363 7016 358 0,'0'-3'8'16,"0"0"-3"-16,0 2 40 15,0 1-2-15,0 0-30 16,9 0-12-16,2 2 3 16,5 5-1-16,2 3 2 15,4 1 0-15,3 2 6 16,0-1 2-16,4 1-2 0,-4 1-4 15,0 0-4 1,-4 0-2-16,-4 4 0 0,-2-1-1 16,-9 3 1-16,-1 2-1 15,-5 0 1-15,-5 3 1 16,-6-1 4-16,-6 0 3 16,-2-1-3-16,-5-2 7 15,3-4 6-15,2-3 0 0,0-4-5 16,5-2-10-16,3-2-3 15,5-3-2-15,6 0-3 16,0 0-49-16,4-3-44 16,6 0-83-16</inkml:trace>
  <inkml:trace contextRef="#ctx0" brushRef="#br0" timeOffset="93143.1838">21144 8073 320 0,'-2'-1'14'0,"0"0"16"16,1 1 42-16,1 0-31 15,0 0-27 1,0 10-13-16,0 3-1 0,6 6 8 15,1 5-3-15,2 7 2 16,-1 5-2-16,-1 1-4 0,3 3 0 16,-4-2-1-16,-2-4 1 0,1-5-2 15,-2-8-3-15,-1-7-14 16,-2-9-9-16,0-5-14 31,-2-1-3-31,-6-13-41 0,-2-6-124 16</inkml:trace>
  <inkml:trace contextRef="#ctx0" brushRef="#br0" timeOffset="93549.4819">20889 7991 431 0,'-4'-8'0'0,"3"1"12"15,1-2 19-15,6-2 2 0,7-1-21 16,5 1-5-16,4-2 1 16,2-1 0-16,5 2-3 0,2 0 4 15,3 1 4-15,1 1-1 16,3 2-7 0,-2 3-3-16,-1 1 0 15,-2 4 2-15,-4 0-3 0,-1 0-1 16,-5 5 0-16,-3 6-1 15,-5 4 2-15,-4 5-2 16,-5 4 1-16,-4 2 0 0,-2 5 1 0,-4-2 0 16,-7 2 0-16,-8-1 0 15,-3-4 1-15,-2-1-1 16,-1-2 1 0,2-4 0-16,-2-4 0 15,2-2-2-15,3-4 0 0,6-1-1 16,2-4-11-16,4-1-27 15,3-3-15-15,4 1-46 16,1-1-82-16</inkml:trace>
  <inkml:trace contextRef="#ctx0" brushRef="#br0" timeOffset="94168.7179">21332 8306 385 0,'0'-2'79'15,"-9"1"-94"-15,-1 1 14 16,0 0 0-16,4 8 2 0,-2 4-1 0,3 4 0 16,2 2-1-16,2 1 1 31,1 1 0-31,0-3 0 15,6-1 0-15,2-4 0 0,3-5 1 16,0-5 0-16,5-2 12 16,-3 0 12-16,1-6-1 15,2-7-6-15,-2 0-6 0,-3-1 0 16,-1-1 0-16,-2 0-4 16,-2 1 0-16,-6-2-1 0,0 1-1 15,0-2-4-15,-5 2-2 16,-5 0-4-1,0 0-1-15,0 3 0 16,-1 2 4-16,2 3 0 16,4-2 1-16,2 3 1 0,3-1 0 0,5 1 0 15,6-3-4-15,4 1 0 16,5 0 1-16,3 1 1 16,2 3 1-16,-4 3 0 15,0 1-1 1,-4 0-1-16,-1 7 0 0,-5 5 0 15,-2 3 2-15,-3 2 1 16,-2 1 1-16,-1 3 0 0,-2-1 1 16,1-2 1-16,0 1 0 15,-2-4 1 1,0-2-3-16,0 0 2 16,0-4-3-16,0 0 0 0,0-4-1 15,0-1 1-15,0-2-1 16,0-1-12-16,0-1-28 15,1 0-22-15,-1-4-42 0,3-8-68 0</inkml:trace>
  <inkml:trace contextRef="#ctx0" brushRef="#br0" timeOffset="94277.8673">21590 8087 112 0,'6'-1'-54'0</inkml:trace>
  <inkml:trace contextRef="#ctx0" brushRef="#br0" timeOffset="94716.9149">21638 8156 178 0,'2'15'86'16,"-2"-1"-32"-1,0 3 12-15,1 2-13 0,-1 0-17 16,0 0-18-16,0 3-5 15,0 1-3 1,0-2-6-16,1 0-3 0,1-4 0 16,-2-3-1-16,2-4 0 15,-2-6 0-15,5-4 1 0,-1-4 4 16,2-8 1-16,1-4 7 0,4-4-5 16,-2-2-3-16,2-1 1 15,0 1 1-15,-1 2-3 16,0 1-2-1,-3 4-1-15,1 4 3 0,-2 3 6 16,-2 4 3 0,1 4-2-16,-2 0-9 15,3 4-3-15,-2 8-1 16,2 5 2-16,-1 7 0 0,1 1 1 16,-1 4 0-16,1 2-2 15,-2 0 1-15,1-3 0 16,-1-4-6-16,0-4-6 15,0-8-4-15,0-4 2 16,-2-4 5-16,2-4-8 0,1 0 4 16,-2-5-11-16,-2-8-32 0,4-1-29 15,-3-3-18-15,-1-3-108 16</inkml:trace>
  <inkml:trace contextRef="#ctx0" brushRef="#br0" timeOffset="94950.3922">21893 8042 387 0,'2'-2'11'16,"-2"2"31"-16,2 2 1 16,-2 8-30-16,2 5 6 15,0 7-11-15,1 6-1 0,-2 1 1 0,1 4-6 16,-1 0-2-16,0-1-1 15,-1-3-18-15,0-5-13 16,0-5-27 0,-5-6-46-16,-2-5 22 15,-5-5-42-15</inkml:trace>
  <inkml:trace contextRef="#ctx0" brushRef="#br0" timeOffset="95111.8766">21776 8226 305 0,'0'-11'18'15,"9"0"17"1,7 1 21 0,-1 0-31-16,7 0-11 0,2 0-5 15,1 0-8-15,0 1 2 16,0 1-3-16,-5 2-2 16,-1 1-42-16,-5 0-52 15,-4 2-177-15</inkml:trace>
  <inkml:trace contextRef="#ctx0" brushRef="#br0" timeOffset="95680.1909">22391 7840 181 0,'-2'0'48'0,"-4"0"-23"16,-1 0 26-16,-2 1-14 16,0 6-14-16,-5 5 0 15,2 3 2-15,-2 5-2 0,-1 4-2 0,1 4 0 16,-2 5-13-16,0 4-4 15,1 3 2-15,1 1 2 16,1 1 10-16,2-2-8 16,2-2 0-1,6-3 21-15,-3-4-22 16,6-4 10-16,0-3-6 16,0-2-8-16,2-4-3 15,4-2-2-15,1-2 2 16,-1-2-2-16,3-4-1 0,0-3-12 15,0-1-26-15,2-4-21 16,1 0-39-16,1-10-50 0</inkml:trace>
  <inkml:trace contextRef="#ctx0" brushRef="#br0" timeOffset="96117.3568">22410 8114 353 0,'0'-3'-7'0,"-6"-1"4"16,1 4 33-16,-5 0-7 15,2 6-14-15,-1 9-5 16,-1 2 8-16,3 7 8 0,-4 3-5 16,8 2-6-1,-3 0 2-15,4-1-1 0,2-4-4 16,0-2 6-16,2-6-3 15,6-1 6-15,0-6-3 16,3-2 6-16,2-5-1 0,1-2-6 0,3 0-2 16,-1-6-4-16,1-5-2 15,2-3-2-15,0-3 0 16,-3-1 0-16,-3-4 0 16,0 0 0-16,-2-3-2 0,-3-1 2 31,-3 0-4-31,-5-1 1 0,0 1-6 15,-11 6-3 1,-2 0 4-16,-1 7 5 0,-3 0 0 16,-2 8 0-16,0 3-1 15,4 2-7-15,-2 0-17 16,3 6-14-16,3 5-33 0,3 1-12 16,3 2-53-16</inkml:trace>
  <inkml:trace contextRef="#ctx0" brushRef="#br0" timeOffset="96356.0896">22648 8294 439 0,'1'11'10'15,"-1"2"-8"-15,0 3 7 16,0 1 31-16,-3 4-6 15,-1 3-19-15,-2-1-12 16,0 3-2-16,1-4 1 16,-2-1-5-16,5-6-10 15,-1-5-12-15,1-6-16 16,2-4-34-16,0-2-6 0,0-10-114 0</inkml:trace>
  <inkml:trace contextRef="#ctx0" brushRef="#br0" timeOffset="96699.4315">22795 8204 427 0,'-11'7'-2'16,"-2"3"6"-16,2 2 26 15,2 7-12-15,-1 2-14 16,3 6-4-16,3-2 1 0,3 0-1 15,1-4 0-15,1-5-2 16,9-5 2-16,2-7 0 16,4-4 2-16,2-4 2 0,0-10 9 15,6-2-5-15,-5-2 0 16,4-3 5 0,-3 0-1-16,-3-1 7 15,-3 0-8-15,-2 0-8 0,-5 1-3 0,-5 0-1 16,-2 3-10-16,0 4-13 15,-7 2 6-15,-4 4 2 16,-3 5-14-16,1 0-30 16,-2 3-42-16,3-3-138 0</inkml:trace>
  <inkml:trace contextRef="#ctx0" brushRef="#br0" timeOffset="97044.7317">22806 7871 325 0,'-3'0'9'16,"3"0"-5"-16,0 0 29 15,9 0-23-15,5 5 0 16,3 3 9-16,6 2-7 15,6 2 13-15,4 0 6 0,-1 3-14 16,4 2 7-16,2 2-1 16,-5 1-7-16,-4 6-3 15,-4 3-5-15,-8 2 0 16,-10 5 2-16,-5 3-8 0,-2 2-1 16,-11 1-1-16,-4-2-1 15,-2-2-13-15,0-4-14 16,0-5-7-16,3-4 0 15,0-5-16-15,-1-3-34 16,-1-4-88-16</inkml:trace>
  <inkml:trace contextRef="#ctx0" brushRef="#br0" timeOffset="97613.2423">21152 9112 363 0,'-7'-7'50'0,"2"4"-23"15,3 1 21-15,2 2-11 32,0 3-23-32,0 10-15 0,6 5 2 15,2 7 5-15,1 6 0 16,0 4 2-16,1 4 1 15,-1 2-4-15,-1 4-5 0,1-2 0 16,-4-2-3-16,-1-5-21 16,-2-8-13-1,-2-6-1-15,0-8-4 0,-5-8-15 16,-6-6-8-16,-3 0-91 16</inkml:trace>
  <inkml:trace contextRef="#ctx0" brushRef="#br0" timeOffset="98013.6119">20884 9105 369 0,'0'-21'39'16,"0"0"-22"-16,0 0 18 16,6 2-2-16,5 1-5 15,2 1-15 1,5 2-5-16,3-1-1 15,4 1-3-15,3-1 1 16,5 2-2-16,3-2-1 0,4 2 0 16,4 0-1-16,-3 4 3 15,0 3 2-15,-4 5-4 16,-6 2-2-16,-5 3 1 0,-4 11-2 16,-7 5 2-1,-6 7 0-15,1 3-1 0,-9 7 2 16,-1 3 3-16,0 3 2 15,-11 0-3-15,-2-5-3 0,-5-5 1 16,0-5 1 0,-1-7 7-16,0-5 0 15,1-4-6-15,5-4-3 16,-1-2-1-16,4-2-2 0,3-2-25 16,3-1-29-16,4 0-25 15,0-4-66-15,2-4-142 0</inkml:trace>
  <inkml:trace contextRef="#ctx0" brushRef="#br0" timeOffset="98381.6475">21450 9279 340 0,'-11'19'11'15,"-1"2"36"-15,3 2 3 16,0 3-3-16,5 2-32 15,2-2-11-15,2-2-3 0,5-4-1 16,7-5 1-16,4-6 0 16,2-5 1-16,2-4 1 15,1-2 0-15,0-10-2 16,0-5-1-16,-6-2 2 16,-1-4-2-16,-1-1 2 0,-4-2 1 0,-7 2 4 31,0 0-1-31,-2 1-1 15,-2 2-4-15,-6 2-1 16,-5 3 0-16,-1 4-1 16,-4 2-2-16,0 5 2 0,-4 4-1 15,3 1 0-15,1 3-7 0,-1 8-13 0,6 2-13 16,4 1-33 0,4 3-22-16,3-1-77 0</inkml:trace>
  <inkml:trace contextRef="#ctx0" brushRef="#br0" timeOffset="98638.0802">21654 9272 388 0,'0'0'23'31,"1"0"-20"-31,1 2 16 0,0 7-13 16,0 3 3-16,2 5-6 16,-2 2 1-16,-1 3 3 15,-1 1-3-15,0-1-3 16,0-1-1-16,0-2-10 0,0-5-25 16,0-3-24-16,0-6-6 15,0-4-9-15,0-1-8 16</inkml:trace>
  <inkml:trace contextRef="#ctx0" brushRef="#br0" timeOffset="98813.5654">21605 9042 399 0,'-3'-6'14'0,"3"1"-12"15,0 1 12 1,0 4-13-16,3 0-13 0,2 0-33 16,1 8-24-16,-1 3-53 15</inkml:trace>
  <inkml:trace contextRef="#ctx0" brushRef="#br0" timeOffset="99245.0783">21755 9208 297 0,'4'13'6'16,"-3"0"9"-16,2 1 49 0,2 0-17 15,-3 2-19-15,1 0-11 32,-2 1-6-32,1-2-6 15,-1-1-4-15,-1-3 0 16,1-1-1-16,-1-4 0 0,0-4 1 15,1-2-1-15,-1 0 4 16,3-5 1-16,0-8-1 16,2-2 3-16,0-2-4 15,3-2 2-15,-1-1 2 0,1 1-3 16,0 1-1-16,1 3-3 16,-3 2 0-16,1 5 3 15,-2 2 10-15,1 3 8 0,-3 3-7 16,-1 0-13-16,4 7-1 15,-4 4 1-15,2 5-1 0,0 1 0 16,0 3 0-16,0 1 0 16,-1 0-9-16,3-1-27 15,-2-2-12-15,2-7-37 16,1-4 1 0,1-6-13-16,1-1-16 0</inkml:trace>
  <inkml:trace contextRef="#ctx0" brushRef="#br0" timeOffset="99482.2828">22020 9070 61 0,'0'0'232'0,"0"5"-220"0,0 6 25 15,0 4 8-15,0 4-24 16,0 2 0-1,0 3 2-15,0 1-7 16,0 0-11-16,0 1-4 0,0-3-1 0,0-1-3 16,-2-5-20-16,-1-2-15 0,2-5-25 15,-2-5-3-15,1-4-41 16,-3-1-53-16</inkml:trace>
  <inkml:trace contextRef="#ctx0" brushRef="#br0" timeOffset="99671.102">21884 9139 335 0,'7'-7'12'0,"6"1"-6"16,3-1 26-16,5-1-16 31,3 0-12-31,0 2-3 16,2 0-1-16,-2 1 0 0,1 3-25 15,-4-2-35-15,0-1-53 16,0-1-95-16</inkml:trace>
  <inkml:trace contextRef="#ctx0" brushRef="#br0" timeOffset="99996.9233">22355 8917 326 0,'0'-3'32'0,"0"2"22"16,-4 1-7-16,-5 0-37 0,-5 7-1 16,-1 4-2-16,-3 4 5 0,1 6 2 15,-4 5 1-15,2 4-8 16,-2 5-5-16,3 2-1 16,3-1-1-16,1 0 0 0,6-4 0 31,4-2 1-31,4-6-1 15,0-2-1-15,1-3 2 0,9-2 0 0,-1-2-1 16,5-5 2-16,-3 0-1 16,1-3-1-16,1-3-7 0,-2-2-19 15,0-2-20-15,0 0-43 32,-4-5-20-32,1-6-95 15</inkml:trace>
  <inkml:trace contextRef="#ctx0" brushRef="#br0" timeOffset="100302.6496">22389 9030 268 0,'2'-4'57'15,"-2"3"-26"-15,2 1 40 16,-2 0-22-16,0 5-34 16,1 5 1-16,2 5 3 15,-1 6 2-15,-1 2-2 0,-1 2-7 16,0 4-7 0,0-2-3-16,0 0-2 0,0-2 0 15,-1-4-7-15,-2-2-10 0,1-6-7 16,2-4-2-16,0-5-12 15,0-3-28 1,5-1 1-16,0-2-66 16</inkml:trace>
  <inkml:trace contextRef="#ctx0" brushRef="#br0" timeOffset="100531.9137">22523 9201 282 0,'1'10'31'16,"2"3"0"-16,0 3 58 15,2 1-32-15,-4 4-36 16,1 2-9-16,-2 2-9 0,0-2-3 16,0-3 0-1,0-2-12-15,0-6-26 16,0-4-42-16,0-6-14 15,0-2-78-15</inkml:trace>
  <inkml:trace contextRef="#ctx0" brushRef="#br0" timeOffset="100967.6274">22665 9067 324 0,'-2'-3'78'0,"0"0"-69"16,2-1 63-16,4 2-32 16,5 1-31-16,7 0-6 15,1 1 2-15,2 0 2 0,4 0 4 32,-4 0-5-32,-1 2-3 15,-3 4-3-15,-4 2 0 0,-3 1-2 16,-6 3 2-16,-2 3 0 15,0 2 0-15,-8 1 0 16,-3 4 1-16,-1-2-1 16,-1 2 1-16,0-3 0 15,2-1 3-15,4-4 6 0,3-2 2 16,4-3-1-16,0-2 4 16,4-4 4-1,9-1 2-15,1-2-14 0,3 0-4 0,2 0-3 16,-1-5 1-16,3-1-6 15,-2-1-11 1,0-2-10-16,-2 0-3 16,-3-1-4-16,2 0-11 15,-2-3-5-15,-3-1-41 0,1-3-44 16</inkml:trace>
  <inkml:trace contextRef="#ctx0" brushRef="#br0" timeOffset="101309.2035">22849 8794 321 0,'0'-5'13'0,"0"1"-2"16,9 4 42-16,5 0-21 31,4 0-17-31,6 7-4 0,2 3 1 15,7 3 9 1,-2 3 4-16,2 3 10 16,0 1-3-16,-1 4-10 0,0 0 2 0,-7 4-5 15,-4 3-7-15,-7 3 0 0,-8 3-3 16,-6 0-5-16,-1 1-1 16,-12-1-3-16,-4-2 1 31,-3-3 0-31,3-3-4 15,-3-4-6-15,4-3-5 0,0 0-13 16,5-4-28-16,0-2-38 0,1-2-103 16</inkml:trace>
  <inkml:trace contextRef="#ctx0" brushRef="#br0" timeOffset="111745.4756">10555 10760 116 0,'3'0'12'0,"-3"0"29"0,0 0-2 16,1 0-1-16,-1 0-12 15,0-1-7-15,0-2 1 16,0 1-7-16,0 0-4 16,0 0 6-16,0 0 1 15,0 0 1-15,0 2 5 16,0-2-3-16,0 2-2 0,0 0 1 15,0 0 1-15,0 0-3 16,0 0 0-16,0 0-3 0,0 0-3 16,0 0-6-1,0 0-3-15,0 0-1 0,0 0 0 16,0 0-1-16,0 2 0 16,0 3 1-16,0 3 0 15,0 3 1-15,0 1-2 16,-1 4 1-16,1 4 1 0,-2 0-1 15,0 3 1-15,0-3 0 16,1 1-1-16,1-5 0 16,0-4 0-16,0-2 0 0,0-4 0 15,0-2 0-15,0-3 0 0,4-1 2 32,2 0 11-32,0-1 7 0,2-6-6 15,3-1-6-15,0-4-6 16,3 1 0-16,0-2 3 0,2-2-1 0,2 0 1 31,3-1 0-31,-1 0 2 16,4-1 3-16,-3-1 0 15,3 1 0-15,-2-1-1 0,-2 0-1 16,0 0 1-16,-1 2-2 0,-3 0-1 16,-2 0-1-16,0 2 0 15,-3 1 1 1,-2 1-3-16,-1 3 0 0,-1 1-1 0,-4 1 0 15,1 3-2 1,-3 0 1-16,0 2-1 0,0 0 0 16,0 1-1-16,-1 1-5 0,0 0-13 15,0 0-19-15,3 0-22 16,-2 0-20-16,-1 2-44 16,0 0-141-16</inkml:trace>
  <inkml:trace contextRef="#ctx0" brushRef="#br0" timeOffset="123077.4527">22021 7846 4 0,'0'0'88'0,"0"0"-83"0,0 0 0 16,0 0 2-16,0 1-2 15,0-1 5-15,0 1 5 16,2-1 0-16,-2 2-1 15,2-2-1-15,-2 1-1 16,1 0 0-16,0-1 1 16,-1 1 0-16,2-1-1 0,0 1 4 15,-2 0-2-15,2 1-1 16,-1-1-2-16,2 1-8 16,0 1 11-16,3 1-9 15,1 0 0-15,1 3-2 0,4 0 0 16,0 0-3-16,5 2 1 15,0 0 1-15,2 2-1 0,2-1-1 16,0 0 0-16,2 0 0 16,-1 0 2-1,0 0-3-15,-1 0 2 16,1 0 1-16,1 1-2 16,-1-1 0-16,1 2 0 15,-1 0 1-15,2 0-1 0,-1 0 0 16,0 1 0-16,4 0 1 15,-4 1-1-15,0-2 1 16,1 1-1-16,-2-1 0 16,-3 0 1-16,2 2-2 15,0-1 2-15,-2-2-1 0,0 1 0 16,3 1 1-16,-2 0-1 16,0 0-1-16,1-2 1 0,0 1 1 15,0 0-2-15,0-2 2 0,-1 1 0 16,-1-2-1-16,0 0-1 15,-2-1 1 1,0 0 1-16,-3-1-1 16,0 0 0-16,-2-3 0 15,-1 1 0-15,-3 0 0 16,0-2 1-16,-4 0-1 0,2 0 0 16,-4-1 5-1,2 1-2-15,-3-2-1 0,2 2-1 16,-2-2 1-16,1 1-1 0,-2-2-1 15,0 1 1 1,2 0 0-16,0 0-1 0,1-1 2 16,2 0-4-16,-4 0-20 15,5 0-36-15,-3 0-78 16</inkml:trace>
  <inkml:trace contextRef="#ctx0" brushRef="#br0" timeOffset="124095.8037">23741 8346 258 0,'-6'3'11'0,"0"1"4"0,-1 1 42 16,3 0-30-16,-3 2-15 15,5-2 1-15,-2 0-2 16,3-1-2-16,1-1-6 16,0-1-1-16,0-2 4 15,5 0 12-15,2-2 9 0,1-6-14 16,2 0-9-16,-3-1 1 16,-1 0 5-16,0 2-2 15,-6 1-2-15,0 3 4 16,0 2-1-16,-2 1-4 15,-8 0-4-15,1 3 0 16,-2 4 0-16,3 0 1 0,2 0-2 16,3-1 0-16,3-2-1 15,0-4-3-15,9 0-33 0,6-2-44 16,2-9-54-16</inkml:trace>
  <inkml:trace contextRef="#ctx0" brushRef="#br0" timeOffset="124592.4754">23916 8080 359 0,'-14'6'12'0,"-1"-2"8"15,-4 3 37-15,6 0-23 0,3 2-19 16,2 1-5 0,3-1-3-16,5-1 2 15,0 0-3-15,3-3-2 16,9 1 0-16,0-2 4 16,2-2 2-16,3 0-6 0,0-2-2 15,-1 1 0-15,0-1 0 0,1 0 4 0,-5 1 0 16,-3 1 0-16,1 0-1 31,-2 1 4-31,-3 1-3 16,1 4-3-16,-3 0 1 0,1 3 0 0,0 0-1 0,-4-1-1 15,0 4 0-15,0 0 1 32,0-1 0-32,-2 2 0 0,-7-2 0 15,-1-2-1-15,-1 1 2 16,1-3-2-1,-4-2 2-15,1-1-4 0,2-4 2 16,0 0-2-16,1-2-1 0,1 0-20 16,3-9-26-16,-3-3-6 0,1-5-39 31,3-2-57-31</inkml:trace>
  <inkml:trace contextRef="#ctx0" brushRef="#br0" timeOffset="124908.1559">23829 8061 332 0,'-6'-4'25'0,"5"-1"15"16,1-1 33-16,0 0-25 16,1-1-20-1,8 1-4-15,4-2 0 0,-1 2-4 16,4-2-5-16,3 0-3 15,1 1-1-15,-1 0-5 16,2 1-3-16,0-1-2 16,-4 2-1-16,-1 2 0 0,-1 0 0 15,-2 2-1-15,-3 0 2 0,-2 1-5 16,1 0-11-16,-3 1-12 16,3 5-12-16,1 1-5 0,0 1-7 31,1 2-40-31,-1 1-42 15,-2-1-34-15</inkml:trace>
  <inkml:trace contextRef="#ctx0" brushRef="#br0" timeOffset="125238.5964">24280 8258 217 0,'0'6'4'0,"0"0"25"15,0 1 52-15,1 1-43 0,-1 1-11 16,0 1 2-16,0 3 6 16,0 1-9-16,0-1-4 15,0 3-9-15,-1 0-2 16,-5-1-7-16,1 1-2 15,-3-3-1-15,0-1 1 16,-1 0-1-16,-3-4 1 16,0-1-1-16,1-3 1 0,-1-2-1 0,1-2-1 15,1 0-8-15,-1 0-41 16,3-7-70 0,4-5-101-16</inkml:trace>
  <inkml:trace contextRef="#ctx0" brushRef="#br0" timeOffset="126043.4736">24455 7982 195 0,'0'-3'33'0,"1"2"3"16,-1 0 12-16,2 0-1 15,-2 1-13-15,0 0-3 16,0 0 0-16,0 0-12 16,0 0-7-16,0 0-9 0,0 5-1 15,0 4 7-15,0 4 2 16,0 5-1-16,0 1 0 15,2 4-5-15,-1 1 1 0,1 1-3 16,-2-2-1 0,1 1 0-16,-1-5-2 15,2-3 1-15,0-1 0 16,-2-3-1-16,1-4 2 16,-1-1-2-16,0-3 2 0,0-2-2 15,0-2-16-15,3 0-28 0,-1-4-24 0,3-6-35 16,2-6-128-16</inkml:trace>
  <inkml:trace contextRef="#ctx0" brushRef="#br0" timeOffset="126388.2436">24549 7822 232 0,'-3'-7'113'0,"1"-2"-108"0,2 2 38 16,0-1 14-16,5 3-34 31,5 1-16-31,4 1 0 16,-2 3 5-16,3 0-3 0,0 3-8 16,0 8 0-16,-4 6-1 15,3 5 1-15,-1 4-1 16,-3 4 1-16,-3 3 0 0,1 0-1 15,-4 4 2-15,-2-1-2 16,-2-3 2-16,0 2 0 0,-2-1-2 0,-5-3 2 16,-5-1 0-16,-1-1-2 31,-3-4 2-31,1-3 1 16,-1-3-3-16,2-5-2 15,0-2-13-15,-2-4-30 16,1-5-58-16,0-3-79 0</inkml:trace>
  <inkml:trace contextRef="#ctx0" brushRef="#br0" timeOffset="127042.5869">23795 7754 115 0,'-5'-12'-11'16,"3"-2"3"-16,1 1 6 16,1 1 1-16,0 0-15 15,0 1-5-15,0-1 14 0,0 3 7 16,0 0 2 0,0 1 17-16,0 1 25 15,0 1-12-15,-3 1-2 0,-3 0 1 0,-2 2 5 16,-1 0-3-16,1 1 0 15,-5 2-10-15,1 0-5 16,-5 0 3-16,1 7-3 16,-3 4-2-1,0 3-1-15,-2 3-3 16,0 3 2-16,-2 1 0 16,2 6 2-16,2 1-3 0,1 4-1 15,0 4 0-15,6 2-3 16,-2 4-3-16,6 1-3 15,3 2 2-15,1 1-3 16,4-1 1-16,0-3-1 16,0-2 5-16,6-3-4 0,1-7 0 0,0-5 3 15,2-5-1-15,-1-8-2 0,-2-3 2 16,2-4-1-16,0-3 2 31,-2-1-2-31,2-1 1 16,-5 0-5-16,4 0-16 0,0 0-25 15,1-3-31-15,0 0-68 0</inkml:trace>
  <inkml:trace contextRef="#ctx0" brushRef="#br0" timeOffset="128044.3739">23701 8990 205 0,'0'-11'6'0,"0"2"7"15,1 1 16-15,-1 2-7 16,0 1 2-16,0-1-8 0,0 3 1 15,0 0 7-15,0 1 6 16,0 2-9-16,-3 0-8 31,-3 0-4-31,-3 7-1 16,-1 4 8-16,-1 1-2 0,-2 3 2 0,1 4 5 16,0 2-7-1,1 1-2-15,1 3-3 16,3 0 3-16,1 1-5 15,5 0-1-15,0 1-5 0,1 0 6 16,0 0 1-16,0-1-6 0,6 0-1 16,2-2 0-16,1 0-1 15,1-2 1-15,0-5 0 16,1-1-1-16,2-3 1 16,-2-3-1-16,-1-3 0 15,2-3-3-15,-4-2-10 0,-2-2-16 16,-1 0-9-1,-1-3-28-15,-1-5-31 0,-1-2-88 16</inkml:trace>
  <inkml:trace contextRef="#ctx0" brushRef="#br0" timeOffset="128438.457">23851 8993 144 0,'0'0'147'0,"2"0"-119"16,-2 0 12-16,0 2-11 15,0 6-11-15,1 5 7 16,-1 3-3-16,1 4 4 0,3 3-10 0,-3 2-3 16,3 2-2-1,-3-1-2-15,2 0-6 16,-1 0-2-16,-2-4 0 16,0-2-1-16,0-4 1 15,0-1-1-15,0-5 1 16,0-1-1-16,0-3 0 15,0-4-7-15,1-2-20 0,3 0-27 0,0 0-27 16,0-8-41 0,2-2-105-16</inkml:trace>
  <inkml:trace contextRef="#ctx0" brushRef="#br0" timeOffset="128621.7917">23975 9232 335 0,'0'8'14'16,"0"-2"-2"-16,-4 3 29 16,-1-1-24-16,3 1-13 15,-1-2-4-15,1-1 1 0,2-2-2 16,0-1-17 0,0-2-29-16,0-1-22 15,0-1-52-15</inkml:trace>
  <inkml:trace contextRef="#ctx0" brushRef="#br0" timeOffset="129029.9718">24131 9061 234 0,'-11'3'126'0,"-4"3"-113"16,2 2 26-16,-1 0-11 31,6 3-16-31,2 1-8 0,4-1-4 0,2-1 0 16,0-1-1-1,5-2 1-15,4-1 1 16,3-2 1-16,3-3 2 0,-3 0-1 16,2-1-2-1,-2 1 0-15,0-1 1 16,0 2 6-16,-2 1 3 0,-3 2-2 15,0 2-1-15,-1 0-4 16,-1 3-2-16,-2-1 2 16,1 2-1-16,-4 1-1 0,0-1 0 15,0 0-1-15,0-1 1 16,-6-1-1-16,0-2-1 16,1-2 2-16,-3-2-4 15,2-3-9-15,-1 0-24 0,1-3-30 16,-4-7-17-1,4-5-70-15</inkml:trace>
  <inkml:trace contextRef="#ctx0" brushRef="#br0" timeOffset="129278.0269">24080 9024 56 0,'0'-5'318'0,"0"-2"-290"16,0-2 16-1,4 0 10-15,8-1-28 16,4 0-10-16,3-1 1 0,3-1 2 16,3 1 0-16,-3 0-8 15,0 2-8-15,1 1-2 16,-5 0-1-16,-3 4-1 0,-2 1-2 16,-3 2-19-16,-2 1-12 0,-3 0-7 15,0 2-22-15,0 5-35 16,-4 2-56-16</inkml:trace>
  <inkml:trace contextRef="#ctx0" brushRef="#br0" timeOffset="129695.2498">24385 9261 193 0,'0'3'16'0,"0"0"15"0,0 2 31 15,1 1-18-15,2 3-14 16,1 1-13-16,-2 1 6 16,0 1 1-1,0 2-6-15,-1 1-11 0,-1 0-4 16,0-1-2-16,-1 1 0 15,-5-2-1-15,-2-1 2 16,0-1-2-16,-3-4 1 0,3-1-1 16,-1-4-11-16,1-2-55 0,2-1-73 15</inkml:trace>
  <inkml:trace contextRef="#ctx0" brushRef="#br0" timeOffset="130547.1238">24585 8980 228 0,'-6'-2'26'0,"2"0"-4"16,2 0 48-16,0-1-18 0,2 1-18 0,0-1-8 16,2 0-7-16,4 0-6 15,1 0-4 1,5-2-2-16,-3 1 1 16,4 1-2-16,-1 1-4 15,0 0-1-15,-2 1-1 16,-3 1 3-16,1 0-3 15,-3 0-3-15,-3 4 1 16,-2 3 2-16,0 1 0 0,0 0 0 16,-7 1 2-16,-1 0 0 15,-2 1 1-15,0-1-3 16,1-2 0-16,1 0 0 16,2-3 0-16,3-1 0 0,1-1 0 0,2 0 0 15,0-2 0-15,0 0-3 16,4 0 1-16,3 0 2 15,3 0 2-15,-2 0-2 0,4 0-2 32,-3 0 2-32,2 2 2 15,-1 1-2-15,-3 1 0 16,1 0-2-16,0 3 1 0,-2 1 2 16,-1 1 1-16,-2 3-1 15,2 0 1-15,-3 1 0 0,0 1-1 16,-2-2 0-16,0 1 1 15,0-1 2-15,0-2-2 0,-2 0 0 16,-5-2 1-16,1-1 1 0,-5-1 2 16,2-1 0-16,-2 0-4 15,0-3 0-15,-2 0-1 16,1-1 0 0,1-1 0-16,-2 0-1 15,4 0-5-15,-1 0-17 16,4-3-17-16,1-2-36 15,3-1-36-15,2-2-119 16</inkml:trace>
  <inkml:trace contextRef="#ctx0" brushRef="#br0" timeOffset="134747.4312">24213 8097 15 0,'0'0'117'0,"0"0"-103"16,0 0 32-16,0 0-3 15,0 0-9-15,0 0-8 16,0 0-5-16,0 0 3 0,0 0-7 15,1 0 0-15,-1 0 5 16,0 0-4-16,0 0 0 16,2 0-2-16,-2 0-2 0,2 0-4 0,2 0 0 31,-1 0-3-31,4 0-1 16,0 0-2-16,-1 0-3 0,2 0-1 15,-2 0 0-15,2 0 1 0,-3 0-1 16,0 0 0-16,-2 0 1 15,-2 0-1 1,1 0 2-16,-2 0-1 16,0 0 2-16,0 0 0 15,0 0 1-15,0 0-1 16,0 0-1-16,0 0 0 0,-3 0-3 16,-7 0-1-16,1 0-1 0,-2 0 0 0,0 0 2 15,-3 0 0-15,2 1 1 31,2-1 0-31,1 0 0 16,4 0 0-16,2 0 1 0,1 0-1 16,0 0 1-16,2 0 0 15,0 0 0-15,0 0 1 16,2 0-3-16,3-1 1 0,0-2 0 16,2 1 0-16,3 1 0 15,-5-1 0-15,3 2 0 16,1-1-1-16,2 0 0 15,-5 1-1-15,1 0-3 16,0 0-1-16,-1 0-3 0,-2 0 0 0,-1 0-1 16,-2 0 0-16,-1 0-4 15,0-1-2-15,0 1-7 16,0 0-7 0,-1 0 1-16,-2 0-22 0,-1 0-62 15</inkml:trace>
  <inkml:trace contextRef="#ctx0" brushRef="#br0" timeOffset="140907.4649">24474 8967 36 0,'0'0'26'0,"1"0"-11"0,3 0 24 15,3-2-4-15,-1-3-16 16,0 0-6-16,1-3-1 0,-1 3 0 16,0-1 1-1,-2 0-2-15,0 1-4 0,1 1-5 16,-4 0-2-16,1 1 0 16,-2 2 1-16,2 0 0 15,-2 0 15-15,0 1 24 0,0 0 6 16,0 0-3-1,0 0-18-15,0 1-8 16,-4 4 6-16,2 3 3 0,-2-1-9 16,2 3-1-16,2-1-6 15,0-1 0-15,0-1-4 16,4 0-1-16,4-4 2 0,3-1 5 16,2-2-2-16,2 0-2 0,2 0-2 31,-3-3-4-31,2-1-1 0,-3 1 0 15,-6 1-1-15,-2 2 0 16,-5 3-3-16,0 8-1 16,-5 5 4-16,-6 4 1 0,-1 3 0 15,-2 2-1-15,0 0 2 16,1-3-1-16,3-2 1 16,2-6-1-16,3-3 3 15,0-4-4-15,5-6 3 0,0-1 3 16,2 0 13-16,6-6 2 15,4-4-18 1,-1-1-2-16,1 1-1 0,-1 0 1 16,1 2-2-16,-6 2 0 0,-3 3 1 15,-1 3-2-15,-2 0-4 16,0 0-4 0,-2 8 9-16,-1 1-1 0,-3 2 4 0,-1-1-4 0,2 0 2 31,2-2 0-31,0-2 0 15,2-4 2-15,1 0-2 0,0-2-3 16,2 0 4-16,7-2 3 16,0-5-1-1,5 0-4-15,-2-5 0 0,-1 1-1 16,0 0 2-16,-3 0 1 16,-2 4-2-16,-4-1 2 15,0 4-2-15,-2 2 1 16,-2 2-5-16,-7 0-1 0,-1 0 1 0,-4 6 2 31,2 4 3-31,-1-1-1 0,2 1 1 16,3-1 0-16,3-3 0 15,4-1-1-15,1-2 0 16,0-3 0-16,5 0 2 16,6-2 1-16,2-6-1 15,3-2-1-15,0-1 0 0,-2-1-2 16,-3-1 3-16,1 3 0 15,-5 0-1-15,-1 2 1 16,-5 3 0-16,-1 2 0 16,0 3 3-16,-4 0-4 0,-4 0-5 15,-1 8 3-15,-3 1 1 16,-1 4 0-16,2-2 1 0,2 3 0 16,4-3-1-16,0-1 0 15,5-2-16-15,0-2-52 0,5-4-45 31,4-2-84-31</inkml:trace>
  <inkml:trace contextRef="#ctx0" brushRef="#br0" timeOffset="148733.9522">24728 9021 261 0,'0'0'16'0,"0"0"0"16,0 0 51-16,0 0-28 0,0 0-28 0,0 0-5 15,0 0 7-15,0 0-3 16,0 0-5-16,0 0 0 0,0 0 5 15,0 0 4-15,0 0 2 16,0 0 0-16,0 0-2 31,4 0 3-31,1 0-4 0,1 0-1 16,2-3-5-16,3 0-3 16,-1-2-2-16,2 2 1 15,-1 0-3-15,0 0 2 16,-3 1-1-16,0 1-1 15,-1 0 0-15,-3 1-1 16,2 0 0-16,0 0-4 0,-2-1-5 16,3 0-3-16,1-1-2 15,-1 0-7-15,1-1-9 16,0-1-21-16,1 0-20 16,-3 0-42-16</inkml:trace>
  <inkml:trace contextRef="#ctx0" brushRef="#br0" timeOffset="149404.6192">25081 8831 84 0,'0'0'213'0,"0"0"-211"15,0 0 4-15,-1 0 28 16,1 0-27-16,0 0-7 0,0 0 1 16,0 0 9-16,0 0 5 15,0 0 2-15,0 0 6 16,0 0 2-16,0 0-5 0,-2 0-4 31,2 0-1-31,0 0 1 16,0 1-3-16,0-1 0 0,0 0-2 0,0 1-1 15,0-1 0-15,0 1-6 0,0 0 0 16,0-1 0-16,0 0 1 16,0 2 0-16,0 0 1 15,0 1 1-15,0 2-1 32,0 0-2-32,0 2-2 0,0 3 1 0,-2 2-1 0,-1 2 0 31,0 3 1-31,-2 0 0 15,2 1 0-15,-1 1 0 16,0-1-3-16,3 0 0 16,-1-2 1-16,2-3 1 15,0-2-1-15,0-2 0 0,0-3 0 0,0-1-2 16,3-2 1 0,1-1 0-16,0 0-1 15,-1-2-10-15,3 0-28 0,-2 0-26 16,-1 0-39-16,0-7-66 15</inkml:trace>
  <inkml:trace contextRef="#ctx0" brushRef="#br0" timeOffset="155888.2544">25095 8547 207 0,'-3'-2'7'0,"-7"0"1"16,4 0 38-16,1 1-3 16,4 0-22-16,0 0 0 31,-1 0 7-31,2 0 2 0,0 0-3 0,0 0-5 31,0 1-2-31,0-1 1 0,0 1-6 16,0 0-9-16,0 0-2 15,0 0-2-15,2 2-8 16,4 5 2-16,5 5 4 0,2 4 0 16,3 4 2-16,0 5 3 15,0 4-2-15,0 5 3 16,-3 5 2-16,-5 5-3 16,-3 5 3-16,-4 4-2 0,-1 5-3 15,-8 5 1-15,-11-1 3 0,-4 1 6 16,-4-1 9-16,-2-3-3 15,-2-3 2-15,3-6-2 16,-1-5-2-16,8-5-7 16,2-5 0-16,8-5-5 15,5-7-2 1,4-4-5-16,2-5 2 0,5 0-3 16,3-3-11-1,3-2-41-15,-1-3-49 0,-4-6-81 16</inkml:trace>
  <inkml:trace contextRef="#ctx0" brushRef="#br0" timeOffset="172776.8489">15147 8540 318 0,'-2'0'31'0,"2"0"5"16,-2 0 27-16,2 0-33 0,-2 0-21 15,2 0-7-15,0 0-2 16,0 0 1-16,0 0-1 16,0 0 0-16,0-2-5 15,0-2-14-15,-1-2-38 0,-1 0-26 16,-1-2-43-16</inkml:trace>
  <inkml:trace contextRef="#ctx0" brushRef="#br1" timeOffset="178273.9191">15296 8530 11 0,'2'-1'31'0,"0"1"-1"0,0-1-25 15,0 1-4-15,2-2 0 16,-3 2-1-16,1-1 4 0,1 0 0 16,0 0 2-16,-2 1 0 0,2-1-5 15,-1 0-10-15,0 1-59 16</inkml:trace>
  <inkml:trace contextRef="#ctx0" brushRef="#br1" timeOffset="181050.3151">15296 8530 143 0,'39'-20'35'0,"-40"19"10"0,1 0-4 15,-1 0-13-15,1 0-6 16,0 1-10-16,0-1-4 15,-2 0 1-15,2 0-2 16,0 0-1-16,-2 0 4 0,0-1 6 16,2 0 0-16,-4-1 1 15,2 0 5-15,-2-2-2 16,1 0 3-16,-3 0-2 0,0-1-5 16,0 1-2-16,2 0-4 15,-3 0 1 1,1 0 2-16,0 0-7 15,-1 1-2-15,0-1 2 0,0 0-2 16,1 2 0-16,-3 0-1 16,1-1-1-16,-1 1-1 0,-2 0 3 0,0 0 7 15,-2 0-5-15,1 0-1 16,-1 0 1-16,0 1 1 16,-2-2 0-1,1 1-1-15,-1-1-1 16,3 2-2-16,-1-1-1 15,1 2 1-15,0-1-1 16,1 2-2-16,0-1 0 16,-1 0 0-16,1 1 0 0,0 0-1 15,-2 0 1-15,1 0 0 0,-1 2 0 16,1 0 0 0,0-1 0-16,1 2 0 15,1-1 0-15,-1 1 0 16,0 0 0-16,1-1 0 0,0 1 1 15,0-2-1-15,1 2 0 16,-1-1 1-16,1 1-1 0,-1-1 0 0,3 1 0 31,-4-1 0-31,2 1 1 16,-1 1-2-16,1-1 1 0,-2 0 1 16,-1 2-2-16,0-1 2 15,1 1-1-15,2-2 0 16,-3 2 1-16,2 0-1 15,1 0 1-15,-1 0-1 0,1 2 0 16,-1-1 0-16,1 2 0 16,1 0 0-16,-2 1 0 15,1 0 0-15,1 1-1 16,1 0 1-16,-1-1 0 16,2 1 0-16,-1-1 0 15,0 0-1-15,2 0 1 0,-1-2 0 0,0 3 0 16,1-2 0-16,0 0 0 15,2 0 1-15,1 1 0 0,-2-1 0 32,0-1-1-32,3 2 1 15,-1-1-2-15,-1 1 2 16,2 0 0-16,1 1-1 0,-2-1 1 16,0 1-1-16,2-1 2 15,-2 1 0-15,2 0-1 16,-1 0 1-16,0 1 0 0,-1 0-1 15,0-1 0-15,2 1 1 16,-3-1 1-16,2 1-1 16,-1-1 1-16,-1 3 0 15,0-3 1-15,2 2-1 16,-1 0 0-16,-1 0-1 0,2 1 0 16,0-2 0-16,0 2-1 0,-1-2 1 15,0 1 0-15,2-1 0 16,-2 1 1-16,0 0 0 15,1 0 1 1,0 1-1-16,0 1 0 16,-1-2 3-16,1 3-2 15,-1 0 1-15,2-1 0 16,-1 1-1-16,1 0-2 0,0 1 1 16,-2-1-2-16,2 1 1 15,0 0 0-15,-2-3-1 16,2 2 0-16,0-2 0 15,0 0 0-15,0 1 0 0,0-1 1 16,0 1 0-16,0 0 1 16,0 1-2-16,-2-1 1 0,2 1 0 15,0-1-1-15,0 0 0 16,-1 0-1-16,0-2 1 16,1 1 0-16,0 0-3 15,0-1 2-15,-1 0 0 16,1 2 2-16,0-1-2 15,-1 0 1-15,1 1-1 0,0-2 1 16,0-1-1-16,0 2 2 0,-2-1-2 16,2 0 0-16,0 2 0 15,0-1 0 1,0 1 0-16,0 1 0 16,0-2 0-16,0 1 0 15,0 0 0-15,0 0 0 16,0-2 0-16,0 0 1 15,0 0-2-15,0-2 2 0,0 0-2 16,0 0 2-16,0 1-2 16,0-2 2-16,0 2-1 0,0-1 0 0,0 1 0 15,0 1 0-15,0 0 0 32,2 1 0-32,-2-1 0 0,2 2 0 15,-1-3 0-15,0 2 1 0,-1 1-2 16,2-2 1-16,-2 0 1 15,2 1-1 1,0-2-1-16,-2 0 2 0,1-1-1 0,1 1 0 16,1 0 0-1,-2-2 0-15,1 0 0 16,1 0 0-16,0 0-1 16,-1 0 0-16,1 0 3 15,0-1-3-15,-1 2 1 16,4-1 1-16,-3 0-3 15,0 0 3-15,2 2 0 0,-1-2-1 16,1 1 1-16,0 0-1 16,0-2 0-16,-1 1 0 0,2-1 0 15,0 1 0-15,1-2 0 0,-1 0 1 32,0 0 0-32,2 0-1 0,-1-2 1 15,0 1-1-15,1 0 1 16,0 1-1-16,1-2 1 0,1 0-1 15,-1 1 0 1,-1-1 1-16,2 0-2 16,-3-2 1-16,3 3 0 0,-2-3 1 15,-1 0-2-15,1-1 2 16,0-1-1-16,1-1 1 16,1 0 1-16,-1 0-1 15,2 0-1-15,2-1 1 0,-2-3-1 16,1 0-1-16,-1-2 0 15,0 2-1-15,0 0-3 0,-2-1 0 16,0 0 0 0,1 0 3-16,-2-2 1 0,-1-1 0 15,3 0 2-15,-1-2-1 0,1 0 0 32,1-3 0-32,0 2 1 0,3-2-2 15,-2 0 2-15,3 0-2 0,-3 1 1 16,1-1 0-16,1 2-1 0,-3 1 1 15,-1 0 0-15,0 0 0 32,2 1 0-32,-2 0 0 0,-1 1 0 15,1-3-1-15,0 1-3 16,-1-1-2-16,0-2-2 16,2 0 1-16,-4 0 3 15,-1 0 3-15,2-3 0 0,0 3 1 16,-1-2 1-16,1 1 0 15,-1 0 1-15,0-1 2 16,2-1-3-16,-1 1 0 16,1-2 0-16,1 0-1 0,-1-1 0 0,0 0 1 15,1-1-1-15,-1 2 1 16,-1-2 2-16,0 1 2 16,0 0 1-16,-4-1 1 0,3 1 0 31,-1-1 5-31,-2 0-6 15,1 0-5-15,1 1 0 16,0-1-1-16,1 2 1 0,-1 0-1 16,0 1 0-16,0 1 0 15,0-1 0-15,-2 1 0 16,1-1 1-16,-1 1 0 16,2 0 0-16,-2-2 1 0,0 1 0 15,0-1 1-15,-1 1 1 16,1 1-1-16,0-2-1 15,-2 0-2-15,4 0 0 16,-3 0 0-16,0-1 0 0,2 0 0 16,-2 0 0-16,1-1 1 15,-2 0-1-15,1 0 0 0,-2 0 0 16,1-1 1 0,-2 0 0-16,0-1-1 0,0-1 2 15,0 2-2 1,0 0 1-16,-2-1-1 15,-1 3 0-15,-1-2 1 0,-1 3 0 16,0-2-2-16,-1 2 2 0,0-1 0 16,-2-1 0-1,1-1 2-15,-2 1-1 0,0-2 0 16,-1 0-1-16,2 1-1 16,-1 1 1-1,0 1-1-15,1 1 0 0,-1 1 1 0,1 1-2 16,1 1 2-16,-2-1 0 15,-1-1 0 1,3 1 0-16,-2-1-2 16,1-1 1-16,1 0 0 0,0-1-1 0,-1 0 0 15,2 1 2-15,-1 2-2 16,3 2 0 0,-2 2 2-16,1 3-2 15,4 3 0-15,-1 2-1 0,0 2-8 16,1 1-27-1,-3 2-42-15,0 6-74 0,-4 0-63 16</inkml:trace>
  <inkml:trace contextRef="#ctx0" brushRef="#br1" timeOffset="189729.7242">15781 9181 207 0,'-25'17'98'0,"2"-2"-88"15,0 0-4-15,0-2 3 16,7-2-8-16,5-3 0 16,1 0-3-16,3-4-8 15,5 0-12-15,2-2-26 16,0-2-36-16,0 0 4 16</inkml:trace>
  <inkml:trace contextRef="#ctx0" brushRef="#br1" timeOffset="190140.1588">15422 9366 152 0,'-19'11'15'16,"3"-3"3"-16,2 0 26 31,3-3 0-31,3-1-1 0,2-1-8 15,2-2 1-15,0 0 1 16,4 0 1-16,0-1-11 16,0 0-11-16,0 0-4 15,6-1-1-15,4-6-3 0,3-3 3 16,5-4-2-16,4-2-3 16,5-1-1-16,-2 0-2 15,2 2 1-15,1 2-3 0,-1 3 0 16,-1 3-1-16,-1 1-1 15,-1 3 1 1,-1 0 0-16,-2 1 1 16,0-1-2-16,-2 1 1 15,-3 1 0-15,-3 0 1 0,-1-1-1 0,-6 2-1 16,-1-1 0-16,-2 1-2 16,0 0-19-1,-2 0-27-15,-1 0-54 16,0-1-30-16,1-2-131 15</inkml:trace>
  <inkml:trace contextRef="#ctx0" brushRef="#br1" timeOffset="190648.3768">15957 9168 285 0,'-8'5'6'0,"-1"1"6"0,-1 5 23 15,1 1-2-15,-1 4-7 16,0 2-5-16,1 2 2 31,3 3 3-31,0 0-8 16,1 2-12-16,3-1-2 0,2 1-3 15,0-2 2-15,0-1-2 16,6-4 0-16,1-2-1 16,5-4 1-16,0-5 0 15,3-5 0-15,2-2 3 16,2-3 2-16,2-11 0 0,-1-4 0 16,0-3 1-16,1-4 3 15,-4 0 5-15,1 0-6 0,-6 1-4 16,-3 2-3-16,-3 3 0 0,-4 3 1 15,-2 2-1-15,-3 4 6 16,-6 0 0-16,-6 5-4 16,-1 2-2-1,-3 3-1-15,0 0-2 16,0 0 1-16,2 5-1 16,-2 2-1-16,5 2-2 15,2 0-12-15,3-2-14 0,7 1-11 16,2-2-16-16,0-2-38 15,8-4-43-15</inkml:trace>
  <inkml:trace contextRef="#ctx0" brushRef="#br1" timeOffset="191074.278">16198 9137 354 0,'-4'4'16'0,"-1"1"-9"16,3 2 32 0,2 4-4-16,0 0-13 0,0 4-14 15,7 0-3 1,3 3 1-16,0 0 2 16,1 1-8-16,-2 1 1 0,3-2 0 15,-2-1-1-15,1-3 1 16,-2-3-1-16,-1-2 1 15,0-4 2-15,-2-4 7 0,2-1 13 16,0-1 10 0,-1-8 0-16,2-5-11 15,0-2-12-15,-2-3-4 16,0-2-4-16,-2-1 1 0,-1 1-2 16,-2-2 0-16,-2 2 0 15,0 1-2-15,0 4 0 16,-1 1-5-16,-4 4-10 15,0 2-7-15,-2 3-12 0,5 1-7 16,-3 4-6-16,3-1-47 0,1 0-52 16</inkml:trace>
  <inkml:trace contextRef="#ctx0" brushRef="#br1" timeOffset="191572.5701">16771 8700 372 0,'0'-4'1'15,"0"3"2"-15,0 0 17 16,0 1-1-16,0 0-15 15,0 6-5-15,0 4 2 16,0 1 0-16,-2 0 1 16,2-3-2-16,-2-2 2 0,0-4-2 15,-2-2 17-15,-1 0 34 0,-2-8-32 32,-4-2-1-32,2-2 0 15,-5 1-3-15,1 0-5 0,-1 4-4 16,1 1-2-16,-2 5-4 15,0 1-1-15,0 6-1 16,-1 9 1-16,1 6 0 0,-3 7-1 0,4 6 2 16,0 4 0-1,3 7-1-15,3 1 1 16,4 4 1-16,4 0-1 16,0-4 0-16,1-2 1 0,10-6-1 15,3-5 1-15,4-8-1 0,1-8 1 16,4-6-1-16,2-8 3 15,3-3-2 1,2-2-3-16,1-9-10 0,2-6-30 0,-2-6-35 16,-2-1-61-16</inkml:trace>
  <inkml:trace contextRef="#ctx0" brushRef="#br1" timeOffset="192992.8391">16940 8797 305 0,'-5'7'15'16,"-1"1"0"-16,3 6 27 16,0 5 7-16,-2 5-19 15,3 4-16-15,1 4 1 0,-1 2-5 16,2 2 0-16,0 0-5 15,0-2 0-15,2-4-2 0,3-3-1 16,3-3-1-16,0-6-1 16,4-4 5-16,0-3 1 15,0-6 0 1,3-4 2-16,1-1-2 16,1-5-1-16,-2-9-1 0,3-2-3 15,-5-4-1-15,0-1 0 16,-3-1 1-16,-4 3-1 15,-2 2 1-15,0 4-1 16,-4 3 0-16,0 6 1 16,0 2 1-16,-6 2 5 0,0 4-1 15,2 7-5-15,-2 2-1 16,3 5 0-16,3 0-1 16,0-1 1-16,0-2-1 15,0-1 0-15,3-4 0 0,5-5 0 16,0-5 1-16,5 0 2 0,-2-8 1 15,2-6 0-15,1-3 0 16,-3-3 2-16,0-1 2 16,-2 0 4-1,-4-1-3-15,-3 1-1 0,-2 2-3 0,0 2-4 16,-3 4 0-16,-7 4-2 0,-3 4 0 16,1 4 0-16,-2 1 2 15,1 3-1-15,1 6 0 31,0 2 1-31,5 1-1 0,1-1 1 0,4-2-3 16,2-2 1 0,1-5-3-16,9-2 4 15,1 0 0-15,5-9 1 16,1-2 0-16,0-2-1 16,2-2 2-16,-1 3 0 0,-1 0 0 15,0 4 4-15,-2 3 1 16,1 5 2-16,-5 0-1 15,-1 5 0-15,-2 6 1 16,1 2-2-16,-2 3-2 16,0 0-2-16,-3-1-1 0,-1-1 0 0,1-1-2 15,0-6 2-15,-1-2-1 0,-1-3 1 16,2-2 0-16,0-3 3 31,-2-7 0-31,4-4 0 16,-4 0-1-16,3-1 0 0,0-1 6 15,0 2-3-15,-1 2-4 0,0 1-2 0,0 3 0 16,-1 2 2-16,0 3 3 31,2 1 4-31,-1 2-3 16,4 0-2-16,1 1 7 16,-1 6-2-16,2 1-1 15,1 2-3-15,-1 2-1 0,1 0-2 16,-2 1-1-16,-1-3 0 0,-2 1-1 15,-2-1 1-15,2-3-1 16,-3 3 2-16,-1-2 3 16,0 1 1-16,0 0 3 15,1 2-3-15,0 0 1 0,0-1 2 16,-1 0-2 0,3-1-3-16,-2 1-4 15,-2-3 1-15,1-1-1 0,1-1 1 0,0-2-1 16,2-1 1-16,2-2 0 15,0 0 0-15,0 0 0 16,4-1-1-16,1-4 1 16,1-1-2-16,0-1 2 15,3-1-2-15,-4-2 1 0,1 3-4 16,-2-2 2-16,-1-1-1 16,0-2 0-1,-2-1 2-15,0-2 1 0,0-2 0 16,-4-2-1-16,0-2-3 15,-2 0-4-15,-2 3 0 0,0 0 5 16,0 4 1-16,-4 0 2 31,-2 6-2-31,-3 2 1 0,1 4-1 16,-2 2 1-16,1 0 0 16,1 5-1-16,1 6 1 15,3 3 0-15,4 3 0 16,0 1 1-16,0 1-1 0,9 0 1 0,4-4-1 15,4-4 1-15,0-3 0 0,2-6 1 32,1-2 1-32,0-2-3 15,-3-9 0-15,0-2-8 0,-3-3-28 16,-3-2-23-16,-3-5-54 16,-4-5-74-16</inkml:trace>
  <inkml:trace contextRef="#ctx0" brushRef="#br1" timeOffset="193743.3126">14882 7551 310 0,'0'1'46'0,"0"-1"-25"31,0-1 21-31,2-9-32 16,6-3 20-16,2-4 6 0,3-2 2 16,1-3 7-16,3 1-11 15,2-3-12-15,1 1-6 16,4-3-4-16,1 1-5 15,1-2-5-15,2 3-1 16,0-1-1-16,-4 5 1 0,-2-1-1 16,-3 6-2-16,-4 3 1 15,-4 3-9-15,-4 5-27 16,-4 3-31-16,-3 1-21 16,0 0-47-16,-8 5-64 0</inkml:trace>
  <inkml:trace contextRef="#ctx0" brushRef="#br1" timeOffset="194152.9968">14779 7355 409 0,'0'0'73'0,"0"2"-67"0,0 1-4 15,0 5-6-15,0 0 4 16,0 4 5 0,0 4-1-16,0 2 1 0,1 1 2 15,1-2-2 1,3-2-4-16,-3-1 3 0,5-4-3 15,1-6-1-15,2-4 1 0,5 0 3 16,2-7 13 0,4-9-1-16,4-3-11 0,1-4-5 0,2 0 1 31,0-2-1-31,-1 5 0 16,-4 1-1-16,-3 4-1 0,-4 4-7 15,-2 2-22-15,-4 3-31 16,-3-1-67-16,-3-3-132 15</inkml:trace>
  <inkml:trace contextRef="#ctx0" brushRef="#br1" timeOffset="195126.4294">15342 6742 265 0,'-15'13'134'0,"3"2"-128"0,3 2-7 16,3 1 5-16,4 1 19 16,2-1-7-16,2 0-12 15,7-3-3-15,5-3 5 16,1-6 3-16,2-3 3 15,0-3-1-15,0 0-5 16,0-7-1-16,-2-4-2 0,0-2 1 16,-5-1 8-16,-1-1 6 0,-3 0 2 0,-4-2-10 15,-2 3 2-15,0-1-3 32,-8-1-1-32,-5 2-5 0,-1 3-3 15,-3-2 1-15,1 4-1 16,-2 4-2-16,2 2 2 15,3 3 0-15,-1 0 0 0,3 2-1 0,3 4-1 16,3 2 0-16,4 0 0 31,1-1-1-31,2-2-3 0,8-2 6 16,4-3 1-16,3 0 0 0,2-5 0 16,2-7 0-16,-2-4 1 15,0-1-1 1,-2-2 3-16,-1 0-4 0,-6 2 2 15,-1 0 3-15,-3 1 3 16,-2 2 7-16,-2 2-5 16,-2 2 6-16,0 3 0 0,0 1-7 0,0 2 1 15,0 3-2-15,0-1-4 16,0 2-4-16,0 0-1 16,0 0-2-16,0 0 0 0,0 2-1 15,0 4 3-15,3 1 0 16,1 2 0-16,2 1-1 31,1 0 1-31,2-1 1 0,0 0 0 16,3 1 1-16,-1-3-1 15,0-1 0-15,0 1 1 16,1-1-1-16,1-2 1 16,1 0-1-16,-1 0 0 15,1-2 1-15,-3-2 1 16,1 0 0-16,-3 0-1 0,-1-3 0 15,-2-5 2-15,-1-1 0 16,0-4 1-16,-5-1-2 0,0-3 1 16,0-1-3-16,0-2 2 15,-5 1-2-15,-2-1 0 16,0 1 0-16,-1 2 0 0,0 2 2 16,0 4-3-1,2 0 0-15,2 2 1 16,1 2 1-16,-1 1-1 0,4 0 1 15,0 0-1-15,0-4-1 0,4-2 1 16,7-2 0-16,3-4 1 0,5-1 0 31,0 1 0-31,0-1 0 16,-1 3-2-16,-5 3 0 16,2 0-4-16,-6 5-53 15,-3-1-86-15,-4-2-219 16</inkml:trace>
  <inkml:trace contextRef="#ctx0" brushRef="#br1" timeOffset="321514.0487">22035 8627 302 0,'9'-10'64'0,"-1"-2"-54"0,-2 3 13 0,0 1-6 16,-2 4 0-16,1 1-8 16,-3 0-5-1,0 3-1-15,2 0-3 16,0 0 0-16,4 2-1 0,2 5 1 16,7 7 0-16,7 5 1 15,4 7 1-15,9 7 9 16,5 8 7-1,7 7-13-15,6 6 3 0,0 7-5 16,3 4-2-16,-2 3-1 16,1 0 0-16,2-1 3 0,0-3-2 15,1 0-2-15,2-4 2 16,0-3 0-16,0-1-2 16,-4-1-1-16,-7-2-27 15,-9-2-55-15,-12-7-76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2-11T17:13:50.0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17148 5614 163 0,'-2'3'28'0,"-2"-1"-29"15,2 0 1-15,2 4 6 16,0 0 5 0,0 0-4-16,0 2-2 15,0-2-1-15,0 3 5 0,0-2 6 16,0-1-2-16,0 1 10 15,1-2-1-15,0 0-9 0,2-1-5 16,0-2-4-16,0-2 1 16,3 0 6-1,1 0 6-15,0 0 2 16,1-6-3-16,-1 0-2 0,-1-2-3 16,0 2-5-16,-3 0 5 15,-2 1 0-15,-1 0-3 16,0 2-1-16,0 1-1 15,-4 1 1-15,-1 1-5 0,-1 0-2 16,0 0 0-16,-2 2-1 16,3 4 0-16,1-2 2 15,-1-1-2-15,3-2 2 16,2 0-1-16,-1 0-1 16,1-1 1-16,0 0 1 0,0 0-1 15,0 0 1-15,0 0 2 16,0 0-4-16,0 0 2 0,0 0-2 15,0 0-3 1,0 0-20-16,0 0-33 0,0 0-24 16,-5 0-101-1</inkml:trace>
  <inkml:trace contextRef="#ctx0" brushRef="#br1" timeOffset="6466.3538">17200 5608 205 0,'-2'0'26'0,"-1"-1"-23"31,0 0 31-31,0 1 3 0,-2 0-12 16,2 0-5-16,-1 0 0 0,-2 0 1 16,3 3 2-1,-3 4-12-15,1-1-7 16,-1 5-1-16,1-2 3 16,-1 2-2-16,0 2-1 15,1-1-1-15,4-1 0 0,-3-2 4 16,3-1-1-16,1-2-3 0,0-4-2 15,0-1 2-15,5-1 6 0,4 0 3 32,0-3 1-32,1-6-6 15,0-1-4-15,0 0-1 16,-2 0 0-16,-1 0 0 0,-3 3 0 16,-3 0-1-16,-1 0 0 15,0 3 1-15,-4 1-1 16,-5 2-1-16,-1 1 1 15,1 0-1-15,-3 0 2 0,2 4-1 16,2 2 0-16,3-1 0 16,1-1 0-16,3 2-1 0,1-2-3 15,1-1 3-15,5-2 2 16,3-1 0 0,2 0 1-16,0 0 0 0,-2-1 0 15,3-4-1-15,-5 0 0 16,1-1 0-16,-3 0 0 0,0 2 0 15,-3-1 0-15,-1 1 0 0,-1 0 0 16,0 1 0-16,0 0 0 31,-3 3-1-31,-3 0-3 0,-3 0 2 16,-1 3 0-16,-2 6 0 16,1 0 2-16,0 1-2 15,2 1 1-15,3-1 0 0,1-2-1 16,4-2 0-16,1-1-3 15,0-2 3-15,0-3 1 16,3 0 1-16,5 0 1 16,-2-3 0-16,0-5 1 0,2 0-1 15,-3-1 1-15,0 0-2 16,-1 1 1-16,-2 0-1 16,-1 2 1-16,-1 3-1 0,0-2 1 15,0 3-2-15,-2 2 0 16,-4 0-2-16,0 0 1 15,-4 5-1 1,3 3 2-16,1 2 0 16,-2 0 0-16,5-1-1 15,0 1 0-15,3-3 0 0,0-2-3 16,0 0 5-16,7-2-1 16,0-3 2-16,0 0-1 0,3 0 2 15,-4-6 0-15,-1-2-1 16,-1 2 2-16,-2-1 0 15,-2 1 2 1,0 0-4-16,0 0-1 0,-7 3 0 16,0 1-1-16,0 2-1 0,0 0 0 15,-3 0 0-15,3 3 0 16,2 4 1 0,2-1-1-16,1 0-1 0,2-1 0 15,3-2-3-15,10-3 4 0,2 0-11 0,4 0-57 16,2-11-88-16</inkml:trace>
  <inkml:trace contextRef="#ctx0" brushRef="#br1" timeOffset="9359.8794">17275 5837 138 0,'10'-29'148'0</inkml:trace>
  <inkml:trace contextRef="#ctx0" brushRef="#br1" timeOffset="12122.5542">18006 4057 155 0,'0'0'15'0,"0"0"13"15,0-1 11-15,0-1-12 16,0 1-13-16,0 1-3 0,0 0-2 15,0 0-4-15,0 0-4 16,0 0-1-16,0 0 1 16,0 0 0-16,0 0 0 15,0 0-1-15,0 0 2 0,-3 0 0 16,1 3 11-16,-1 3-1 16,0 0-4-16,1 0-2 0,0-1-2 15,1 1-1-15,0-3-2 16,1-1 0-16,0 0 1 15,0-2 2 1,0 0 8-16,1 0 16 0,4-2 5 16,-2-3-21-16,3-2-5 15,-1 0 1-15,-2 0-2 16,1 2-1-16,-4 0-3 16,2 2-1-16,-2 2 0 15,0 1-2-15,-4 0-1 16,-1 0-2-16,-3 7 3 0,-2 2 2 15,1 1-1-15,1-1-2 0,2 1 3 16,2-3-1 0,2 0 0-16,1-4-1 0,1 0 1 0,0-2 1 15,0-1 3-15,1 0 0 16,3 0 7 0,1 0 6-16,0-1-5 15,-2-2-4-15,2-2-1 16,-4 2-2-16,1-1-1 15,0 2-2-15,-2-1-1 0,0 3 0 0,0 0-1 32,-4 0-1-32,-3 0-2 0,-1 3 1 15,-2 6 2-15,-1 2-1 16,1 0 0-16,0 3 1 0,3-2 0 0,1 0 0 16,3-4-1-16,3 0 0 15,0-3 0 1,0-4 2-16,6-1 0 0,2 0 4 15,0-3 14-15,2-5 1 16,-1-2-7-16,-1 0-5 0,0 1-2 16,-6-2-1-16,2 3-3 15,-4 2-1-15,0 0 0 32,0 3-1-32,-2 2-1 0,-6 1-1 15,-1 0-1-15,-3 7 0 16,1 1 1-16,-4 4 1 15,3 1 0-15,1-1 0 16,5-1 1-16,0-5 0 0,2 0-1 16,3-3 0-16,1-1-1 15,0-2 2-15,1 0 1 16,5 0 3-16,1 0 5 16,1-5-2-16,-2 1-5 0,-2 0-1 15,-2 1 1-15,0 2-1 16,-2 1-2-16,-3 0-8 0,-6 0-35 15,-3 4-35 1,-3 0-60-16,-1 0-124 0</inkml:trace>
  <inkml:trace contextRef="#ctx0" brushRef="#br1" timeOffset="13858.7391">17909 4092 124 0,'0'0'28'0,"0"-2"21"15,0 2 9-15,0 0-15 16,0 0-15-16,0 0-8 15,0 0-9-15,0 0-6 0,0 0-6 16,-2 1 2-16,-1 6 4 16,0 0 3-16,-2 3 2 15,0 2-2-15,-1 1 5 0,-1 4 2 16,0-2-2 0,-3 4 4-16,0 0-3 15,-1 1-2-15,-1 0-2 16,-1 0 2-16,-1 1-1 15,1 1-3-15,0 0 0 0,1-2-4 0,-1 0 0 16,1 2 0 0,1-2 1-16,0 0-1 0,1-1 1 15,1 0-2-15,-1 0 0 16,0 0-4-16,-1 0 3 16,0 2 3-16,0 0 0 15,0-1-4 1,0 1 0-16,1 0-1 0,-2-1 1 15,0 0 0-15,1-1 0 16,0 1-1-16,1-2 2 16,-1 1-2-16,1-2 1 0,0 0 0 0,1 0-1 15,0-1 0-15,2 1 1 0,-1-2-1 16,-2 1 1-16,2-2-1 31,0 3 0-31,-1-2 1 16,-1 1-1-16,1 1 0 15,-1 0 0-15,2-2 0 0,-1 1 0 16,-1 1 0-16,3 0 0 16,-3 0 0-16,1 2 1 0,1-2-1 15,-2 0 1-15,3 0-1 16,-1-3 0 0,2 0 0-16,-2 0 0 15,2-3 0-15,1 1 0 0,1-1 0 16,0-2 0-16,-1 1 0 15,2 0 0-15,-2 0 0 16,-1 1 1-16,1-2-1 0,-3 5 1 16,1-2-1-1,-2 1 0-15,0 0 0 0,-1 0 1 16,1 1-1-16,-3 0 2 16,1-1-2-16,1 1 2 15,0 0-2-15,-1-2 1 0,1 0 7 16,1 0-4-16,1-1-1 15,2-1-2-15,0-1 0 16,1-1-1-16,1 1 1 16,1-3-1-16,-1 2-1 15,1 1 1-15,-1-1 1 16,1 1-2-16,-4 2 1 16,3 1 1-16,-2 1 0 0,-1 1-2 0,0-2 2 15,2 1-1-15,-1-1 1 16,-1-1 0-1,2 1-1-15,-1-3 1 16,3 0 3-16,-1 0 0 16,-2-2-2-16,2 0-1 15,1 0-1-15,1 0 1 0,-2-1-1 0,4-1 0 0,-2-1-1 16,2-1 0-16,0-1-1 31,0-2-7-31,0 0-13 16,2-13-19-16,7-4-31 15,1-10-43-15,3-8-112 0</inkml:trace>
  <inkml:trace contextRef="#ctx0" brushRef="#br1" timeOffset="18193.3597">17825 4129 112 0,'-2'11'39'15,"-4"1"-35"-15,2 0 23 16,1 1 7-16,-2 1-10 16,2 1-7-16,-1-2 8 15,0 3-7-15,0 0-4 16,-4 3 0-16,1 1 1 0,-2 2 1 0,-2 1-2 16,0 3 4-1,-3 2-2-15,2 0-3 16,-1 0 4-16,1 0-1 15,-1-3-6-15,-1 0-5 16,1-2 5-16,1 0-1 0,-2-1-3 16,1-2-2-16,1 1 2 15,-2-2-2-15,1 0-1 16,2 0 1-16,-2 1-2 16,1 0-1-16,0-2 1 0,1 1 0 15,0 0-2 1,1-1 1-16,-1 1 0 0,1-2-1 15,0 0 0-15,-1 2 3 16,0-1-3-16,1 1 2 0,0-2-2 16,1 0 0-16,-1 0 0 15,1-1 2-15,-1 1 3 0,2 0 0 16,-1 0-3-16,1 0-2 16,2 0 1-1,-3 0 1-15,1 1-2 16,-2 1 0-16,1-1 2 15,-2 0 0-15,0 2-1 16,0-2 0-16,0 0 1 0,0-1 2 0,1 0 0 0,-2-1 0 16,1-1-1-16,3-1 1 15,1 0 0-15,-1-2-2 32,0 2-1-32,0-2 0 0,2 1-1 15,-1-1 1-15,1 0-1 16,0 0 0-16,0 0 0 0,3 0 0 15,-2 1 0-15,0-3 0 16,1 1 0-16,1 0 0 16,1-2 1-16,-2 1-1 15,0-2 0-15,1 1 0 16,0-1 0-16,0 0 1 16,-2 1-1-16,2-1 1 0,-2 1 0 15,2-1 0-15,0-1-1 0,-1 0 0 16,2 2 1-16,0-1-2 15,-1 1 2 1,0 0-1-16,-2 2 0 16,2 1 0-16,-3-1 0 15,3 0 0-15,-2 0 0 16,2-2 0-16,-1-1 1 16,2-3-1-16,0-1 0 0,1-2 2 15,1-2 0-15,0 3-2 16,0-3 0-16,-2 1 0 15,2 0 0-15,0-1-2 0,0 1 2 16,0-1-1 0,0 0 1-16,0 0 0 15,0 0 0-15,0 0 3 0,0 0-3 16,0-1 2-16,3-4 1 16,3-1 3-16,0-3-3 15,0-1-1-15,1 1 1 0,1-4 0 0,0 1-2 31,1-4 0-31,2 1 0 0,2-4-1 16,-2 0 1-16,1-2-1 16,2-2 1-16,2-3 0 0,-1-1 3 0,-1 1 5 15,1-1-4-15,-1 1-2 16,-1 2 0-16,0 1-1 16,-1 2-2-16,-2-1 1 15,0 2-1 1,1-2 1-16,0 1-1 0,0-2 0 15,1 0 0 1,-3 2-1-16,3-1 2 0,-3 2-2 0,1 0 1 31,-1 3 1-31,1-2-1 0,-2 2 0 16,0 0-1-16,1-1 2 16,1 0-2-16,-1 0 2 15,1-1-1-15,0 0 0 16,0 1 0-16,0-1 0 0,0 1 0 15,1-1 0-15,0 2 0 0,-1-3 0 16,2 1-1-16,-1-1 2 16,0 1-1-16,0-1-1 15,0 2 1-15,0-1 0 0,1 0-1 16,0 2 1 0,-3-1 0-16,0 1 0 0,-1 0 0 15,2-1-1-15,-2 0 2 16,0 1-1-16,1-1 0 15,-1-1 0-15,1 0 0 16,-3-1 1-16,3 1-3 16,-1-1 2-16,0 0 0 15,0 0 0-15,-2 1 0 16,2 1-1-16,-1 2 1 16,0 1 0-16,1-1 1 15,-2 2-1-15,0 0 0 0,1 2 0 16,-1-1-1-16,-1 0 2 15,1 2-1-15,-2-2 0 16,0 1-1-16,-2 0 2 16,2 1-2-16,-2 0 1 15,-1 0 1-15,0 2-2 0,-1 1 1 16,1 0 0-16,0 2 0 16,2-2 0-16,0 2-3 15,0 0 1-15,3 1 0 16,-2 0 0-16,0 2 0 15,1 2 0-15,-1-1 1 0,-2 2-2 16,2 0-5-16,-2 3 2 0,-1 6 2 16,0 2 0-1,0 3 1-15,-1 2 2 16,0 1 0-16,-1 2 1 16,-5-2 0-16,-3 4 0 0,-1 1 0 15,-1 1 0-15,-1 2 1 16,-4 0 0-16,1 0-1 15,1 1 1-15,1 1-2 0,-1 0 2 16,0-1-1-16,2 1 1 0,-1 1-2 16,2 0 2-16,-1 0-1 15,2-1 0-15,-3 1 0 16,1-1 0-16,1 1 1 16,-2 0-1-1,1-2 1-15,-4 1 1 0,3 0 0 16,0-2 1-1,-2 0 1-15,1 0-1 16,0-3 4-16,1 1-2 0,1-2-1 16,1 0 1-16,2-1 0 15,3-2-5-15,-2 1 0 16,0 0 1-16,2-1 1 16,1 1-2-16,-1-2 0 0,1 2 0 15,-1-2 0-15,0 3 1 16,-2-2-1-16,-1 2 2 0,2-1-2 0,-2 0 2 31,0-2-2-31,0 0 0 16,2-3 1-16,0 0-1 0,1-2 0 15,1-1 1-15,-1 0-2 0,2 0 1 16,-3 0 0-16,2 1 1 16,-2-1-1-16,1 2 1 0,-2 0 0 31,1-2-1-31,0 2 0 0,0-1 0 15,1-1 2-15,-1-1-2 16,1-1 0-16,0 1 0 0,0-2 0 0,1 0 0 31,1-1 0-31,-2 1 0 16,1-1 0-16,1 0 0 16,0-1 0-16,0 1 0 0,0 0 0 15,-1-2 0-15,1 3 0 16,-2 0 0-16,0 1 1 15,-1-1-1-15,1 1 0 16,0 1 0-16,-2-2 0 16,3 0 1-16,0 0-2 0,2-2 1 0,-1 2 0 15,2-4-1-15,-2 1 1 16,3 0-2 0,-1-2 2-16,1 2-1 0,-1 1 1 15,-1-2 1-15,1 1-1 16,0 0 0-16,0-3 0 0,0 1 0 15,1-1 0-15,1-1 2 16,0-1-1 0,0 0 1-16,0 0 1 15,0 0 8-15,0-6 6 0,3-1-12 16,0-2-3 0,3-2-3-16,2-1 1 0,0-1-1 0,1 1 0 15,4-2 0-15,1 0 0 16,-1-3 1-16,3-2 0 15,1-2 0 1,2-3 1-16,1-2-1 0,-1-5 0 16,2 0 0-16,0 0 1 15,-2 2-2-15,-2-1 1 16,0 2 1-16,-1 3-2 0,1-1 1 0,-3 4 0 16,0 0 0-16,2 2-1 31,-2 1 1-31,-2 1 0 0,1-1-1 15,-2 2 1-15,1-1-2 16,-1 1 0-16,-2 0 0 16,1 0 1-16,-1 1-3 0,-1-1 5 15,0-2-2-15,1 2 2 16,-1 0-1-16,2-1 0 16,-1-1 0-16,0 0 0 15,0 1-1-15,1 1-1 16,-2-2 2-16,1 1 1 15,0 1-1-15,-1-2 0 0,0 2 0 16,-1 1-1-16,0-4 1 16,1 3-1-16,0-1 2 0,-3 1-1 15,3-2 0-15,0 2-1 16,-1-1 1-16,-1 1 0 0,0 1 0 31,0-1 0-31,1 2 0 0,-2 0 0 16,1 2 0-1,-1 0 0-15,-1-1 0 0,1 1 1 16,-1 1-1-16,0 0 0 16,0-1-1-16,2 2 1 15,-3-1 0-15,1 1 1 0,1-1-2 16,-2 1 2-16,1-1-2 16,2 2 1-16,-1-2-1 15,-1 1 2-15,-1 0-1 16,2 2 1-16,-1-1-1 15,0 1 0-15,-1-3 0 16,1 2 0-16,1 1 0 0,0-2 0 0,-2 2 0 16,2 0 0-16,-2 1 1 15,-2-1-1-15,1-1 1 0,-1 2-1 16,1 1 1-16,0-1-1 31,-2 2-1-31,0-2 2 0,0 2-1 16,0 0 0-16,1 1 0 15,-1-1 0-15,0 1 0 16,0 2 0-16,1 0 0 0,-1 0-1 16,0 3 1-1,0-2-1-15,0 2 1 0,0 0-1 16,-4 0 0-16,-2 3 0 16,-2 2 0-16,-1 3 0 15,-1 0 1-15,-1 1 0 0,1 2 0 16,-1 1-1-16,-2 2 1 15,1 2-1-15,-1 1 0 16,-1 6 0-16,-3 2 1 16,4 4 0-16,-3 5-1 0,-1 3 2 15,0 2-1-15,0 1 0 0,-1 0 0 16,-1-4-1-16,2-3 2 16,2-5-2-16,1-3 2 15,1-5-1-15,3-5 0 0,4-4 0 31,1-3 0-31,3-4 0 16,2-2 0-16,0-2 1 0,0 0-1 16,0 0 0-16,0-1 0 15,3-7 0-15,7-2 0 16,2-6-1-16,5-2 1 16,2-5-2-16,1 0 3 0,4 0-2 0,-4 0 1 31,-1 2 0-31,-5 5 0 0,-2 2 0 15,-4 7 0-15,-5 1 1 16,-3 3-1-16,0 3 1 16,0 0-1-16,-3 3-5 15,-9 8 3-15,1 5 0 0,-5 4 1 16,-3 6 0-16,-2 5 0 16,-2 3 0-16,-2 4 2 0,2-1-1 15,0 0 0 1,3-2 0-16,5-5 0 15,4-6 0-15,5-3 0 16,3-6-2-16,3-4 2 0,0-3-3 16,0-5 0-16,1-2 1 15,7-1 2-15,0-4 8 16,3-8 2-16,3-7-1 0,3-4-6 16,0-4-2-1,1-2-1-15,-5-1 1 0,0 1-1 16,-2 1 0-16,-3 2 0 15,-2 4 0-15,-2 2 0 16,0 6 0-16,-2 3 0 0,-2 4 0 16,0 4 1-16,0 3-1 15,0 0-2-15,-2 9-1 16,-6 9 0-16,-3 7 2 0,-4 9 1 16,-3 4-2-1,-2 3 2-15,0 1 1 16,-1-7-2-16,6-5 2 15,3-9-1-15,5-8 1 16,2-7-2-16,5-6 0 0,5-4-1 16,8-11 4-16,5-6-1 15,6-9 1-15,3-5-1 16,2-5-1-16,0-1-2 16,0-2-16-16,-7 0-100 15,-7-1-118-15</inkml:trace>
  <inkml:trace contextRef="#ctx0" brushRef="#br1" timeOffset="20367.6058">8820 13187 66 0,'0'16'193'0,"5"-5"-214"16,3 1-1-1,0 0 20-15,3 0-18 0,1-2-30 16,-2-1-57-16</inkml:trace>
  <inkml:trace contextRef="#ctx0" brushRef="#br1" timeOffset="28657.4369">10134 11715 312 0,'1'0'20'16,"6"0"-4"-16,0-4 11 15,1-1 0-15,0 1-4 16,1-1-5-16,1 1-2 0,3 2 1 0,1-3-5 15,3 2-4 1,3 0 0-16,6 0-3 16,4 1 2-16,5-2-1 0,4 0 1 15,4-1 0-15,6 0 3 16,2-2 5-16,6 1-4 16,3-1-3-16,0 0 1 15,3 1-1-15,1 0-2 16,0 0 0-16,1-1-4 15,-3 1 1-15,0 2-2 16,0-2 1-16,-5 2-2 16,0 0 1-16,-2-1-1 0,-4 1 1 15,-2 0-1-15,-2 1 1 0,-7-1 0 16,0 1 0 0,-7-1 2-16,-5 1 0 15,-3 0 1-15,-8 2-3 0,-3-2 0 16,-6 3-1-16,-5-1 0 15,-3 0 1-15,0 1-3 16,0-1-22-16,-9 1-11 0,-7 0-28 16,-4 0-36-16,-11 0-43 15,-4 0-128-15</inkml:trace>
  <inkml:trace contextRef="#ctx0" brushRef="#br1" timeOffset="29526.7986">10245 11636 110 0,'8'-10'55'15,"2"-2"-57"-15,3-1 4 16,0 0-1-16,1 0 0 0,-1-1 1 16,1 1 1-16,-3 2 1 15,1 1 0-15,-6 1 5 0,-1 2-7 32,-2 0-1-32,-2 3-2 15,-1 0 0-15,0 0-4 16,0 1 5-16,0 0 4 15,0 1 11-15,0 0 12 0,0 0 6 16,0-1 5-16,0 1-10 16,0 0-5-16,0 1 1 15,0 0 4-15,0-1-3 0,0 2-8 16,-4 0-8 0,-4 0-6-16,-3 3 0 15,-3 3-1-15,-2 5 3 0,-2 1 6 16,-1 1-3-16,-3 1-1 15,0 1 1-15,-2 0 3 0,-1 0 0 16,1 0-3 0,1 0-3-16,-2 0-2 0,3-1 1 0,2-1 1 15,1 0-2-15,5-5 0 0,3 0 0 16,5-2-1-16,1-2 0 16,3 0-1-16,1-2 0 31,1 0 1-31,0-1 1 15,0 1 1-15,0-1 2 16,2 1 0-16,2 0 0 0,0 0-2 16,2 0-1-16,1 1-1 15,1 0-2-15,2 2 2 16,2 0-1-16,1 0 1 0,0 3-1 16,3-2 2-16,1 2 2 15,0-1-2-15,2 0 1 16,2 1 1-16,-1-2 1 15,2 1-1-15,1-2-2 0,1 1 2 16,-2-1-2 0,1-2-1-16,0 0 2 0,-5 1-1 15,-2-3 1-15,0 0 1 16,-6 0 0-16,0-1 0 16,-4 0 2-16,-1 0-2 15,-2 0-1-15,-1 0-3 0,-1 0-1 16,-1 0 1-16,0 0-1 15,0 0 0-15,0 0-2 16,0 0-14-16,0 2-18 16,0 1-26-16,0 1-26 0,-5 1-56 15,1-1-158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2-11T17:22:06.39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18043 5124 206 0,'-3'-3'9'15,"1"1"-6"-15,-1-1 37 16,1 0 12-16,-1 1-23 15,1 0 18-15,-4-1-21 16,0 1-7-16,-1 0-1 16,-3 1-5-16,-2 1-6 0,-4 0-2 15,-4 0-2-15,-4 5-3 0,-1 4 1 16,-3 1 0 0,3 3 5-16,0 0 4 15,2 1-4-15,4-2-1 16,4-1-3-16,4-1 1 15,4-2-2-15,4 0-2 16,3-2 0-16,0 1 3 0,0-3 0 0,9 2 2 16,3-1 1-1,6-3 2-15,4 0 0 16,4-2-3-16,1 0-2 16,4 0 0-16,-1 0-2 15,2 0 3-15,-3 0 2 16,-1 0 1-16,0 0-4 0,-4 0 2 15,-2 0 0-15,-2 4-2 16,-3 2-2-16,-3 2 0 0,-1 1-1 16,-3 2 2-16,-1 0-1 15,-1 3 1-15,-4 0 0 16,0-2 0-16,-2 1 0 16,-2-1 2-16,0-1-1 0,-1 0 4 15,-7-1 8 1,-3 0-5-16,-3-2 10 15,-3 1 1-15,-2-2-6 0,-3-1-3 16,1-2-4-16,-1 0-1 16,1-2-3-16,1-1-1 0,-1-1 0 15,4 0-4-15,1 0 1 16,2 0-11-16,3-2-34 16,3-3-37-1,2 0-32-15,3-3-129 0</inkml:trace>
  <inkml:trace contextRef="#ctx0" brushRef="#br0" timeOffset="428.9233">18311 4730 213 0,'0'0'72'0,"0"0"-62"16,0 7-2-16,0 6 23 16,3 5 11-16,2 7-5 0,2 5-7 15,1 3 3-15,-1 7-7 32,1 1-15-32,0 1-6 15,-1 1-4-15,1-7-1 16,0-1 1-16,-2-5-2 15,-1-5 1-15,-1-5-1 16,-4-5-4-16,0-1-26 0,0-6-48 16,-7-2-9-16,-6-4-56 0</inkml:trace>
  <inkml:trace contextRef="#ctx0" brushRef="#br0" timeOffset="627.1469">18166 5089 363 0,'17'-8'19'0,"2"-3"-19"16,6-1 2-1,6-1 12-15,0 2 20 16,5 0-17-16,-2 1-13 16,-1 1-2-16,0 4-2 15,-3 0-15-15,-4 2-61 16,-2 0-17-16,-5 1-92 0</inkml:trace>
  <inkml:trace contextRef="#ctx0" brushRef="#br0" timeOffset="1014.2262">18535 5005 236 0,'-5'9'36'0,"3"2"-32"16,1 2 29-16,1 2 8 16,0 5 2-1,6-1-26-15,2 5 9 16,1 0-3-16,1 2-3 15,0-1-9-15,1-2-6 16,1-1-5-16,-3-2 1 0,-1-4 0 16,-2-4-1-16,-3-4 0 0,-1-4 2 15,1-1 6-15,-3-3 15 16,0 0 17-16,0-4 11 0,-4-5-23 16,0-4-27-16,-2-1 2 15,-2-3-2-15,0-3-1 0,1 0-1 31,1 0 1-31,0-1 0 16,3 3-1-16,2-1-1 0,1 5 2 16,0 2-1-16,10 0-3 15,4 1-2-15,5 1 3 16,4-1-2-16,2 2-3 16,3 2-4-16,-1 0-12 15,0 2-29-15,-2-2-41 16,-2 1-90-16</inkml:trace>
  <inkml:trace contextRef="#ctx0" brushRef="#br0" timeOffset="1357.8078">19267 4604 325 0,'2'-7'14'0,"-2"1"10"0,0 1 44 15,-2 4-15-15,-4 1-37 16,-2 0-10-16,-3 6-3 16,-4 9 3-16,-3 7 5 15,-1 6 3-15,-1 8-1 0,-2 6 5 16,5 2-6-16,0 4 5 0,5 0-5 31,6-1 5-31,5-2-5 0,1-3-7 16,9-3-1-16,7-5-3 15,6-3 1-15,3-6 0 16,2-2 0-16,2-5-3 16,-1-2-10-16,-1-2-58 0,-4-3-76 0</inkml:trace>
  <inkml:trace contextRef="#ctx0" brushRef="#br0" timeOffset="2796.7698">19674 4754 176 0,'-3'-1'4'0,"-1"-3"7"16,1 1 25-16,0 1 4 16,2-2-6-16,-1 2-11 0,0-1-3 15,1 2 0-15,0-1-7 16,-1 2-2-16,-2 0-6 16,-1 0-2-16,-2 8-5 0,-2 5 0 15,-3 5 2 1,1 2 1-16,-2 3 2 15,2 5-2-15,0 0 1 16,4-2 2-16,3 1 0 0,1-3 3 0,3-2-2 16,0-1 5-16,3-7 0 15,5-2-2-15,3-5 5 16,2-4-4 0,2-3 1-16,4-1-1 15,1-10-4-15,3-4-2 0,2-4-2 16,0-3 1-16,1-2-1 15,-2-1-1 1,-5 0 2-16,-1-3-1 0,-9 5-1 16,-6-2 1-16,-3 2 0 15,-3 1-1-15,-10 5 0 16,-4 1 0-16,-1 4 2 0,-4 6-2 16,2 2 0-16,-2 4 0 15,3 0-1-15,3 4 0 16,4 5 0-16,1 3 0 0,4 3-3 15,4 1-21 1,3 1-36-16,0 1-24 16,10-3-50-16</inkml:trace>
  <inkml:trace contextRef="#ctx0" brushRef="#br0" timeOffset="3144.3921">19962 4932 242 0,'0'1'51'32,"0"3"-45"-32,0 0 9 0,-3 2 9 15,0 2-7-15,1 0-12 16,-1 0-4-16,3-1 1 16,0 1-2-16,0-3 0 15,0 0 1-15,2-2-11 0,4-3-23 16,1 0-50-16,-1-2-93 15</inkml:trace>
  <inkml:trace contextRef="#ctx0" brushRef="#br0" timeOffset="3720.4679">20264 4707 260 0,'0'0'21'16,"-7"0"-24"-16,1 0 7 31,-1 2 9-31,-4 6 3 0,0 2-2 16,0 2-5-16,0 3 8 15,1 4-3-15,0 0-4 16,3 2 6-16,-1 0-3 16,4-1 1-16,2-1-3 0,2-2 0 15,0-1 4-15,2-4 0 16,7 0-3-16,4-2-2 16,2-3-1-16,4-2-1 0,0-3 0 15,4-1-4-15,0-1 3 16,3 0-5-16,-3-6 1 0,1 0 0 31,-1-4-1-31,-4 1 4 0,-2 0-4 16,0-3 1-16,-5 1-1 15,-1 0 0-15,-3-1 4 16,-2-3 5-16,-2 1-2 16,-4-2-5-16,0 0-1 15,0-3 1-15,-6 1 0 0,-6-1-2 16,-1 1-2-16,-3 1 0 15,-3 3-2-15,2 0 2 16,-2 3-2-16,0 3-1 16,4 0 1-16,2 2-2 0,3 3-1 15,2 2-7-15,4 1-15 16,1 0-11-16,3 0-31 0,0 1-33 16,1 4-49-1</inkml:trace>
  <inkml:trace contextRef="#ctx0" brushRef="#br0" timeOffset="4387.3922">20411 4444 90 0,'-2'1'55'0,"2"-1"-37"16,0 0 9-16,0 1 11 15,0-1-2-15,0 1-1 16,0-1-3-16,0 1-4 16,0-1-3-16,2 1-4 0,3 0-1 15,3 2 3-15,1 0-7 16,5 3-7-16,1 0 3 16,4 2-2-16,2 2 0 0,1 2-3 15,-1 5-2 1,3 3-2-16,-6 5 0 0,-1 4-1 15,-7 4 1 1,-3 4-3-16,-5 2 20 0,-2 1-20 0,-2-1 0 16,-9 0 0-1,-3-2 2-15,-3-5-1 0,-2-1 0 0,3-3-1 32,-1-1 1-32,1-2-1 0,1 2-15 15,-1 0-40-15,0-2-78 16,-4-1-125-16</inkml:trace>
  <inkml:trace contextRef="#ctx0" brushRef="#br0" timeOffset="5530.5498">19438 5440 293 0,'0'0'53'0,"0"0"-33"15,0 0 10-15,-3 2-10 16,0 4-12-16,1 4-2 16,-4 3 4-16,4 2 3 15,-2 5 2-15,0 3-3 0,0 5-1 16,1 3 1-16,-3 4-4 16,0 3-5-16,0 4-2 15,-1 1 1-15,-3 5 1 0,-1 0-1 16,1 0 2-1,3 2-2-15,-3-4-2 0,4-4 1 16,1-2-1-16,1-5 0 0,0-6 0 16,2-5 1-1,2-4-2-15,0-5 2 16,0-5-1-16,0-4 0 0,0-4 0 16,0-2 0-16,7-2 0 15,1-8 4-15,2-5-2 16,5-5 1-16,1-3-3 0,1-4-1 0,4-3-2 31,2 0-3-31,-1 0-3 16,1 0 0-16,-1 0 3 15,-1 3 1-15,-3 2 2 0,-2 2 2 16,-2 5 1-16,-2 0 0 16,-3 5 0-16,-2 5 0 15,-2 0 1-15,-4 3 1 0,1 1-2 16,-2 2 3-16,0 2 1 15,0 0-2-15,-5 0-2 0,-2 8-1 16,-3 0 1-16,-1 3 0 16,-4 5 0-16,-2 0-1 15,0 4 2-15,-3 5-1 16,-1 0 0-16,-2 1 0 0,0 4 0 16,3 1 0-1,-3-1 1-15,5-1-1 16,1 0 4-16,3-2-2 15,3-3 1-15,1-1-1 0,3-3-1 0,1-2 0 16,2-4-1-16,2-3 0 16,0-4 0-16,0-3 1 15,1-2-1-15,0-2 7 0,0 0 29 32,-4-2 7-32,0-6-31 15,-3-3-10-15,-1-1-1 16,-5-2-1-16,-3-2 0 15,-4 2-1-15,-2-1 0 0,-5 1 2 0,-5 1-1 16,-2 1-1-16,-5 1 0 16,-1 2 2-16,-2 1-1 15,1 1 0-15,2 1 3 16,1 1 2 0,5 1-2-16,3 1-2 0,8 0-1 15,8 1 0-15,3 1-1 16,8 1-2-16,4 0-23 15,4 0-48-15,8 3-29 0,5 6-42 0</inkml:trace>
  <inkml:trace contextRef="#ctx0" brushRef="#br0" timeOffset="6108.5372">18568 6765 317 0,'0'-2'27'0,"0"1"-14"16,0 1 32-16,0 0-15 16,0 0-20-1,0 1-10-15,0 9-2 16,0 2 8-16,0 5 3 0,0 3-2 15,-2 3-3 1,2 1 0-16,-3-2-3 16,3-2 0-16,0-2-1 0,0-8 0 15,0-1 0-15,0-7-1 16,3-2-22-16,2-1-48 16,1-10-13-16,2-7-119 15</inkml:trace>
  <inkml:trace contextRef="#ctx0" brushRef="#br0" timeOffset="6334.8856">18713 6659 376 0,'-8'10'4'0,"-1"0"-3"15,1 6 4 1,-1-1 8-16,1 4-2 0,2 1-7 0,2-1 0 31,1 0-4-31,3-4 1 0,0-1-1 16,0-3 0-16,0-2-15 15,5-3-28-15,1-1-13 16,-1-4-73-16</inkml:trace>
  <inkml:trace contextRef="#ctx0" brushRef="#br0" timeOffset="7330.2151">19051 6757 107 0,'-6'2'16'0,"0"1"5"16,-2 0 26-16,-1 2-6 0,1 0-5 0,-2 0-7 15,1 2-5-15,-2 1 2 16,-1 2-3-16,2 3-2 16,-3 2-1-16,-1 4 2 15,1 1 4 1,1 3-7-16,-2 2-7 15,2 4-2-15,-1-1-4 0,3 3 0 16,3 0-2-16,2-4 1 16,4 0-1-16,1-4-1 15,1-1-3-15,9-4 3 16,0-4 0-16,5-4 2 0,2-5 3 16,0-2 0-16,4-3-2 15,2 0-2-15,0-9 0 16,2-5-2-16,2-5 2 15,0-1-1-15,-1-4-1 0,-1-1 2 16,-3-1 0-16,-1-1 2 16,-4-1-5-16,-7 0 0 15,-1 0 0-15,-7 0 0 16,-2 0 0-16,0 3-2 16,-7 1 1-16,-5 3-2 15,-4 3 1-15,1 4 0 0,0 3-3 0,0 2 0 16,0 4 2-1,1 3-1-15,0 2-2 16,3 0-7-16,0 1-14 16,3 8-12-16,2 2-32 15,1 3-18-15,3 0-23 16,2 3-78-16</inkml:trace>
  <inkml:trace contextRef="#ctx0" brushRef="#br0" timeOffset="7612.0351">19332 7054 382 0,'-6'-1'6'0,"0"0"-2"16,1 1 19-16,3 0-11 15,-2 0-8-15,4 2-4 0,0 2-2 16,0 0 2-16,4 0-20 16,3-3-20-16,3-1-12 15,1 0-78-15</inkml:trace>
  <inkml:trace contextRef="#ctx0" brushRef="#br0" timeOffset="8277.1062">19711 6683 292 0,'0'0'65'16,"-2"0"-56"-16,-5 0-6 15,-3 1-2-15,-2 8 5 16,-1 4 9-16,-2 2 0 16,1 5 4-1,-1 2-2-15,4 5-10 0,-1 3 1 16,5 1 2-16,1 1 3 0,2-2-9 0,4-1-1 31,0-4 0-31,4-5 4 16,3-3 2-16,5-5 2 0,4-5 1 0,1-5-2 0,4-2-1 15,-1 0-1-15,5-7-5 32,-1-7-1-32,2-4-1 15,-1-3 0-15,0-2 0 16,-1-2 0-16,-4 0 2 15,-3 0 2-15,-5 0-5 16,-6 2 2-16,-3 1-1 0,-3 1-1 16,0 3-1-16,-9 3 0 0,-5 3 0 0,-3 1-2 31,-1 5 2-31,-2 2-1 16,1 3 0-16,0 1-2 0,2 0 1 15,3 1-11-15,3 4-11 16,1 0-17-16,6 3-33 15,4-4-9-15,0-1-64 16</inkml:trace>
  <inkml:trace contextRef="#ctx0" brushRef="#br0" timeOffset="8636.7586">20029 6535 226 0,'0'0'64'0,"0"3"-38"15,-4 1 11-15,-1 3 0 16,0 1-1-16,2 3-14 0,-2 0-5 16,4 1 4-16,1 2-12 15,0 0-2-15,0 0-5 16,0 0-1-16,0-2-1 0,0-2 0 16,4-1 0-1,0-3-5-15,0-1-16 0,1-2-17 16,1-3-31-16,-1 0-13 15,2-3-78-15</inkml:trace>
  <inkml:trace contextRef="#ctx0" brushRef="#br0" timeOffset="8889.6877">20133 6497 111 0,'1'-4'187'15,"0"0"-164"-15,-1 1 19 16,2 3 11-16,-2 0-23 16,2 1-24-16,-2 9 1 0,0 2 13 15,1 3-7-15,-1 4-9 16,0 0-3 0,0 2-2-16,0 0 1 15,2-1-27-15,0-5-45 0,0-1-20 0,4-5-147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2-11T17:22:46.77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14034 7745 94 0,'1'0'13'0,"1"0"-6"16,2 0 24-16,-1 0 1 15,2 0-13-15,-1 0-8 16,0 0 6-16,1 0 2 0,-1 0-4 16,1 0-5-16,-2 0 6 15,1 0-3-15,0 0-6 16,-1 0 3-16,0 0 3 16,2 0 2-16,1 0 0 15,-1-1 2-15,4-1-1 0,1-1-2 16,2 0-3-16,1-2 1 15,1 2-1-15,0 0-4 16,0-1-3-16,0 0-1 16,2 1 0-16,-3 1-1 15,0 0-1-15,1 0-1 16,-1 1 0-16,3 0 0 0,-3-1 1 0,2 1-1 0,-1-2 1 16,1 1-2-16,0 1 2 31,1-2 2-31,1 0 0 15,-2 0 0-15,1 0 0 16,-3 1-1-16,0-1 0 16,0 0-1-16,-2 1 0 0,0 2-1 0,-2-3 0 0,1 2-1 31,-4 0 0-31,2 0-5 16,-4-1-11-16,1 1-9 0,-1 1-20 0,2-2-8 15,-5 0-51-15,0 0-111 16</inkml:trace>
  <inkml:trace contextRef="#ctx0" brushRef="#br0" timeOffset="643.4601">14141 7600 207 0,'0'0'25'0,"0"0"-6"0,0 0 25 0,-1 0-13 16,0 0-21-16,-3 0-7 16,1 4 0-16,-3 3 6 31,-2 3 4-31,-6 2-3 15,1 2 0-15,-4 1 2 0,-2 0 0 16,1 2-4-16,0-3-3 16,3 1 3-16,1-2 1 15,3-4-3-15,3 0-2 16,4-3-1-16,2-2-2 16,0 0-2-16,2-2 0 0,2 1 0 0,6-1 4 15,2 0 7-15,3 1 2 16,4-1 3-1,-1 1-2-15,3-1 0 0,-1-1 2 16,0 2-4 0,-1-1-4-16,-2 1-5 15,-1 1-1-15,-1-1-1 0,-2-1 0 16,-1 0 1-16,-2 0-1 16,0-1 0-16,1 1 0 15,-3-1-1-15,2-1 0 0,-2 1-7 16,0-1-18-16,0 0-25 15,1 0-38-15,-4 0-67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F3084-F195-2E49-BB13-80968B4D4F42}" type="datetimeFigureOut"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209F-2E93-BE4B-B399-9745D056A6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04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3/e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68AD96-E6A9-4C22-AB78-CAB2AA9E4E9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105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7388" y="685800"/>
            <a:ext cx="54848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805" y="4343704"/>
            <a:ext cx="5030391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1934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3/e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68AD96-E6A9-4C22-AB78-CAB2AA9E4E9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105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7388" y="685800"/>
            <a:ext cx="54848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805" y="4343704"/>
            <a:ext cx="5030391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769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3/e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F981766-D58C-4C79-82F5-9383C88B845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116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7388" y="685800"/>
            <a:ext cx="54848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805" y="4343704"/>
            <a:ext cx="5030391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3/e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E93C5A-47E4-4DAC-8468-A8122A5C2A7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126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7388" y="685800"/>
            <a:ext cx="54848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805" y="4343704"/>
            <a:ext cx="5030391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3/e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D27508-CD47-4B91-AE4F-D5EB27E10D8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136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7388" y="685800"/>
            <a:ext cx="54848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805" y="4343704"/>
            <a:ext cx="5030391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3/e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B11B577-1957-46C8-9C25-A89B0610D539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146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7388" y="685800"/>
            <a:ext cx="54848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805" y="4343704"/>
            <a:ext cx="5030391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DC94-3344-2E47-9510-4B5537A55322}" type="datetime1"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3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A913-DDBC-7849-9D55-1208575B4945}" type="datetime1"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2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70A2-BEF9-104C-AB5B-F987872581CD}" type="datetime1"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7984-DF7C-8942-A315-E379789219E5}" type="datetime1"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659E-4F97-7148-9218-82D6534190A0}" type="datetime1"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3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21EF-8AED-0442-8AE1-99DDFEDC0407}" type="datetime1"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0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CA3B-9AA5-D041-B12F-70BD5628D969}" type="datetime1"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6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90E6-546F-7845-96E8-EDD5AEC85F8D}" type="datetime1"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5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81D6-5C30-2B40-A086-DF3FC6346182}" type="datetime1"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6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F0B5-6425-DA4A-9182-CC3E794E94E0}" type="datetime1"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3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867-69DC-DD45-89F7-4CFBCA3F69B5}" type="datetime1"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7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5F8CA-019B-644D-A2EB-6250DFFBF076}" type="datetime1"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8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95" y="198322"/>
            <a:ext cx="7772400" cy="1225021"/>
          </a:xfrm>
        </p:spPr>
        <p:txBody>
          <a:bodyPr/>
          <a:lstStyle/>
          <a:p>
            <a:r>
              <a:rPr lang="en-US" dirty="0">
                <a:latin typeface="Times"/>
                <a:cs typeface="Times"/>
              </a:rPr>
              <a:t>Class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9285" y="1270697"/>
            <a:ext cx="6400800" cy="4026261"/>
          </a:xfrm>
          <a:ln>
            <a:noFill/>
          </a:ln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setCoords</a:t>
            </a:r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Oval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move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Line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cloning vs copying</a:t>
            </a:r>
          </a:p>
          <a:p>
            <a:pPr algn="l"/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getMouse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getKey</a:t>
            </a:r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Using 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getMouse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to wait for user's data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Entry box, 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getText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setText</a:t>
            </a:r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type()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string indexing, slicing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string repetition *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concatenation +</a:t>
            </a:r>
          </a:p>
          <a:p>
            <a:pPr algn="l"/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len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– string length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for &lt;char&gt; in &lt;string&gt;:</a:t>
            </a:r>
          </a:p>
          <a:p>
            <a:pPr algn="l"/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algn="l"/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6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4870637" cy="952500"/>
          </a:xfrm>
        </p:spPr>
        <p:txBody>
          <a:bodyPr/>
          <a:lstStyle/>
          <a:p>
            <a:r>
              <a:rPr lang="en-US" dirty="0"/>
              <a:t>What is the output?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10</a:t>
            </a:fld>
            <a:endParaRPr lang="uk-UA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7587B8-2277-AF4A-9697-4B602375ABF7}"/>
              </a:ext>
            </a:extLst>
          </p:cNvPr>
          <p:cNvSpPr txBox="1">
            <a:spLocks/>
          </p:cNvSpPr>
          <p:nvPr/>
        </p:nvSpPr>
        <p:spPr>
          <a:xfrm>
            <a:off x="381000" y="2472035"/>
            <a:ext cx="8382000" cy="3110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win=</a:t>
            </a:r>
            <a:r>
              <a:rPr lang="en-US" dirty="0" err="1"/>
              <a:t>GraphWin</a:t>
            </a:r>
            <a:r>
              <a:rPr lang="en-US" dirty="0"/>
              <a:t>("window",500,500)</a:t>
            </a:r>
          </a:p>
          <a:p>
            <a:pPr marL="0" indent="0">
              <a:buFont typeface="Arial"/>
              <a:buNone/>
            </a:pPr>
            <a:r>
              <a:rPr lang="en-US" dirty="0" err="1"/>
              <a:t>win.setCoords</a:t>
            </a:r>
            <a:r>
              <a:rPr lang="en-US" dirty="0"/>
              <a:t>(-1,-1,4,4)</a:t>
            </a:r>
          </a:p>
          <a:p>
            <a:pPr marL="0" indent="0">
              <a:buFont typeface="Arial"/>
              <a:buNone/>
            </a:pPr>
            <a:r>
              <a:rPr lang="en-US" dirty="0" err="1"/>
              <a:t>diag</a:t>
            </a:r>
            <a:r>
              <a:rPr lang="en-US" dirty="0"/>
              <a:t>=Line(</a:t>
            </a:r>
            <a:r>
              <a:rPr lang="en-US" b="1" dirty="0"/>
              <a:t>Point(0,0),Point(1,2)</a:t>
            </a:r>
            <a:r>
              <a:rPr lang="en-US" dirty="0"/>
              <a:t>)</a:t>
            </a:r>
          </a:p>
          <a:p>
            <a:pPr marL="0" indent="0">
              <a:buFont typeface="Arial"/>
              <a:buNone/>
            </a:pPr>
            <a:r>
              <a:rPr lang="en-US" dirty="0" err="1"/>
              <a:t>diag.setFill</a:t>
            </a:r>
            <a:r>
              <a:rPr lang="en-US" dirty="0"/>
              <a:t>("green")</a:t>
            </a:r>
          </a:p>
          <a:p>
            <a:pPr marL="0" indent="0">
              <a:buFont typeface="Arial"/>
              <a:buNone/>
            </a:pPr>
            <a:r>
              <a:rPr lang="en-US" dirty="0" err="1"/>
              <a:t>diag.setWidth</a:t>
            </a:r>
            <a:r>
              <a:rPr lang="en-US" dirty="0"/>
              <a:t>(4)</a:t>
            </a:r>
          </a:p>
          <a:p>
            <a:pPr marL="0" indent="0">
              <a:buFont typeface="Arial"/>
              <a:buNone/>
            </a:pPr>
            <a:r>
              <a:rPr lang="en-US" dirty="0" err="1"/>
              <a:t>diag.draw</a:t>
            </a:r>
            <a:r>
              <a:rPr lang="en-US" dirty="0"/>
              <a:t>(win)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2BE219-0D29-F74E-8AA4-FD5924C85785}"/>
              </a:ext>
            </a:extLst>
          </p:cNvPr>
          <p:cNvSpPr/>
          <p:nvPr/>
        </p:nvSpPr>
        <p:spPr>
          <a:xfrm>
            <a:off x="5737412" y="589447"/>
            <a:ext cx="1882588" cy="188258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175200" y="1458000"/>
              <a:ext cx="3311640" cy="3319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9080" y="1449000"/>
                <a:ext cx="3326760" cy="333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030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1150939" y="513292"/>
            <a:ext cx="7793037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Handling Textual Input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182688" y="1681428"/>
            <a:ext cx="7772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marL="0" indent="0">
              <a:spcBef>
                <a:spcPts val="700"/>
              </a:spcBef>
              <a:buClr>
                <a:srgbClr val="3333CC"/>
              </a:buClr>
              <a:buSzPct val="60000"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clickntype.py</a:t>
            </a:r>
          </a:p>
          <a:p>
            <a:pPr marL="0" indent="0">
              <a:spcBef>
                <a:spcPts val="700"/>
              </a:spcBef>
              <a:buClr>
                <a:srgbClr val="3333CC"/>
              </a:buClr>
              <a:buSzPct val="60000"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graphics import *</a:t>
            </a:r>
          </a:p>
          <a:p>
            <a:pPr marL="0" indent="0">
              <a:spcBef>
                <a:spcPts val="700"/>
              </a:spcBef>
              <a:buClr>
                <a:srgbClr val="3333CC"/>
              </a:buClr>
              <a:buSzPct val="60000"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</a:p>
          <a:p>
            <a:pPr marL="0" indent="0">
              <a:spcBef>
                <a:spcPts val="700"/>
              </a:spcBef>
              <a:buClr>
                <a:srgbClr val="3333CC"/>
              </a:buClr>
              <a:buSzPct val="60000"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win 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GraphWin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("Click and Type", 400, 400)</a:t>
            </a:r>
          </a:p>
          <a:p>
            <a:pPr marL="0" indent="0">
              <a:spcBef>
                <a:spcPts val="700"/>
              </a:spcBef>
              <a:buClr>
                <a:srgbClr val="3333CC"/>
              </a:buClr>
              <a:buSzPct val="60000"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pPr marL="0" indent="0">
              <a:spcBef>
                <a:spcPts val="700"/>
              </a:spcBef>
              <a:buClr>
                <a:srgbClr val="3333CC"/>
              </a:buClr>
              <a:buSzPct val="60000"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win.getMouse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700"/>
              </a:spcBef>
              <a:buClr>
                <a:srgbClr val="3333CC"/>
              </a:buClr>
              <a:buSzPct val="60000"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key =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win.getKey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700"/>
              </a:spcBef>
              <a:buClr>
                <a:srgbClr val="3333CC"/>
              </a:buClr>
              <a:buSzPct val="60000"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label = Text(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key)</a:t>
            </a:r>
          </a:p>
          <a:p>
            <a:pPr marL="0" indent="0">
              <a:spcBef>
                <a:spcPts val="700"/>
              </a:spcBef>
              <a:buClr>
                <a:srgbClr val="3333CC"/>
              </a:buClr>
              <a:buSzPct val="60000"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label.draw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(win)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/>
              <a:t>Python Programming, 3/e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11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34496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1150939" y="513292"/>
            <a:ext cx="7793037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Handling Textual Input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182688" y="1681428"/>
            <a:ext cx="7772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/>
              <a:t>There</a:t>
            </a:r>
            <a:r>
              <a:rPr lang="en-US" altLang="en-US" sz="2800" dirty="0">
                <a:latin typeface="Times New Roman" panose="02020603050405020304" pitchFamily="18" charset="0"/>
              </a:rPr>
              <a:t>’</a:t>
            </a:r>
            <a:r>
              <a:rPr lang="en-US" altLang="en-US" sz="2800" dirty="0"/>
              <a:t>s also an</a:t>
            </a:r>
            <a:r>
              <a:rPr lang="en-US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Entry</a:t>
            </a:r>
            <a:r>
              <a:rPr lang="en-US" altLang="en-US" sz="2800" dirty="0"/>
              <a:t> object that can get keyboard input.</a:t>
            </a:r>
          </a:p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/>
              <a:t>The </a:t>
            </a:r>
            <a:r>
              <a:rPr lang="en-US" altLang="en-US" sz="2800" dirty="0">
                <a:latin typeface="Courier New" panose="02070309020205020404" pitchFamily="49" charset="0"/>
              </a:rPr>
              <a:t>Entry</a:t>
            </a:r>
            <a:r>
              <a:rPr lang="en-US" altLang="en-US" sz="2800" dirty="0"/>
              <a:t> object draws a box on the screen that can contain text. It understands </a:t>
            </a:r>
            <a:r>
              <a:rPr lang="en-US" altLang="en-US" sz="2800" dirty="0" err="1">
                <a:latin typeface="Courier New" panose="02070309020205020404" pitchFamily="49" charset="0"/>
              </a:rPr>
              <a:t>setText</a:t>
            </a:r>
            <a:r>
              <a:rPr lang="en-US" altLang="en-US" sz="2800" dirty="0"/>
              <a:t> and </a:t>
            </a:r>
            <a:r>
              <a:rPr lang="en-US" altLang="en-US" sz="2800" dirty="0" err="1">
                <a:latin typeface="Courier New" panose="02070309020205020404" pitchFamily="49" charset="0"/>
              </a:rPr>
              <a:t>getText</a:t>
            </a:r>
            <a:r>
              <a:rPr lang="en-US" altLang="en-US" sz="2800" dirty="0"/>
              <a:t>, with one difference that the input can be edited.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/>
              <a:t>Python Programming, 3/e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12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013003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1150939" y="513292"/>
            <a:ext cx="7793037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Handling Textual Input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/>
              <a:t>Python Programming, 3/e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13</a:t>
            </a:fld>
            <a:endParaRPr lang="en-US" alt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708618"/>
            <a:ext cx="495433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786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1150939" y="-46988"/>
            <a:ext cx="7793037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Handling Textual Input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182688" y="1121148"/>
            <a:ext cx="7772400" cy="4593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# convert_gui.pyw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# Program to convert Celsius to Fahrenheit using a simple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#   graphical interface.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</a:pPr>
            <a:endParaRPr lang="en-US" altLang="en-US" sz="12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from graphics import *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</a:pPr>
            <a:endParaRPr lang="en-US" altLang="en-US" sz="12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def main():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win = GraphWin("Celsius Converter", 300, 200)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win.setCoords(0.0, 0.0, 3.0, 4.0)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# Draw the interface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Text(Point(1,3), "   Celsius Temperature:").draw(win)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Text(Point(1,1), "Fahrenheit Temperature:").draw(win)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</a:t>
            </a: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  <a:t> input = Entry(Point(2,3), 5)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</a:pP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  <a:t>    input.setText("0.0")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input.draw(win)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output = Text(Point(2,1),"")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output.draw(win)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button = Text(Point(1.5,2.0),"Convert It")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button.draw(win)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Rectangle(Point(1,1.5), Point(2,2.5)).draw(win)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>
          <a:xfrm>
            <a:off x="6810376" y="5410729"/>
            <a:ext cx="2133600" cy="304271"/>
          </a:xfrm>
        </p:spPr>
        <p:txBody>
          <a:bodyPr/>
          <a:lstStyle/>
          <a:p>
            <a:r>
              <a:rPr lang="en-US" altLang="en-US" sz="1400" dirty="0"/>
              <a:t>Python Programming, 3/e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>
          <a:xfrm>
            <a:off x="3124200" y="4736679"/>
            <a:ext cx="2895600" cy="304271"/>
          </a:xfrm>
        </p:spPr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14</a:t>
            </a:fld>
            <a:endParaRPr lang="en-US" altLang="en-US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388560" y="1599840"/>
              <a:ext cx="1036080" cy="988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78840" y="1593360"/>
                <a:ext cx="1055880" cy="100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61674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150939" y="513292"/>
            <a:ext cx="7793037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Handling Textual Input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182688" y="1681428"/>
            <a:ext cx="7772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# wait for a mouse click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win.getMouse</a:t>
            </a:r>
            <a:r>
              <a:rPr lang="en-US" alt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# convert input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celsius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eval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input.getText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</a:t>
            </a:r>
            <a:r>
              <a:rPr lang="en-US" altLang="en-US" sz="1400" dirty="0" err="1">
                <a:latin typeface="Courier New" panose="02070309020205020404" pitchFamily="49" charset="0"/>
              </a:rPr>
              <a:t>fahrenheit</a:t>
            </a:r>
            <a:r>
              <a:rPr lang="en-US" altLang="en-US" sz="1400" dirty="0">
                <a:latin typeface="Courier New" panose="02070309020205020404" pitchFamily="49" charset="0"/>
              </a:rPr>
              <a:t> = 9.0/5.0 *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celsius</a:t>
            </a:r>
            <a:r>
              <a:rPr lang="en-US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>
                <a:latin typeface="Courier New" panose="02070309020205020404" pitchFamily="49" charset="0"/>
              </a:rPr>
              <a:t>+ 32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# display output and change button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output.setText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fahrenheit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</a:t>
            </a:r>
            <a:r>
              <a:rPr lang="en-US" altLang="en-US" sz="1400" dirty="0" err="1">
                <a:latin typeface="Courier New" panose="02070309020205020404" pitchFamily="49" charset="0"/>
              </a:rPr>
              <a:t>button.setText</a:t>
            </a:r>
            <a:r>
              <a:rPr lang="en-US" altLang="en-US" sz="1400" dirty="0">
                <a:latin typeface="Courier New" panose="02070309020205020404" pitchFamily="49" charset="0"/>
              </a:rPr>
              <a:t>("Quit")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# wait for click and then quit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</a:t>
            </a:r>
            <a:r>
              <a:rPr lang="en-US" altLang="en-US" sz="1400" dirty="0" err="1">
                <a:latin typeface="Courier New" panose="02070309020205020404" pitchFamily="49" charset="0"/>
              </a:rPr>
              <a:t>win.getMouse</a:t>
            </a:r>
            <a:r>
              <a:rPr lang="en-US" altLang="en-US" sz="1400" dirty="0">
                <a:latin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</a:t>
            </a:r>
            <a:r>
              <a:rPr lang="en-US" altLang="en-US" sz="1400" dirty="0" err="1">
                <a:latin typeface="Courier New" panose="02070309020205020404" pitchFamily="49" charset="0"/>
              </a:rPr>
              <a:t>win.close</a:t>
            </a:r>
            <a:r>
              <a:rPr lang="en-US" altLang="en-US" sz="1400" dirty="0">
                <a:latin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main()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>
          <a:xfrm>
            <a:off x="6019800" y="5209491"/>
            <a:ext cx="2133600" cy="304271"/>
          </a:xfrm>
        </p:spPr>
        <p:txBody>
          <a:bodyPr/>
          <a:lstStyle/>
          <a:p>
            <a:r>
              <a:rPr lang="en-US" altLang="en-US" sz="1400" dirty="0"/>
              <a:t>Python Programming, 3/e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15</a:t>
            </a:fld>
            <a:endParaRPr lang="en-US" altLang="en-US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026680" y="2736000"/>
              <a:ext cx="208080" cy="77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18040" y="2728800"/>
                <a:ext cx="222840" cy="9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13423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1150939" y="513292"/>
            <a:ext cx="7793037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Handling Textual Input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altLang="en-US" sz="1400" dirty="0"/>
              <a:t>Python Programming, 3/e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 smtClean="0"/>
              <a:pPr/>
              <a:t>16</a:t>
            </a:fld>
            <a:endParaRPr lang="en-US" alt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1" y="1738313"/>
            <a:ext cx="501841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437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and list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6771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EF4FD44-CA98-4981-BA4B-9672FA521437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String Data Type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most common use of personal computers is word processing.</a:t>
            </a:r>
          </a:p>
          <a:p>
            <a:pPr eaLnBrk="1" hangingPunct="1"/>
            <a:r>
              <a:rPr lang="en-US" altLang="en-US"/>
              <a:t>Text is represented in programs by the </a:t>
            </a:r>
            <a:r>
              <a:rPr lang="en-US" altLang="en-US" i="1"/>
              <a:t>string</a:t>
            </a:r>
            <a:r>
              <a:rPr lang="en-US" altLang="en-US"/>
              <a:t> data type.</a:t>
            </a:r>
          </a:p>
          <a:p>
            <a:pPr eaLnBrk="1" hangingPunct="1"/>
            <a:r>
              <a:rPr lang="en-US" altLang="en-US" b="1"/>
              <a:t>A string is a sequence of characters enclosed within quotation marks (</a:t>
            </a:r>
            <a:r>
              <a:rPr lang="en-US" altLang="en-US" b="1">
                <a:cs typeface="Tahoma" panose="020B0604030504040204" pitchFamily="34" charset="0"/>
              </a:rPr>
              <a:t>"</a:t>
            </a:r>
            <a:r>
              <a:rPr lang="en-US" altLang="en-US" b="1"/>
              <a:t>) or apostrophes (</a:t>
            </a:r>
            <a:r>
              <a:rPr lang="en-US" altLang="en-US" b="1">
                <a:cs typeface="Tahoma" panose="020B0604030504040204" pitchFamily="34" charset="0"/>
              </a:rPr>
              <a:t>'</a:t>
            </a:r>
            <a:r>
              <a:rPr lang="en-US" altLang="en-US" b="1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2439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882BABF-5A86-4EFF-9CBF-FE1AD883601F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String Data Type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str1="Hello"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str2='spam'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print(str1, str2)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 spam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type(str1)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type(str2)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90032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click a key and make the letter appear twice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k=win.getKey()</a:t>
            </a:r>
          </a:p>
          <a:p>
            <a:pPr marL="0" indent="0">
              <a:buNone/>
            </a:pPr>
            <a:r>
              <a:rPr lang="en-US"/>
              <a:t> klabel=Text(p</a:t>
            </a:r>
            <a:r>
              <a:rPr lang="en-US" b="1"/>
              <a:t>,</a:t>
            </a:r>
            <a:r>
              <a:rPr lang="en-US" b="1">
                <a:solidFill>
                  <a:srgbClr val="FF0000"/>
                </a:solidFill>
              </a:rPr>
              <a:t>k+k</a:t>
            </a:r>
            <a:r>
              <a:rPr lang="en-US"/>
              <a:t>)</a:t>
            </a:r>
          </a:p>
          <a:p>
            <a:pPr marL="0" indent="0">
              <a:buNone/>
            </a:pPr>
            <a:r>
              <a:rPr lang="en-US"/>
              <a:t> klabel.draw(win)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62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6910F72-BF7C-4FC2-9585-800552506E4D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String Data Type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dirty="0"/>
              <a:t>Getting a string as input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input("Please enter your name: ")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Please enter your name: John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print("Hello",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Hello John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800" dirty="0"/>
              <a:t>Notice that the input is not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altLang="en-US" sz="2800" dirty="0"/>
              <a:t>uated. We want to store the typed characters, not to evaluate them as a Python expression.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455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C6D4EDB-29E3-440B-BFC9-D1AD1A96CC4F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String Data Type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We can access the individual characters in a string through </a:t>
            </a:r>
            <a:r>
              <a:rPr lang="en-US" altLang="en-US" i="1" dirty="0"/>
              <a:t>indexing</a:t>
            </a:r>
            <a:r>
              <a:rPr lang="en-US" altLang="en-US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positions in a string are numbered from the left, starting with 0.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general form is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&lt;string&gt;[&lt;expr&gt;]</a:t>
            </a:r>
            <a:r>
              <a:rPr lang="en-US" altLang="en-US" dirty="0"/>
              <a:t>, where the value of expr determines which character is selected from the string.</a:t>
            </a:r>
          </a:p>
        </p:txBody>
      </p:sp>
    </p:spTree>
    <p:extLst>
      <p:ext uri="{BB962C8B-B14F-4D97-AF65-F5344CB8AC3E}">
        <p14:creationId xmlns:p14="http://schemas.microsoft.com/office/powerpoint/2010/main" val="322898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9435D02-089F-4412-B45A-6F5141790865}" type="slidenum">
              <a:rPr lang="en-US" altLang="en-US" sz="1400"/>
              <a:pPr eaLnBrk="1" hangingPunct="1"/>
              <a:t>22</a:t>
            </a:fld>
            <a:endParaRPr lang="en-US" alt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String Data Type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857500"/>
            <a:ext cx="7772400" cy="225292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greet = "Hello Bob"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greet[0]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print(greet[0], greet[2], greet[4])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 l 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8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print(greet[x - 2])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270" name="Line 19"/>
          <p:cNvSpPr>
            <a:spLocks noChangeShapeType="1"/>
          </p:cNvSpPr>
          <p:nvPr/>
        </p:nvSpPr>
        <p:spPr bwMode="auto">
          <a:xfrm>
            <a:off x="7086600" y="18415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1271" name="Group 23"/>
          <p:cNvGrpSpPr>
            <a:grpSpLocks/>
          </p:cNvGrpSpPr>
          <p:nvPr/>
        </p:nvGrpSpPr>
        <p:grpSpPr bwMode="auto">
          <a:xfrm>
            <a:off x="1600200" y="1841500"/>
            <a:ext cx="5486400" cy="1160198"/>
            <a:chOff x="1008" y="1392"/>
            <a:chExt cx="3456" cy="877"/>
          </a:xfrm>
        </p:grpSpPr>
        <p:sp>
          <p:nvSpPr>
            <p:cNvPr id="11272" name="Rectangle 4"/>
            <p:cNvSpPr>
              <a:spLocks noChangeArrowheads="1"/>
            </p:cNvSpPr>
            <p:nvPr/>
          </p:nvSpPr>
          <p:spPr bwMode="auto">
            <a:xfrm>
              <a:off x="1008" y="1392"/>
              <a:ext cx="34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73" name="Line 5"/>
            <p:cNvSpPr>
              <a:spLocks noChangeShapeType="1"/>
            </p:cNvSpPr>
            <p:nvPr/>
          </p:nvSpPr>
          <p:spPr bwMode="auto">
            <a:xfrm>
              <a:off x="1392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4" name="Line 6"/>
            <p:cNvSpPr>
              <a:spLocks noChangeShapeType="1"/>
            </p:cNvSpPr>
            <p:nvPr/>
          </p:nvSpPr>
          <p:spPr bwMode="auto">
            <a:xfrm>
              <a:off x="1776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5" name="Line 7"/>
            <p:cNvSpPr>
              <a:spLocks noChangeShapeType="1"/>
            </p:cNvSpPr>
            <p:nvPr/>
          </p:nvSpPr>
          <p:spPr bwMode="auto">
            <a:xfrm>
              <a:off x="2160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6" name="Line 8"/>
            <p:cNvSpPr>
              <a:spLocks noChangeShapeType="1"/>
            </p:cNvSpPr>
            <p:nvPr/>
          </p:nvSpPr>
          <p:spPr bwMode="auto">
            <a:xfrm>
              <a:off x="2544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7" name="Line 9"/>
            <p:cNvSpPr>
              <a:spLocks noChangeShapeType="1"/>
            </p:cNvSpPr>
            <p:nvPr/>
          </p:nvSpPr>
          <p:spPr bwMode="auto">
            <a:xfrm>
              <a:off x="2928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8" name="Line 10"/>
            <p:cNvSpPr>
              <a:spLocks noChangeShapeType="1"/>
            </p:cNvSpPr>
            <p:nvPr/>
          </p:nvSpPr>
          <p:spPr bwMode="auto">
            <a:xfrm>
              <a:off x="3312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9" name="Line 11"/>
            <p:cNvSpPr>
              <a:spLocks noChangeShapeType="1"/>
            </p:cNvSpPr>
            <p:nvPr/>
          </p:nvSpPr>
          <p:spPr bwMode="auto">
            <a:xfrm>
              <a:off x="3696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0" name="Text Box 12"/>
            <p:cNvSpPr txBox="1">
              <a:spLocks noChangeArrowheads="1"/>
            </p:cNvSpPr>
            <p:nvPr/>
          </p:nvSpPr>
          <p:spPr bwMode="auto">
            <a:xfrm>
              <a:off x="1104" y="1536"/>
              <a:ext cx="247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H</a:t>
              </a:r>
            </a:p>
          </p:txBody>
        </p:sp>
        <p:sp>
          <p:nvSpPr>
            <p:cNvPr id="11281" name="Text Box 13"/>
            <p:cNvSpPr txBox="1">
              <a:spLocks noChangeArrowheads="1"/>
            </p:cNvSpPr>
            <p:nvPr/>
          </p:nvSpPr>
          <p:spPr bwMode="auto">
            <a:xfrm>
              <a:off x="1488" y="1536"/>
              <a:ext cx="21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e</a:t>
              </a:r>
            </a:p>
          </p:txBody>
        </p:sp>
        <p:sp>
          <p:nvSpPr>
            <p:cNvPr id="11282" name="Text Box 14"/>
            <p:cNvSpPr txBox="1">
              <a:spLocks noChangeArrowheads="1"/>
            </p:cNvSpPr>
            <p:nvPr/>
          </p:nvSpPr>
          <p:spPr bwMode="auto">
            <a:xfrm>
              <a:off x="1920" y="1536"/>
              <a:ext cx="161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l</a:t>
              </a:r>
            </a:p>
          </p:txBody>
        </p:sp>
        <p:sp>
          <p:nvSpPr>
            <p:cNvPr id="11283" name="Text Box 15"/>
            <p:cNvSpPr txBox="1">
              <a:spLocks noChangeArrowheads="1"/>
            </p:cNvSpPr>
            <p:nvPr/>
          </p:nvSpPr>
          <p:spPr bwMode="auto">
            <a:xfrm>
              <a:off x="2256" y="1536"/>
              <a:ext cx="161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l</a:t>
              </a:r>
            </a:p>
          </p:txBody>
        </p:sp>
        <p:sp>
          <p:nvSpPr>
            <p:cNvPr id="11284" name="Text Box 16"/>
            <p:cNvSpPr txBox="1">
              <a:spLocks noChangeArrowheads="1"/>
            </p:cNvSpPr>
            <p:nvPr/>
          </p:nvSpPr>
          <p:spPr bwMode="auto">
            <a:xfrm>
              <a:off x="2640" y="1536"/>
              <a:ext cx="22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o</a:t>
              </a:r>
            </a:p>
          </p:txBody>
        </p:sp>
        <p:sp>
          <p:nvSpPr>
            <p:cNvPr id="11285" name="Text Box 17"/>
            <p:cNvSpPr txBox="1">
              <a:spLocks noChangeArrowheads="1"/>
            </p:cNvSpPr>
            <p:nvPr/>
          </p:nvSpPr>
          <p:spPr bwMode="auto">
            <a:xfrm>
              <a:off x="3408" y="1536"/>
              <a:ext cx="231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B</a:t>
              </a:r>
            </a:p>
          </p:txBody>
        </p:sp>
        <p:sp>
          <p:nvSpPr>
            <p:cNvPr id="11286" name="Line 18"/>
            <p:cNvSpPr>
              <a:spLocks noChangeShapeType="1"/>
            </p:cNvSpPr>
            <p:nvPr/>
          </p:nvSpPr>
          <p:spPr bwMode="auto">
            <a:xfrm>
              <a:off x="4080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7" name="Text Box 20"/>
            <p:cNvSpPr txBox="1">
              <a:spLocks noChangeArrowheads="1"/>
            </p:cNvSpPr>
            <p:nvPr/>
          </p:nvSpPr>
          <p:spPr bwMode="auto">
            <a:xfrm>
              <a:off x="3744" y="1536"/>
              <a:ext cx="22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o</a:t>
              </a:r>
            </a:p>
          </p:txBody>
        </p:sp>
        <p:sp>
          <p:nvSpPr>
            <p:cNvPr id="11288" name="Text Box 21"/>
            <p:cNvSpPr txBox="1">
              <a:spLocks noChangeArrowheads="1"/>
            </p:cNvSpPr>
            <p:nvPr/>
          </p:nvSpPr>
          <p:spPr bwMode="auto">
            <a:xfrm>
              <a:off x="4176" y="1536"/>
              <a:ext cx="223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b</a:t>
              </a:r>
            </a:p>
          </p:txBody>
        </p:sp>
        <p:sp>
          <p:nvSpPr>
            <p:cNvPr id="11289" name="Text Box 22"/>
            <p:cNvSpPr txBox="1">
              <a:spLocks noChangeArrowheads="1"/>
            </p:cNvSpPr>
            <p:nvPr/>
          </p:nvSpPr>
          <p:spPr bwMode="auto">
            <a:xfrm>
              <a:off x="1008" y="1920"/>
              <a:ext cx="345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  0    1     2    3     4    5     6     7     8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92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57CC16F-3A0A-45F1-9CAC-1B5485EEB754}" type="slidenum">
              <a:rPr lang="en-US" altLang="en-US" sz="1400"/>
              <a:pPr eaLnBrk="1" hangingPunct="1"/>
              <a:t>23</a:t>
            </a:fld>
            <a:endParaRPr lang="en-US" alt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String Data Type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794000"/>
            <a:ext cx="7772400" cy="231642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In a string of </a:t>
            </a:r>
            <a:r>
              <a:rPr lang="en-US" altLang="en-US" sz="2800" i="1" dirty="0"/>
              <a:t>n</a:t>
            </a:r>
            <a:r>
              <a:rPr lang="en-US" altLang="en-US" sz="2800" dirty="0"/>
              <a:t> characters, the last character is at position </a:t>
            </a:r>
            <a:r>
              <a:rPr lang="en-US" altLang="en-US" sz="2800" i="1" dirty="0"/>
              <a:t>n-1</a:t>
            </a:r>
            <a:r>
              <a:rPr lang="en-US" altLang="en-US" sz="2800" dirty="0"/>
              <a:t> since we start counting with 0.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We can index from the right side using negative indexes.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greet[-1]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greet[-3]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</a:p>
        </p:txBody>
      </p:sp>
      <p:grpSp>
        <p:nvGrpSpPr>
          <p:cNvPr id="12294" name="Group 4"/>
          <p:cNvGrpSpPr>
            <a:grpSpLocks/>
          </p:cNvGrpSpPr>
          <p:nvPr/>
        </p:nvGrpSpPr>
        <p:grpSpPr bwMode="auto">
          <a:xfrm>
            <a:off x="1600200" y="1651000"/>
            <a:ext cx="5486400" cy="1160198"/>
            <a:chOff x="1008" y="1392"/>
            <a:chExt cx="3456" cy="877"/>
          </a:xfrm>
        </p:grpSpPr>
        <p:sp>
          <p:nvSpPr>
            <p:cNvPr id="12295" name="Rectangle 5"/>
            <p:cNvSpPr>
              <a:spLocks noChangeArrowheads="1"/>
            </p:cNvSpPr>
            <p:nvPr/>
          </p:nvSpPr>
          <p:spPr bwMode="auto">
            <a:xfrm>
              <a:off x="1008" y="1392"/>
              <a:ext cx="34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6" name="Line 6"/>
            <p:cNvSpPr>
              <a:spLocks noChangeShapeType="1"/>
            </p:cNvSpPr>
            <p:nvPr/>
          </p:nvSpPr>
          <p:spPr bwMode="auto">
            <a:xfrm>
              <a:off x="1392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97" name="Line 7"/>
            <p:cNvSpPr>
              <a:spLocks noChangeShapeType="1"/>
            </p:cNvSpPr>
            <p:nvPr/>
          </p:nvSpPr>
          <p:spPr bwMode="auto">
            <a:xfrm>
              <a:off x="1776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98" name="Line 8"/>
            <p:cNvSpPr>
              <a:spLocks noChangeShapeType="1"/>
            </p:cNvSpPr>
            <p:nvPr/>
          </p:nvSpPr>
          <p:spPr bwMode="auto">
            <a:xfrm>
              <a:off x="2160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99" name="Line 9"/>
            <p:cNvSpPr>
              <a:spLocks noChangeShapeType="1"/>
            </p:cNvSpPr>
            <p:nvPr/>
          </p:nvSpPr>
          <p:spPr bwMode="auto">
            <a:xfrm>
              <a:off x="2544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0" name="Line 10"/>
            <p:cNvSpPr>
              <a:spLocks noChangeShapeType="1"/>
            </p:cNvSpPr>
            <p:nvPr/>
          </p:nvSpPr>
          <p:spPr bwMode="auto">
            <a:xfrm>
              <a:off x="2928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1" name="Line 11"/>
            <p:cNvSpPr>
              <a:spLocks noChangeShapeType="1"/>
            </p:cNvSpPr>
            <p:nvPr/>
          </p:nvSpPr>
          <p:spPr bwMode="auto">
            <a:xfrm>
              <a:off x="3312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2" name="Line 12"/>
            <p:cNvSpPr>
              <a:spLocks noChangeShapeType="1"/>
            </p:cNvSpPr>
            <p:nvPr/>
          </p:nvSpPr>
          <p:spPr bwMode="auto">
            <a:xfrm>
              <a:off x="3696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3" name="Text Box 13"/>
            <p:cNvSpPr txBox="1">
              <a:spLocks noChangeArrowheads="1"/>
            </p:cNvSpPr>
            <p:nvPr/>
          </p:nvSpPr>
          <p:spPr bwMode="auto">
            <a:xfrm>
              <a:off x="1104" y="1536"/>
              <a:ext cx="247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H</a:t>
              </a:r>
            </a:p>
          </p:txBody>
        </p:sp>
        <p:sp>
          <p:nvSpPr>
            <p:cNvPr id="12304" name="Text Box 14"/>
            <p:cNvSpPr txBox="1">
              <a:spLocks noChangeArrowheads="1"/>
            </p:cNvSpPr>
            <p:nvPr/>
          </p:nvSpPr>
          <p:spPr bwMode="auto">
            <a:xfrm>
              <a:off x="1488" y="1536"/>
              <a:ext cx="21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e</a:t>
              </a:r>
            </a:p>
          </p:txBody>
        </p:sp>
        <p:sp>
          <p:nvSpPr>
            <p:cNvPr id="12305" name="Text Box 15"/>
            <p:cNvSpPr txBox="1">
              <a:spLocks noChangeArrowheads="1"/>
            </p:cNvSpPr>
            <p:nvPr/>
          </p:nvSpPr>
          <p:spPr bwMode="auto">
            <a:xfrm>
              <a:off x="1920" y="1536"/>
              <a:ext cx="161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l</a:t>
              </a:r>
            </a:p>
          </p:txBody>
        </p:sp>
        <p:sp>
          <p:nvSpPr>
            <p:cNvPr id="12306" name="Text Box 16"/>
            <p:cNvSpPr txBox="1">
              <a:spLocks noChangeArrowheads="1"/>
            </p:cNvSpPr>
            <p:nvPr/>
          </p:nvSpPr>
          <p:spPr bwMode="auto">
            <a:xfrm>
              <a:off x="2256" y="1536"/>
              <a:ext cx="161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l</a:t>
              </a:r>
            </a:p>
          </p:txBody>
        </p:sp>
        <p:sp>
          <p:nvSpPr>
            <p:cNvPr id="12307" name="Text Box 17"/>
            <p:cNvSpPr txBox="1">
              <a:spLocks noChangeArrowheads="1"/>
            </p:cNvSpPr>
            <p:nvPr/>
          </p:nvSpPr>
          <p:spPr bwMode="auto">
            <a:xfrm>
              <a:off x="2640" y="1536"/>
              <a:ext cx="22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o</a:t>
              </a:r>
            </a:p>
          </p:txBody>
        </p:sp>
        <p:sp>
          <p:nvSpPr>
            <p:cNvPr id="12308" name="Text Box 18"/>
            <p:cNvSpPr txBox="1">
              <a:spLocks noChangeArrowheads="1"/>
            </p:cNvSpPr>
            <p:nvPr/>
          </p:nvSpPr>
          <p:spPr bwMode="auto">
            <a:xfrm>
              <a:off x="3408" y="1536"/>
              <a:ext cx="231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B</a:t>
              </a:r>
            </a:p>
          </p:txBody>
        </p:sp>
        <p:sp>
          <p:nvSpPr>
            <p:cNvPr id="12309" name="Line 19"/>
            <p:cNvSpPr>
              <a:spLocks noChangeShapeType="1"/>
            </p:cNvSpPr>
            <p:nvPr/>
          </p:nvSpPr>
          <p:spPr bwMode="auto">
            <a:xfrm>
              <a:off x="4080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10" name="Text Box 20"/>
            <p:cNvSpPr txBox="1">
              <a:spLocks noChangeArrowheads="1"/>
            </p:cNvSpPr>
            <p:nvPr/>
          </p:nvSpPr>
          <p:spPr bwMode="auto">
            <a:xfrm>
              <a:off x="3744" y="1536"/>
              <a:ext cx="22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o</a:t>
              </a:r>
            </a:p>
          </p:txBody>
        </p:sp>
        <p:sp>
          <p:nvSpPr>
            <p:cNvPr id="12311" name="Text Box 21"/>
            <p:cNvSpPr txBox="1">
              <a:spLocks noChangeArrowheads="1"/>
            </p:cNvSpPr>
            <p:nvPr/>
          </p:nvSpPr>
          <p:spPr bwMode="auto">
            <a:xfrm>
              <a:off x="4176" y="1536"/>
              <a:ext cx="223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b</a:t>
              </a:r>
            </a:p>
          </p:txBody>
        </p:sp>
        <p:sp>
          <p:nvSpPr>
            <p:cNvPr id="12312" name="Text Box 22"/>
            <p:cNvSpPr txBox="1">
              <a:spLocks noChangeArrowheads="1"/>
            </p:cNvSpPr>
            <p:nvPr/>
          </p:nvSpPr>
          <p:spPr bwMode="auto">
            <a:xfrm>
              <a:off x="1008" y="1920"/>
              <a:ext cx="345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  0    1     2    3     4    5     6     7     8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359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53C7F91-A1F8-4C25-8B1A-FF8E7C9B8EB8}" type="slidenum">
              <a:rPr lang="en-US" altLang="en-US" sz="1400"/>
              <a:pPr eaLnBrk="1" hangingPunct="1"/>
              <a:t>24</a:t>
            </a:fld>
            <a:endParaRPr lang="en-US" alt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String Data Type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Indexing returns a string containing a single character from a larger string.</a:t>
            </a:r>
          </a:p>
          <a:p>
            <a:pPr eaLnBrk="1" hangingPunct="1"/>
            <a:r>
              <a:rPr lang="en-US" altLang="en-US"/>
              <a:t>We can also access a contiguous sequence of characters, called a </a:t>
            </a:r>
            <a:r>
              <a:rPr lang="en-US" altLang="en-US" i="1"/>
              <a:t>substring</a:t>
            </a:r>
            <a:r>
              <a:rPr lang="en-US" altLang="en-US"/>
              <a:t>, through a process called </a:t>
            </a:r>
            <a:r>
              <a:rPr lang="en-US" altLang="en-US" i="1"/>
              <a:t>slicing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714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0A300BE-5453-4953-85EC-5CF75509E246}" type="slidenum">
              <a:rPr lang="en-US" altLang="en-US" sz="1400"/>
              <a:pPr eaLnBrk="1" hangingPunct="1"/>
              <a:t>25</a:t>
            </a:fld>
            <a:endParaRPr lang="en-US" alt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String Data Type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Slicing:</a:t>
            </a:r>
            <a:br>
              <a:rPr lang="en-US" altLang="en-US" dirty="0"/>
            </a:b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&lt;string&gt;[&lt;start&gt;:&lt;end&gt;]</a:t>
            </a:r>
          </a:p>
          <a:p>
            <a:pPr eaLnBrk="1" hangingPunct="1"/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 dirty="0"/>
              <a:t> and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en-US" dirty="0"/>
              <a:t> should both be </a:t>
            </a:r>
            <a:r>
              <a:rPr lang="en-US" altLang="en-US" dirty="0" err="1"/>
              <a:t>ints</a:t>
            </a:r>
            <a:endParaRPr lang="en-US" altLang="en-US" dirty="0"/>
          </a:p>
          <a:p>
            <a:pPr eaLnBrk="1" hangingPunct="1"/>
            <a:r>
              <a:rPr lang="en-US" altLang="en-US" dirty="0"/>
              <a:t>The slice contains the substring beginning at position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 dirty="0"/>
              <a:t> and runs up to </a:t>
            </a:r>
            <a:r>
              <a:rPr lang="en-US" altLang="en-US" b="1" dirty="0"/>
              <a:t>but doesn</a:t>
            </a:r>
            <a:r>
              <a:rPr lang="en-US" altLang="en-US" b="1" dirty="0">
                <a:latin typeface="Times New Roman" panose="02020603050405020304" pitchFamily="18" charset="0"/>
              </a:rPr>
              <a:t>’</a:t>
            </a:r>
            <a:r>
              <a:rPr lang="en-US" altLang="en-US" b="1" dirty="0"/>
              <a:t>t include</a:t>
            </a:r>
            <a:r>
              <a:rPr lang="en-US" altLang="en-US" dirty="0"/>
              <a:t> the position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873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EC104AE-31A7-44A2-A289-D6FC6F793981}" type="slidenum">
              <a:rPr lang="en-US" altLang="en-US" sz="1400"/>
              <a:pPr eaLnBrk="1" hangingPunct="1"/>
              <a:t>26</a:t>
            </a:fld>
            <a:endParaRPr lang="en-US" alt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String Data Type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730500"/>
            <a:ext cx="7772400" cy="237992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greet[0:3]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'Hel'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greet[5:9]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 Bob'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greet[:5]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greet[5:]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 Bob'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greet[:]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'Hello Bob'</a:t>
            </a:r>
          </a:p>
        </p:txBody>
      </p:sp>
      <p:grpSp>
        <p:nvGrpSpPr>
          <p:cNvPr id="15366" name="Group 4"/>
          <p:cNvGrpSpPr>
            <a:grpSpLocks/>
          </p:cNvGrpSpPr>
          <p:nvPr/>
        </p:nvGrpSpPr>
        <p:grpSpPr bwMode="auto">
          <a:xfrm>
            <a:off x="1600200" y="1651000"/>
            <a:ext cx="5486400" cy="1160198"/>
            <a:chOff x="1008" y="1392"/>
            <a:chExt cx="3456" cy="877"/>
          </a:xfrm>
        </p:grpSpPr>
        <p:sp>
          <p:nvSpPr>
            <p:cNvPr id="15367" name="Rectangle 5"/>
            <p:cNvSpPr>
              <a:spLocks noChangeArrowheads="1"/>
            </p:cNvSpPr>
            <p:nvPr/>
          </p:nvSpPr>
          <p:spPr bwMode="auto">
            <a:xfrm>
              <a:off x="1008" y="1392"/>
              <a:ext cx="345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68" name="Line 6"/>
            <p:cNvSpPr>
              <a:spLocks noChangeShapeType="1"/>
            </p:cNvSpPr>
            <p:nvPr/>
          </p:nvSpPr>
          <p:spPr bwMode="auto">
            <a:xfrm>
              <a:off x="1392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69" name="Line 7"/>
            <p:cNvSpPr>
              <a:spLocks noChangeShapeType="1"/>
            </p:cNvSpPr>
            <p:nvPr/>
          </p:nvSpPr>
          <p:spPr bwMode="auto">
            <a:xfrm>
              <a:off x="1776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0" name="Line 8"/>
            <p:cNvSpPr>
              <a:spLocks noChangeShapeType="1"/>
            </p:cNvSpPr>
            <p:nvPr/>
          </p:nvSpPr>
          <p:spPr bwMode="auto">
            <a:xfrm>
              <a:off x="2160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1" name="Line 9"/>
            <p:cNvSpPr>
              <a:spLocks noChangeShapeType="1"/>
            </p:cNvSpPr>
            <p:nvPr/>
          </p:nvSpPr>
          <p:spPr bwMode="auto">
            <a:xfrm>
              <a:off x="2544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2" name="Line 10"/>
            <p:cNvSpPr>
              <a:spLocks noChangeShapeType="1"/>
            </p:cNvSpPr>
            <p:nvPr/>
          </p:nvSpPr>
          <p:spPr bwMode="auto">
            <a:xfrm>
              <a:off x="2928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3" name="Line 11"/>
            <p:cNvSpPr>
              <a:spLocks noChangeShapeType="1"/>
            </p:cNvSpPr>
            <p:nvPr/>
          </p:nvSpPr>
          <p:spPr bwMode="auto">
            <a:xfrm>
              <a:off x="3312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4" name="Line 12"/>
            <p:cNvSpPr>
              <a:spLocks noChangeShapeType="1"/>
            </p:cNvSpPr>
            <p:nvPr/>
          </p:nvSpPr>
          <p:spPr bwMode="auto">
            <a:xfrm>
              <a:off x="3696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5" name="Text Box 13"/>
            <p:cNvSpPr txBox="1">
              <a:spLocks noChangeArrowheads="1"/>
            </p:cNvSpPr>
            <p:nvPr/>
          </p:nvSpPr>
          <p:spPr bwMode="auto">
            <a:xfrm>
              <a:off x="1104" y="1536"/>
              <a:ext cx="247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H</a:t>
              </a:r>
            </a:p>
          </p:txBody>
        </p:sp>
        <p:sp>
          <p:nvSpPr>
            <p:cNvPr id="15376" name="Text Box 14"/>
            <p:cNvSpPr txBox="1">
              <a:spLocks noChangeArrowheads="1"/>
            </p:cNvSpPr>
            <p:nvPr/>
          </p:nvSpPr>
          <p:spPr bwMode="auto">
            <a:xfrm>
              <a:off x="1488" y="1536"/>
              <a:ext cx="21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e</a:t>
              </a:r>
            </a:p>
          </p:txBody>
        </p:sp>
        <p:sp>
          <p:nvSpPr>
            <p:cNvPr id="15377" name="Text Box 15"/>
            <p:cNvSpPr txBox="1">
              <a:spLocks noChangeArrowheads="1"/>
            </p:cNvSpPr>
            <p:nvPr/>
          </p:nvSpPr>
          <p:spPr bwMode="auto">
            <a:xfrm>
              <a:off x="1920" y="1536"/>
              <a:ext cx="161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l</a:t>
              </a:r>
            </a:p>
          </p:txBody>
        </p:sp>
        <p:sp>
          <p:nvSpPr>
            <p:cNvPr id="15378" name="Text Box 16"/>
            <p:cNvSpPr txBox="1">
              <a:spLocks noChangeArrowheads="1"/>
            </p:cNvSpPr>
            <p:nvPr/>
          </p:nvSpPr>
          <p:spPr bwMode="auto">
            <a:xfrm>
              <a:off x="2256" y="1536"/>
              <a:ext cx="161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l</a:t>
              </a:r>
            </a:p>
          </p:txBody>
        </p:sp>
        <p:sp>
          <p:nvSpPr>
            <p:cNvPr id="15379" name="Text Box 17"/>
            <p:cNvSpPr txBox="1">
              <a:spLocks noChangeArrowheads="1"/>
            </p:cNvSpPr>
            <p:nvPr/>
          </p:nvSpPr>
          <p:spPr bwMode="auto">
            <a:xfrm>
              <a:off x="2640" y="1536"/>
              <a:ext cx="22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o</a:t>
              </a:r>
            </a:p>
          </p:txBody>
        </p:sp>
        <p:sp>
          <p:nvSpPr>
            <p:cNvPr id="15380" name="Text Box 18"/>
            <p:cNvSpPr txBox="1">
              <a:spLocks noChangeArrowheads="1"/>
            </p:cNvSpPr>
            <p:nvPr/>
          </p:nvSpPr>
          <p:spPr bwMode="auto">
            <a:xfrm>
              <a:off x="3408" y="1536"/>
              <a:ext cx="231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B</a:t>
              </a:r>
            </a:p>
          </p:txBody>
        </p:sp>
        <p:sp>
          <p:nvSpPr>
            <p:cNvPr id="15381" name="Line 19"/>
            <p:cNvSpPr>
              <a:spLocks noChangeShapeType="1"/>
            </p:cNvSpPr>
            <p:nvPr/>
          </p:nvSpPr>
          <p:spPr bwMode="auto">
            <a:xfrm>
              <a:off x="4080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82" name="Text Box 20"/>
            <p:cNvSpPr txBox="1">
              <a:spLocks noChangeArrowheads="1"/>
            </p:cNvSpPr>
            <p:nvPr/>
          </p:nvSpPr>
          <p:spPr bwMode="auto">
            <a:xfrm>
              <a:off x="3744" y="1536"/>
              <a:ext cx="22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o</a:t>
              </a:r>
            </a:p>
          </p:txBody>
        </p:sp>
        <p:sp>
          <p:nvSpPr>
            <p:cNvPr id="15383" name="Text Box 21"/>
            <p:cNvSpPr txBox="1">
              <a:spLocks noChangeArrowheads="1"/>
            </p:cNvSpPr>
            <p:nvPr/>
          </p:nvSpPr>
          <p:spPr bwMode="auto">
            <a:xfrm>
              <a:off x="4176" y="1536"/>
              <a:ext cx="223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b</a:t>
              </a:r>
            </a:p>
          </p:txBody>
        </p:sp>
        <p:sp>
          <p:nvSpPr>
            <p:cNvPr id="15384" name="Text Box 22"/>
            <p:cNvSpPr txBox="1">
              <a:spLocks noChangeArrowheads="1"/>
            </p:cNvSpPr>
            <p:nvPr/>
          </p:nvSpPr>
          <p:spPr bwMode="auto">
            <a:xfrm>
              <a:off x="1008" y="1920"/>
              <a:ext cx="345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  0    1     2    3     4    5     6     7     8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12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9CCF6FB-C7D9-4DAC-BB50-5F701BB6E84F}" type="slidenum">
              <a:rPr lang="en-US" altLang="en-US" sz="1400"/>
              <a:pPr eaLnBrk="1" hangingPunct="1"/>
              <a:t>27</a:t>
            </a:fld>
            <a:endParaRPr lang="en-US" alt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String Data Type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If either expression is missing, then the start or the end of the string are used.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Can we put two strings together into a longer string?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/>
              <a:t>Concatenation</a:t>
            </a:r>
            <a:r>
              <a:rPr lang="en-US" altLang="en-US"/>
              <a:t> </a:t>
            </a:r>
            <a:r>
              <a:rPr lang="en-US" altLang="en-US">
                <a:latin typeface="Times New Roman" panose="02020603050405020304" pitchFamily="18" charset="0"/>
              </a:rPr>
              <a:t>“</a:t>
            </a:r>
            <a:r>
              <a:rPr lang="en-US" altLang="en-US"/>
              <a:t>glues</a:t>
            </a:r>
            <a:r>
              <a:rPr lang="en-US" altLang="en-US">
                <a:latin typeface="Times New Roman" panose="02020603050405020304" pitchFamily="18" charset="0"/>
              </a:rPr>
              <a:t>”</a:t>
            </a:r>
            <a:r>
              <a:rPr lang="en-US" altLang="en-US"/>
              <a:t> two strings together (+)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/>
              <a:t>Repetition</a:t>
            </a:r>
            <a:r>
              <a:rPr lang="en-US" altLang="en-US"/>
              <a:t> builds up a string by multiple concatenations of a string with itself (*)</a:t>
            </a:r>
            <a:endParaRPr lang="en-US" altLang="en-US" i="1"/>
          </a:p>
        </p:txBody>
      </p:sp>
    </p:spTree>
    <p:extLst>
      <p:ext uri="{BB962C8B-B14F-4D97-AF65-F5344CB8AC3E}">
        <p14:creationId xmlns:p14="http://schemas.microsoft.com/office/powerpoint/2010/main" val="135930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094185B-80F8-4EE6-AD64-A85501862E79}" type="slidenum">
              <a:rPr lang="en-US" altLang="en-US" sz="1400"/>
              <a:pPr eaLnBrk="1" hangingPunct="1"/>
              <a:t>28</a:t>
            </a:fld>
            <a:endParaRPr lang="en-US" alt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String Data Type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function </a:t>
            </a:r>
            <a:r>
              <a:rPr lang="en-US" altLang="en-US" sz="2800" i="1" dirty="0" err="1"/>
              <a:t>len</a:t>
            </a:r>
            <a:r>
              <a:rPr lang="en-US" altLang="en-US" sz="2800" dirty="0"/>
              <a:t> will return the length of a string.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"spam" + "eggs"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spameggs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"Spam" + "And" + "Eggs"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SpamAndEggs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3 * "spam"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spamspamspam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"spam" * 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spamspamspamspamspam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(3 * "spam") + ("eggs" * 5)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spamspamspameggseggseggseggseggs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43451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46C53C0-E533-48AC-95DE-1E5C7E7D4BD7}" type="slidenum">
              <a:rPr lang="en-US" altLang="en-US" sz="1400"/>
              <a:pPr eaLnBrk="1" hangingPunct="1"/>
              <a:t>29</a:t>
            </a:fld>
            <a:endParaRPr lang="en-US" altLang="en-US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looping through a string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("spam")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"Spam!":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print 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end=" ")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 p a m !</a:t>
            </a:r>
          </a:p>
        </p:txBody>
      </p:sp>
    </p:spTree>
    <p:extLst>
      <p:ext uri="{BB962C8B-B14F-4D97-AF65-F5344CB8AC3E}">
        <p14:creationId xmlns:p14="http://schemas.microsoft.com/office/powerpoint/2010/main" val="132628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1698549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err="1">
                <a:solidFill>
                  <a:srgbClr val="FF0000"/>
                </a:solidFill>
                <a:latin typeface="Courier" pitchFamily="2" charset="0"/>
              </a:rPr>
              <a:t>setCoords</a:t>
            </a:r>
            <a:r>
              <a:rPr lang="en-US" sz="3200" dirty="0">
                <a:latin typeface="Courier" pitchFamily="2" charset="0"/>
              </a:rPr>
              <a:t>(</a:t>
            </a:r>
            <a:r>
              <a:rPr lang="en-US" sz="3200" dirty="0" err="1">
                <a:latin typeface="Courier" pitchFamily="2" charset="0"/>
              </a:rPr>
              <a:t>lowerLeftX</a:t>
            </a:r>
            <a:r>
              <a:rPr lang="en-US" sz="3200" dirty="0">
                <a:latin typeface="Courier" pitchFamily="2" charset="0"/>
              </a:rPr>
              <a:t>, </a:t>
            </a:r>
            <a:r>
              <a:rPr lang="en-US" sz="3200" dirty="0" err="1">
                <a:latin typeface="Courier" pitchFamily="2" charset="0"/>
              </a:rPr>
              <a:t>lowerLeftY</a:t>
            </a:r>
            <a:r>
              <a:rPr lang="en-US" sz="3200" dirty="0">
                <a:latin typeface="Courier" pitchFamily="2" charset="0"/>
              </a:rPr>
              <a:t>,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 err="1">
                <a:latin typeface="Courier" pitchFamily="2" charset="0"/>
              </a:rPr>
              <a:t>upperRightX</a:t>
            </a:r>
            <a:r>
              <a:rPr lang="en-US" sz="3200" dirty="0">
                <a:latin typeface="Courier" pitchFamily="2" charset="0"/>
              </a:rPr>
              <a:t>, </a:t>
            </a:r>
            <a:r>
              <a:rPr lang="en-US" sz="3200" dirty="0" err="1">
                <a:latin typeface="Courier" pitchFamily="2" charset="0"/>
              </a:rPr>
              <a:t>upperRightY</a:t>
            </a:r>
            <a:r>
              <a:rPr lang="en-US" sz="3200" dirty="0">
                <a:latin typeface="Courier" pitchFamily="2" charset="0"/>
              </a:rPr>
              <a:t>)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What numbers to put </a:t>
            </a:r>
            <a:br>
              <a:rPr lang="en-US" sz="3200" dirty="0"/>
            </a:br>
            <a:r>
              <a:rPr lang="en-US" sz="3200" dirty="0"/>
              <a:t>in Point to 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06588"/>
            <a:ext cx="8229600" cy="16985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win=</a:t>
            </a:r>
            <a:r>
              <a:rPr lang="en-US" dirty="0" err="1">
                <a:latin typeface="Courier" pitchFamily="2" charset="0"/>
              </a:rPr>
              <a:t>GraphWin</a:t>
            </a:r>
            <a:r>
              <a:rPr lang="en-US" dirty="0">
                <a:latin typeface="Courier" pitchFamily="2" charset="0"/>
              </a:rPr>
              <a:t>("window",500,500)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win.setCoords</a:t>
            </a:r>
            <a:r>
              <a:rPr lang="en-US" dirty="0">
                <a:latin typeface="Courier" pitchFamily="2" charset="0"/>
              </a:rPr>
              <a:t>(-2,-2,3,3)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Circle(Point( , ),2).draw(win)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3</a:t>
            </a:fld>
            <a:endParaRPr lang="uk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A7594F-C586-DC4E-81F0-F3EAD7305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91" y="742798"/>
            <a:ext cx="2371709" cy="24660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742560" y="859320"/>
              <a:ext cx="4863240" cy="40885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2480" y="850680"/>
                <a:ext cx="4883040" cy="410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568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2A44DF5-AD58-4B6A-8EA3-A469406F31C7}" type="slidenum">
              <a:rPr lang="en-US" altLang="en-US" sz="1400"/>
              <a:pPr eaLnBrk="1" hangingPunct="1"/>
              <a:t>30</a:t>
            </a:fld>
            <a:endParaRPr lang="en-US" altLang="en-US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String Data Type</a:t>
            </a:r>
          </a:p>
        </p:txBody>
      </p:sp>
      <p:graphicFrame>
        <p:nvGraphicFramePr>
          <p:cNvPr id="23613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97504"/>
              </p:ext>
            </p:extLst>
          </p:nvPr>
        </p:nvGraphicFramePr>
        <p:xfrm>
          <a:off x="1447800" y="1778000"/>
          <a:ext cx="6096000" cy="338667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Operator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Meaning</a:t>
                      </a: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Concatenation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*</a:t>
                      </a: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Repetition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&lt;string&gt;[]</a:t>
                      </a: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Indexing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&lt;string&gt;[:]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Slicing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len</a:t>
                      </a:r>
                      <a:r>
                        <a:rPr kumimoji="0" lang="en-US" sz="2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(&lt;string&gt;)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Length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for &lt;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var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 in &lt;string&gt;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Iteration through characters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43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B7631DF-E2D4-4F1C-BC79-F52BB8E4572C}" type="slidenum">
              <a:rPr lang="en-US" altLang="en-US" sz="1400"/>
              <a:pPr eaLnBrk="1" hangingPunct="1"/>
              <a:t>31</a:t>
            </a:fld>
            <a:endParaRPr lang="en-US" altLang="en-US" sz="14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String Processing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112" y="1852706"/>
            <a:ext cx="8878888" cy="3429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Usernames on a computer system</a:t>
            </a:r>
          </a:p>
          <a:p>
            <a:pPr lvl="1" eaLnBrk="1" hangingPunct="1"/>
            <a:r>
              <a:rPr lang="en-US" altLang="en-US" dirty="0"/>
              <a:t>First initial, first seven characters of last name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get user’s first and last names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input("Please enter your first name (all lowercase): ")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last = input("Please enter your last name (all lowercase): ")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concatenate first initial with 7 chars of last name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first[0] + last[:7]</a:t>
            </a:r>
          </a:p>
        </p:txBody>
      </p:sp>
    </p:spTree>
    <p:extLst>
      <p:ext uri="{BB962C8B-B14F-4D97-AF65-F5344CB8AC3E}">
        <p14:creationId xmlns:p14="http://schemas.microsoft.com/office/powerpoint/2010/main" val="109601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50F2901-1B9A-4CD5-AA16-B3B0477767A7}" type="slidenum">
              <a:rPr lang="en-US" altLang="en-US" sz="1400"/>
              <a:pPr eaLnBrk="1" hangingPunct="1"/>
              <a:t>32</a:t>
            </a:fld>
            <a:endParaRPr lang="en-US" altLang="en-US" sz="14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String Processing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81428"/>
            <a:ext cx="8991600" cy="3429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Please enter your first name (all lowercase): john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Please enter your last name (all lowercase): doe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jdoe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Please enter your first name (all lowercase): donna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Please enter your last name (all lowercase):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rostenkowski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drostenk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01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1384782"/>
          </a:xfrm>
        </p:spPr>
        <p:txBody>
          <a:bodyPr>
            <a:normAutofit/>
          </a:bodyPr>
          <a:lstStyle/>
          <a:p>
            <a:r>
              <a:rPr lang="en-US" sz="2800" dirty="0"/>
              <a:t>Bounding box for an Oval</a:t>
            </a:r>
            <a:br>
              <a:rPr lang="en-US" sz="2800" dirty="0"/>
            </a:br>
            <a:r>
              <a:rPr lang="en-US" sz="2800" dirty="0"/>
              <a:t>Does the oval go through the point (0,0)?</a:t>
            </a:r>
            <a:br>
              <a:rPr lang="en-US" sz="2800" dirty="0"/>
            </a:br>
            <a:r>
              <a:rPr lang="en-US" sz="2800" dirty="0"/>
              <a:t>What will this oval look like?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502835"/>
            <a:ext cx="8382000" cy="19462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win=</a:t>
            </a:r>
            <a:r>
              <a:rPr lang="en-US" dirty="0" err="1"/>
              <a:t>GraphWin</a:t>
            </a:r>
            <a:r>
              <a:rPr lang="en-US" dirty="0"/>
              <a:t>("window",500,500)</a:t>
            </a:r>
          </a:p>
          <a:p>
            <a:pPr marL="0" indent="0">
              <a:buNone/>
            </a:pPr>
            <a:r>
              <a:rPr lang="en-US" dirty="0" err="1"/>
              <a:t>win.setCoords</a:t>
            </a:r>
            <a:r>
              <a:rPr lang="en-US" dirty="0"/>
              <a:t>(-1,-1,4,4)</a:t>
            </a:r>
          </a:p>
          <a:p>
            <a:pPr marL="0" indent="0">
              <a:buNone/>
            </a:pPr>
            <a:r>
              <a:rPr lang="en-US" dirty="0" err="1"/>
              <a:t>ov</a:t>
            </a:r>
            <a:r>
              <a:rPr lang="en-US" dirty="0"/>
              <a:t>=Oval(</a:t>
            </a:r>
            <a:r>
              <a:rPr lang="en-US" b="1" dirty="0"/>
              <a:t>Point(0,0),Point(1,2)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ov.draw</a:t>
            </a:r>
            <a:r>
              <a:rPr lang="en-US" dirty="0"/>
              <a:t>(win)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4</a:t>
            </a:fld>
            <a:endParaRPr lang="uk-U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FA62F5-4E13-A146-974F-4F88058A2B6B}"/>
              </a:ext>
            </a:extLst>
          </p:cNvPr>
          <p:cNvSpPr/>
          <p:nvPr/>
        </p:nvSpPr>
        <p:spPr>
          <a:xfrm>
            <a:off x="2958353" y="1613647"/>
            <a:ext cx="1882588" cy="188258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925280" y="728280"/>
              <a:ext cx="6271920" cy="41443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8800" y="718200"/>
                <a:ext cx="6286680" cy="416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890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copying</a:t>
            </a:r>
            <a:r>
              <a:rPr lang="en-US" dirty="0"/>
              <a:t> an object (and move)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ovCopy</a:t>
            </a:r>
            <a:r>
              <a:rPr lang="en-US" b="1" dirty="0"/>
              <a:t>=</a:t>
            </a:r>
            <a:r>
              <a:rPr lang="en-US" b="1" dirty="0" err="1"/>
              <a:t>ov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ovCopy.move</a:t>
            </a:r>
            <a:r>
              <a:rPr lang="en-US" b="1" dirty="0"/>
              <a:t>(.5,1)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where will </a:t>
            </a:r>
            <a:r>
              <a:rPr lang="en-US" dirty="0" err="1"/>
              <a:t>ovCopy</a:t>
            </a:r>
            <a:r>
              <a:rPr lang="en-US" dirty="0"/>
              <a:t> be?</a:t>
            </a:r>
          </a:p>
          <a:p>
            <a:r>
              <a:rPr lang="en-US" dirty="0"/>
              <a:t>where will </a:t>
            </a:r>
            <a:r>
              <a:rPr lang="en-US" dirty="0" err="1"/>
              <a:t>ov</a:t>
            </a:r>
            <a:r>
              <a:rPr lang="en-US" dirty="0"/>
              <a:t> be?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5</a:t>
            </a:fld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7DB712-8689-4B48-8D42-2FC7E9B55686}"/>
              </a:ext>
            </a:extLst>
          </p:cNvPr>
          <p:cNvSpPr/>
          <p:nvPr/>
        </p:nvSpPr>
        <p:spPr>
          <a:xfrm>
            <a:off x="4670612" y="1336730"/>
            <a:ext cx="1882588" cy="188258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2992680" y="727200"/>
              <a:ext cx="6098040" cy="41601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7640" y="719280"/>
                <a:ext cx="6112080" cy="418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259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copying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ovCopy=ov</a:t>
            </a:r>
          </a:p>
          <a:p>
            <a:pPr marL="0" indent="0">
              <a:buNone/>
            </a:pPr>
            <a:r>
              <a:rPr lang="en-US" b="1"/>
              <a:t>ovCopy.move(.5,1)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ov and ovCopy are the same Oval!</a:t>
            </a:r>
          </a:p>
          <a:p>
            <a:r>
              <a:rPr lang="en-US"/>
              <a:t>there is only one Oval on the screen, not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6686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1689582"/>
          </a:xfrm>
        </p:spPr>
        <p:txBody>
          <a:bodyPr>
            <a:normAutofit/>
          </a:bodyPr>
          <a:lstStyle/>
          <a:p>
            <a:r>
              <a:rPr lang="en-US" sz="2800" b="1" dirty="0"/>
              <a:t>cloning</a:t>
            </a:r>
            <a:r>
              <a:rPr lang="en-US" sz="2800" dirty="0"/>
              <a:t> an object</a:t>
            </a:r>
            <a:br>
              <a:rPr lang="en-US" sz="2800" dirty="0"/>
            </a:br>
            <a:r>
              <a:rPr lang="en-US" sz="2800" dirty="0"/>
              <a:t>Where will </a:t>
            </a:r>
            <a:r>
              <a:rPr lang="en-US" sz="2800" dirty="0" err="1"/>
              <a:t>ovClone</a:t>
            </a:r>
            <a:r>
              <a:rPr lang="en-US" sz="2800" dirty="0"/>
              <a:t> be?</a:t>
            </a:r>
            <a:br>
              <a:rPr lang="en-US" sz="2800" dirty="0"/>
            </a:br>
            <a:r>
              <a:rPr lang="en-US" sz="2800" dirty="0"/>
              <a:t>Where will </a:t>
            </a:r>
            <a:r>
              <a:rPr lang="en-US" sz="2800" dirty="0" err="1"/>
              <a:t>ov</a:t>
            </a:r>
            <a:r>
              <a:rPr lang="en-US" sz="2800" dirty="0"/>
              <a:t> 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8" y="3591159"/>
            <a:ext cx="8229600" cy="185793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err="1"/>
              <a:t>ovClone</a:t>
            </a:r>
            <a:r>
              <a:rPr lang="en-US" b="1" dirty="0"/>
              <a:t>=</a:t>
            </a:r>
            <a:r>
              <a:rPr lang="en-US" b="1" dirty="0" err="1"/>
              <a:t>ov.clone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err="1"/>
              <a:t>ovClone.move</a:t>
            </a:r>
            <a:r>
              <a:rPr lang="en-US" b="1" dirty="0"/>
              <a:t>(.5,-1)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err="1"/>
              <a:t>ovClone.draw</a:t>
            </a:r>
            <a:r>
              <a:rPr lang="en-US" b="1" dirty="0"/>
              <a:t>(win)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7</a:t>
            </a:fld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D4EEBB-E0F3-4B41-8A72-C246AA3DDDB3}"/>
              </a:ext>
            </a:extLst>
          </p:cNvPr>
          <p:cNvSpPr/>
          <p:nvPr/>
        </p:nvSpPr>
        <p:spPr>
          <a:xfrm>
            <a:off x="4670612" y="1964260"/>
            <a:ext cx="1882588" cy="188258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3798360" y="362160"/>
              <a:ext cx="5270400" cy="35805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8640" y="352080"/>
                <a:ext cx="5290560" cy="360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159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cloning</a:t>
            </a:r>
            <a:r>
              <a:rPr lang="en-US" dirty="0"/>
              <a:t>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err="1"/>
              <a:t>ovClone</a:t>
            </a:r>
            <a:r>
              <a:rPr lang="en-US" b="1" dirty="0"/>
              <a:t>=</a:t>
            </a:r>
            <a:r>
              <a:rPr lang="en-US" b="1" dirty="0" err="1"/>
              <a:t>ov.clone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err="1"/>
              <a:t>ovClone.move</a:t>
            </a:r>
            <a:r>
              <a:rPr lang="en-US" b="1" dirty="0"/>
              <a:t>(.5,-1)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err="1"/>
              <a:t>ovClone.draw</a:t>
            </a:r>
            <a:r>
              <a:rPr lang="en-US" b="1" dirty="0"/>
              <a:t>(win)</a:t>
            </a:r>
          </a:p>
          <a:p>
            <a:r>
              <a:rPr lang="en-US" dirty="0" err="1"/>
              <a:t>ov</a:t>
            </a:r>
            <a:r>
              <a:rPr lang="en-US" dirty="0"/>
              <a:t> and </a:t>
            </a:r>
            <a:r>
              <a:rPr lang="en-US" dirty="0" err="1"/>
              <a:t>ovClone</a:t>
            </a:r>
            <a:r>
              <a:rPr lang="en-US" dirty="0"/>
              <a:t> are different Ovals</a:t>
            </a:r>
          </a:p>
          <a:p>
            <a:r>
              <a:rPr lang="en-US" dirty="0" err="1"/>
              <a:t>ovClone</a:t>
            </a:r>
            <a:r>
              <a:rPr lang="en-US" dirty="0"/>
              <a:t> has not yet been drawn, so we need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b="1" dirty="0" err="1"/>
              <a:t>ovClone.draw</a:t>
            </a:r>
            <a:r>
              <a:rPr lang="en-US" b="1" dirty="0"/>
              <a:t>(win)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5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shape</a:t>
            </a:r>
            <a:r>
              <a:rPr lang="en-US"/>
              <a:t>.move(dx,dy)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mutator</a:t>
            </a:r>
            <a:r>
              <a:rPr lang="en-US"/>
              <a:t> – changes some of the instance values of the shape</a:t>
            </a:r>
          </a:p>
          <a:p>
            <a:r>
              <a:rPr lang="en-US"/>
              <a:t>if shape has already been drawn, </a:t>
            </a:r>
            <a:r>
              <a:rPr lang="en-US" b="1"/>
              <a:t>draws </a:t>
            </a:r>
            <a:r>
              <a:rPr lang="en-US"/>
              <a:t>shape in new location and </a:t>
            </a:r>
            <a:r>
              <a:rPr lang="en-US" b="1"/>
              <a:t>undraws </a:t>
            </a:r>
            <a:r>
              <a:rPr lang="en-US"/>
              <a:t>from old location</a:t>
            </a:r>
          </a:p>
          <a:p>
            <a:pPr marL="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44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Widescreen.potx</Template>
  <TotalTime>1576</TotalTime>
  <Words>1403</Words>
  <Application>Microsoft Office PowerPoint</Application>
  <PresentationFormat>On-screen Show (16:10)</PresentationFormat>
  <Paragraphs>327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Courier</vt:lpstr>
      <vt:lpstr>Courier New</vt:lpstr>
      <vt:lpstr>Tahoma</vt:lpstr>
      <vt:lpstr>Times</vt:lpstr>
      <vt:lpstr>Times New Roman</vt:lpstr>
      <vt:lpstr>Wingdings</vt:lpstr>
      <vt:lpstr>Widescreen</vt:lpstr>
      <vt:lpstr>Class 8</vt:lpstr>
      <vt:lpstr>click a key and make the letter appear twice</vt:lpstr>
      <vt:lpstr>setCoords(lowerLeftX, lowerLeftY, upperRightX, upperRightY) What numbers to put  in Point to get</vt:lpstr>
      <vt:lpstr>Bounding box for an Oval Does the oval go through the point (0,0)? What will this oval look like?</vt:lpstr>
      <vt:lpstr>copying an object (and move)</vt:lpstr>
      <vt:lpstr>copying an object</vt:lpstr>
      <vt:lpstr>cloning an object Where will ovClone be? Where will ov be?</vt:lpstr>
      <vt:lpstr>cloning an object</vt:lpstr>
      <vt:lpstr>shape.move(dx,dy)</vt:lpstr>
      <vt:lpstr>What is the output?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string and list processing</vt:lpstr>
      <vt:lpstr>The String Data Type</vt:lpstr>
      <vt:lpstr>The String Data Type</vt:lpstr>
      <vt:lpstr>The String Data Type</vt:lpstr>
      <vt:lpstr>The String Data Type</vt:lpstr>
      <vt:lpstr>The String Data Type</vt:lpstr>
      <vt:lpstr>The String Data Type</vt:lpstr>
      <vt:lpstr>The String Data Type</vt:lpstr>
      <vt:lpstr>The String Data Type</vt:lpstr>
      <vt:lpstr>The String Data Type</vt:lpstr>
      <vt:lpstr>The String Data Type</vt:lpstr>
      <vt:lpstr>The String Data Type</vt:lpstr>
      <vt:lpstr>looping through a string</vt:lpstr>
      <vt:lpstr>The String Data Type</vt:lpstr>
      <vt:lpstr>Simple String Processing</vt:lpstr>
      <vt:lpstr>Simple String 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Marjory Baruch</dc:creator>
  <cp:lastModifiedBy>Marjory J Baruch</cp:lastModifiedBy>
  <cp:revision>34</cp:revision>
  <dcterms:created xsi:type="dcterms:W3CDTF">2018-09-09T18:15:19Z</dcterms:created>
  <dcterms:modified xsi:type="dcterms:W3CDTF">2019-02-11T17:38:47Z</dcterms:modified>
</cp:coreProperties>
</file>