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3" r:id="rId3"/>
    <p:sldId id="307" r:id="rId4"/>
    <p:sldId id="258" r:id="rId5"/>
    <p:sldId id="309" r:id="rId6"/>
    <p:sldId id="261" r:id="rId7"/>
    <p:sldId id="310" r:id="rId8"/>
    <p:sldId id="311" r:id="rId9"/>
    <p:sldId id="318" r:id="rId10"/>
    <p:sldId id="319" r:id="rId11"/>
    <p:sldId id="284" r:id="rId12"/>
    <p:sldId id="285" r:id="rId13"/>
    <p:sldId id="286" r:id="rId14"/>
    <p:sldId id="312" r:id="rId15"/>
    <p:sldId id="287" r:id="rId16"/>
    <p:sldId id="268" r:id="rId17"/>
    <p:sldId id="269" r:id="rId18"/>
    <p:sldId id="270" r:id="rId19"/>
    <p:sldId id="271" r:id="rId20"/>
    <p:sldId id="272" r:id="rId21"/>
    <p:sldId id="288" r:id="rId22"/>
    <p:sldId id="276" r:id="rId23"/>
    <p:sldId id="282" r:id="rId24"/>
    <p:sldId id="289" r:id="rId25"/>
    <p:sldId id="290" r:id="rId26"/>
    <p:sldId id="291" r:id="rId27"/>
    <p:sldId id="292" r:id="rId28"/>
    <p:sldId id="293" r:id="rId29"/>
    <p:sldId id="294" r:id="rId30"/>
    <p:sldId id="277" r:id="rId31"/>
    <p:sldId id="278" r:id="rId32"/>
    <p:sldId id="279" r:id="rId33"/>
    <p:sldId id="280" r:id="rId34"/>
    <p:sldId id="295" r:id="rId35"/>
    <p:sldId id="313" r:id="rId36"/>
    <p:sldId id="314" r:id="rId37"/>
    <p:sldId id="315" r:id="rId38"/>
    <p:sldId id="316" r:id="rId39"/>
    <p:sldId id="317" r:id="rId4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23"/>
  </p:normalViewPr>
  <p:slideViewPr>
    <p:cSldViewPr snapToGrid="0" snapToObjects="1">
      <p:cViewPr varScale="1">
        <p:scale>
          <a:sx n="128" d="100"/>
          <a:sy n="128" d="100"/>
        </p:scale>
        <p:origin x="1134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00:20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7303 11221 575 0,'-6'2'22'0,"3"-2"-24"15,3 0 5 1,0 0 4-16,0 1 11 15,0 2-2-15,0 3-12 16,0 5-4-16,0 6 0 0,1 8-2 16,1 10 2-16,-2 9 0 0,2 12 2 15,-2 8-2-15,0 5 1 16,0 6-1-16,0 2 3 0,2-2 5 31,-1-7 5-31,1-8 5 16,1-11-6-16,0-11 8 15,1-13 4-15,0-14-48 0,-1-11 79 16,0-16-40-16,1-18-5 16,-2-14-7-16,0-14-3 15,0-11-4-15,-2-10-10 0,0-3-5 16,0 0 4 0,0 3 1-16,0 6 7 0,1 10 5 0,9 10 2 15,2 14 0 1,5 11 1-16,0 11 10 15,4 13 0-15,4 8-7 16,2 4-1-16,4 17-2 0,3 8 1 0,5 10-1 16,1 6 0-16,2 8 0 15,-2 4 4-15,1 4 1 0,-2 2 6 16,-2 1-5-16,-5 1-1 16,-2-4-3-1,-4-3 1 1,-3-7-1-16,-8-7-2 15,-1-10 0-15,-5-11-1 0,-5-10 0 16,-2-11 0-16,-2-4 3 16,0-20 10-16,-6-10-10 15,0-12-4-15,0-12 0 0,1-8 1 16,1-4 0-16,0-4-1 16,4 4 0-1,0 4 2-15,0 8-2 0,8 11-3 0,3 12 4 16,2 10-1-1,3 11 0-15,3 9 1 16,4 4 0-16,2 18 2 0,4 11 3 0,3 14-5 16,1 13 2-1,0 13 1-15,-1 11 1 16,1 5 2-16,-2 5-3 0,1-1 0 16,-4-5-2-16,-1-7 1 15,0-8-3 1,-3-11 0-16,0-11-4 0,-1-12-31 0,0-11-43 15,0-15-51-15,-2-10-86 16</inkml:trace>
  <inkml:trace contextRef="#ctx0" brushRef="#br0" timeOffset="1634.6797">9059 11713 594 0,'0'-16'19'16,"-7"-1"-18"-16,-14 2 7 16,-6 4 1-1,-9 3-11-15,-8 7-8 0,-4 1-4 16,-1 14 4-16,2 5 4 16,3 8 5-1,5 5 2-15,9 5 4 16,7 4 9-16,5 2 6 0,12 2 8 15,6-1-5-15,6-2-11 16,15-3-4-16,5-6-4 16,6-7-3-16,7-9 0 15,2-9-1-15,1-8 0 0,0-5 0 16,-1-13 1-16,-7-7-1 16,-7-4 1-16,-7-2 3 0,-7-2-1 15,-7 0-1-15,-6 1 1 16,0 2-2-16,-11 4 2 15,-1 5-2 1,-2 5 1-16,1 5-5 0,0 6 3 16,2 5 0-16,2 1 0 0,1 11-1 15,5 7-2 1,3 4 2-16,0 5-1 16,6 5 0-16,7 1 2 15,2 0 0-15,3-4 0 0,1-5 0 16,5-4-1-16,0-7 3 15,1-8 3-15,0-6 1 0,-1 0 1 0,0-13 6 32,-2-4 0-32,-3-6-2 15,-2-3-3-15,1-2-2 0,-4-4 2 16,0-1-3-16,0-1-4 16,1 1 0-16,-1 4-3 0,1 5 2 0,0 4-1 31,1 8 1-31,-3 4-2 15,2 5 2-15,-1 3-1 0,-1 0 1 16,1 9-1-16,-2 5 1 16,2 6-2-16,-2 4 2 15,-1 4 0-15,1 3 2 16,-2 1-2-16,1 1 1 0,1-3 0 16,-1-3 1-16,3-2 3 15,-1-5 1-15,3-3-2 16,0-4 0-16,1-4-1 15,3-3-2-15,3-5 2 16,2-1 0-16,2-6-1 0,5-8-2 16,0-7 2-1,3-4-2-15,1-5 0 0,2-5 1 16,-1-4-1-16,1-3 0 16,-2 1 1-16,-1 0-2 15,-2 4 0-15,-6 6 1 16,-1 8-1-16,-4 6 1 0,-5 7 0 15,-2 8-3-15,-5 2 1 16,-1 1-1-16,-3 8 1 16,-1 5 2-16,-3-1-2 0,1 2 4 15,-3-3-4 1,1-1-1-16,-1-4-3 0,0-4 6 16,0-3 0-16,0-2 8 15,0-10-1-15,0-4-4 16,0-5-1-16,-6-3-2 15,0 1 0-15,-4-2-1 16,0 2 0-16,-5 3-4 0,1 6-7 0,-1 4 4 16,-2 7 1-1,-1 3 2-15,-1 8 0 16,2 10 3-16,0 7-1 16,1 5 2-16,3 6 0 0,1 4 0 15,6 3 1 1,3 2-1-16,3-1-1 0,0-2 2 15,9-6 0-15,7-7-2 16,4-6 2-16,6-7 2 16,0-6 4-16,8-7 5 15,1-3 1-15,4-3-2 16,5-11-1-16,1-5 0 0,4-5 0 16,-1-5 1-16,1-2-3 15,-1-4-4-15,-1-2 1 16,-3-4-1-16,-4-2-3 15,-2-2 0-15,-5-3 1 16,-5 0-1-16,-6 0 0 0,-7 3-1 16,-3 5 1-16,-6 7-2 15,-4 8 2-15,-1 9-1 16,-1 8 1-16,0 7 0 16,0 1-4-16,-2 16-6 15,0 7 8-15,0 11 0 16,0 11 1-16,2 5 0 15,0 5 0-15,5 0 2 0,8-3-1 16,0-5 0-16,5-6 0 0,0-7 3 0,1-8 0 16,0-6 3-16,-1-4 1 31,-3-8 0-31,0-5 4 0,-1-3 4 16,1-5-3-16,1-10-5 15,-2-4-1-15,3-4-4 16,1-2-1-16,3-3-1 15,2 1-1-15,4 1 0 16,0 5 0-16,1 5 1 0,3 5-3 0,-2 9 1 16,2 2 0-1,-3 8 1-15,3 10 1 16,-1 6 0-16,1 6 1 16,0 6 0-16,0 3 3 0,1 2 3 0,-3-1 0 15,2-1-4 1,-1-4-2-16,-1-3-1 15,1-2 0-15,-4-1-14 0,-4 0-67 16,-6-3-134-16,-12-3-301 16</inkml:trace>
  <inkml:trace contextRef="#ctx0" brushRef="#br0" timeOffset="14080.9715">11068 3885 163 0,'-10'10'75'16,"1"1"-56"-16,2 1 11 15,1 2 4-15,2-2-7 0,1 4-9 31,1-1 0-31,2-1-4 16,3-2 3-16,7-2-6 0,7-4 13 16,4-4 18-16,5-2-19 15,5-2-10-15,4-7-5 16,4-7 1-16,-2-2-3 0,1-5 0 16,-4 1-2-1,-4-2 0-15,-7 1-2 16,-5 0 0-16,-9 1 2 0,-7 1-2 0,-2 2 1 0,-15 2-4 15,-6 3-4-15,-9 6-1 16,-7 2 2-16,-3 6-1 16,-5 0 3-16,-1 5-1 31,0 5 1-31,4 3-2 0,4 1-20 16,7 1-16-16,8-2-55 15,8 0-124-15</inkml:trace>
  <inkml:trace contextRef="#ctx0" brushRef="#br0" timeOffset="14729.5368">5437 5275 123 0,'0'-8'132'0,"0"2"-115"15,0 1 18-15,-2 2 17 0,2 0 5 16,-3 3-11-16,1 0-24 0,1 6-13 16,0 6-7-16,1 5 7 0,-4 5 13 15,4 6-7-15,-3 3-12 16,2 0-1-16,1-1-2 31,0-2 0-31,4-3-3 0,9-7-36 16,5-6-97-16</inkml:trace>
  <inkml:trace contextRef="#ctx0" brushRef="#br0" timeOffset="15420.688">11642 5205 238 0,'5'-6'64'0,"5"-1"-36"15,1 0-2-15,5-3-5 16,2 2-7-16,4 1 0 16,3 1 5-1,0 1-1-15,1 3 2 16,-1 2-8-16,-2 0-2 15,-3 0-4-15,-6 4-4 16,-2 2-1-16,-6 3 1 0,-2 3-2 16,-4 3 0-16,-2 0 2 15,-7 4 4-15,-4-1-2 0,2 1-1 16,2-2 3-16,2-3 0 16,4 0 0-16,3-3-2 15,5-2 3-15,9-2 6 16,5-1 9-16,7-2 5 0,4-4-17 15,2 0-7-15,2 0-2 16,0 0-2-16,0 0-3 16,-2 0-34-16,-2-3-64 0,2-2-145 15</inkml:trace>
  <inkml:trace contextRef="#ctx0" brushRef="#br0" timeOffset="16246.6297">17699 5002 113 0,'0'-3'118'0,"9"0"-68"0,4-2-1 0,2 0-14 31,7 1-11-31,2-1-3 16,5 0-5-16,4 1 8 15,-1 1-5-15,-1 1-3 0,-6 0-4 16,-4 2-7-1,-8 0-3-15,-5 0-1 0,-6 0-2 16,-2 4-2-16,-6 3-2 16,-7 3 8-16,-1-1 1 15,-1 0-2-15,2 0-1 16,2-2 1-16,5-1-2 16,6 0 0-16,0 2 1 0,9-2 0 0,6-1 6 0,7 2 4 31,4 1-3-31,1 0-5 15,-2-1-1-15,0 1-2 16,-7 2 0-16,-4 1 0 16,-8 3 0-16,-6 1-1 15,-4 2 1-15,-12 2 1 0,-6-1 1 16,-5 1 0-16,-2-2 0 0,2-3-1 16,-1-3 1-16,5 1-1 15,4-1-2-15,-1 0-4 16,4-3-34-16,2 3-89 15,-2-2-131-15</inkml:trace>
  <inkml:trace contextRef="#ctx0" brushRef="#br0" timeOffset="17068.2389">3598 6560 288 0,'-1'0'4'15,"0"3"-4"-15,1 2 7 16,0 1 28-16,-1 5-1 0,-1 4-8 16,-4 6 6-1,0 5-10-15,-3 3-13 0,-1 4-6 16,1 1-1-16,3-1-1 15,2-5-1-15,4-5 0 0,0-6 1 16,6-8-2-16,9-6 2 0,3-3 2 16,4-8 0-16,3-9-4 15,5-4-10-15,-4-5-31 16,3-2-35-16,-4 0-70 0</inkml:trace>
  <inkml:trace contextRef="#ctx0" brushRef="#br0" timeOffset="17278.9806">3748 6558 343 0,'-6'6'23'0,"3"3"-21"16,-1 3 6-16,2 3 25 15,-2 3 4-15,1 5-21 16,0 1-10-16,0 6-4 0,0-1-1 15,0 1-1-15,3 1-8 16,0-3-54-16,6-2-51 16,3-2-85-16</inkml:trace>
  <inkml:trace contextRef="#ctx0" brushRef="#br0" timeOffset="17910.2082">8269 6591 387 0,'-12'2'26'16,"-7"1"-15"-16,-1 1 15 31,0 1-6-31,-2 3-9 0,1-2-8 16,2 2 2-16,6-2 1 15,3-1-5-15,6-1 0 16,4 2-1-16,0-2 2 15,6 2 0-15,8 0 1 16,3-1 4-16,3 0 8 0,2 2-9 16,1 1-3-16,2 0-2 15,-2 1 0-15,-3 0-1 16,-2 1-1-16,-5 2 2 16,-3-1-2-16,-6 0 1 15,-2 1-2-15,-2-1 2 0,0 0 0 16,-6-2-1-16,-4-1 1 15,-1 0-4-15,-4-5-4 0,1 0-11 16,1-3-26-16,-3 0-55 0,1-6-121 16</inkml:trace>
  <inkml:trace contextRef="#ctx0" brushRef="#br0" timeOffset="18092.42">8123 6579 533 0,'32'-17'-4'0,"3"-2"4"15,5-1 3-15,2-2-4 16,4-1 1-16,0 3-2 16,0-3-26-16,0 2-92 0,-2-2-146 15</inkml:trace>
  <inkml:trace contextRef="#ctx0" brushRef="#br0" timeOffset="55252.3383">13101 10878 165 0,'0'3'85'0,"0"3"-71"0,0 2 19 16,0 1 0 0,0 4-19-16,1 3-4 15,1 2-4-15,-2 5 7 16,3 1-5-16,-3 3-2 16,2 3 3-16,-2 3 1 0,0 5-5 15,0 3-3-15,0 6 0 16,-2 5-1-16,-4 4 2 15,1 5 7-15,-1 6 2 16,-2 3-1-16,2 5 9 0,1 4 1 0,0 3-1 16,2 3-2-1,1 2 3-15,0 2-7 0,2 1-3 16,0-1-3-16,-2 0 2 16,2 0 1-16,-2-1 0 15,2 0-1 1,-1 0-1-16,-1 1-2 15,1-1-5-15,-2-1 1 0,3 0-1 16,-2-2-2-16,2 3 1 16,0-3-1-16,0 1 0 15,5-2-1-15,3-3 2 16,1-2-1-16,1-2 0 16,3-3 1-16,-1-1-1 0,1 0 0 15,1-3 1-15,1 1 1 16,-1-6-3-16,-3-4 2 0,1-5 0 15,-1-7 1 1,-1-6 1-16,-3-5-1 0,3-6 1 16,-2-4-3-16,-2-6 0 0,0-3 0 15,-1-5 1 1,-3-4-2-16,2-6 0 0,-2 1 1 16,-1-5-11-16,-1 0-12 15,0-5-11 1,-1-9-25-16,-5-6-55 0,-1-7-126 0</inkml:trace>
  <inkml:trace contextRef="#ctx0" brushRef="#br0" timeOffset="57572.281">13802 11038 281 0,'0'-4'33'16,"0"2"-12"-16,0 0 7 15,0 2 1-15,0 0-18 16,0 6-12-16,0 5 2 16,0 6-1-16,0 7 0 15,0 5 1-15,-2 8 2 0,-4 5 1 16,-3 6 0-16,-1 5 0 0,-2 4-2 15,1 4 3-15,0 1 1 16,1 0 4-16,3-2 5 16,1 1 0-16,0-6 3 15,6-3-8 1,0-6-6-16,4-4-2 16,4-6-1-16,4-8 1 0,4-6-2 15,2-10 1-15,6-8 2 16,3-4 0-1,1-16-3-15,5-9 0 0,0-8 0 0,1-3-2 16,-1-4-1-16,-5 1-1 16,-1 1 1-1,-3 1 1-15,-3 3 2 16,-6 4 0-16,-3 3 0 0,-5 6 0 16,-2 3-1-16,-4 7 1 15,0 5 0-15,-1 3 0 16,0 2 2-16,0 1 0 0,-5 4-3 0,0 8 0 15,-2 6 0-15,-2 4 0 16,3 6 0 0,0 2 1-16,0 0 0 15,3 2 0-15,3-2 0 16,0-3 0-16,0-1 0 0,3-4 0 0,6-4 0 16,2-5 0-16,0-6 1 15,2-5 0-15,4-2 1 0,0-3 7 16,2-12-1-16,-2-4-1 31,2-4-2-31,-3-1-3 16,-2-4-1-16,-4 0-1 15,-3-2 1-15,-4 0-1 16,-3 0 1-16,0 0-1 0,-4 1 0 16,-6 3 0-16,-4 3 0 0,-3 7-1 15,-1 4 0-15,-2 5-1 16,0 3 1-16,-2 4 1 15,5 0 0-15,0 2-1 16,3 4 1-16,5 2-2 16,5 1 2-16,4-1-2 0,0 0-1 15,10-1 3 1,8-5 0-16,4-2 3 0,5 0-3 0,2-9 3 16,4-4 2-1,1-4 2-15,1-3 5 16,0 0 1-16,-1-2-2 0,0 2-4 15,-2 0-1 1,-1 4-4-16,-3 4-2 16,-3 2 0-16,-3 5 0 15,-2 5 0-15,-2 0 0 0,-1 5 0 16,-3 9-2-16,-1 1 2 16,-1 3 0-16,0 1 0 15,0 0 0-15,-3-1-2 16,0-3 2-16,-2-4 2 15,-1-3 0-15,-2-3-2 0,-1-2 1 16,-1-3 6-16,-2 0 21 0,0 0 13 16,0-7-19-16,0-1-11 15,0-2-5-15,0 0-3 0,-3 0 0 16,-2-2-2-16,0 2 0 16,1 1-1-1,-3 0 1-15,1 1 0 0,0-1-1 16,0 3 1-1,0 0-2-15,1 1 1 16,-1 1 0-16,1 0-1 16,-1 0 1-16,-1 1 0 0,1 0 0 15,0 0 0-15,1 1 0 16,0-1 0-16,1 2 1 0,-1-2 0 16,2 2 1-1,1-1 1-15,-2 0-2 0,2 1 1 16,1-1-2-16,-1 1 0 15,2 0 1-15,-2 0-2 16,1 1 2-16,1 0-2 0,0 0 1 16,0 0-2-16,0 0 1 15,0 0-1-15,0 0 1 16,0 0 0-16,0 0 0 0,0 0 1 16,0 0 0-1,0 0 0-15,0 0 0 16,0 0-1-16,0 0 1 15,3 1-1-15,0 4 1 0,1 0-1 16,2 2 1 0,0 4-1-16,2-1 1 0,-2 5 0 15,0 3-1-15,0 2 1 16,1 3-1-16,-2 2 1 0,-1 0 0 16,0 2 0-16,0-2 1 15,-1-2-1 1,-1 0 0-16,0-3 0 0,0-3 0 15,0-1 0-15,-1-5 0 16,0-1 0-16,0-3 0 0,-1-1 0 16,0-4 0-1,0 0 0-15,0-2 1 0,0 0 2 16,0 0 4-16,0-10-2 16,0-1-3-16,-3-5-2 15,-2-6 0-15,0-2 0 16,4-5-1-16,-2-1 0 15,3 0-1-15,0 1 0 16,3 0 1-16,4 4 0 16,5 1-1-16,0 3 1 0,4 3-1 15,0 1 2-15,4 4 0 16,-2 1 0-16,1 5-1 0,-1 3 1 16,-3 4 0-16,-1 1-1 15,-3 10-1-15,0 5 2 16,-1 6-2-16,-4 1 1 0,-1 4 1 15,1 1 0-15,-3 0 0 16,0-1 0-16,0-1 0 16,0-4 0-16,0 0-1 15,1-5 2 1,0-1-6-16,-2-3-27 0,2-2-40 16,1-3-23-16,0-2-70 15</inkml:trace>
  <inkml:trace contextRef="#ctx0" brushRef="#br0" timeOffset="58384.4121">15279 11426 249 0,'6'-11'6'16,"-1"0"8"-16,0 2 7 15,-2 1-5-15,1 0-7 16,-4 4-3-1,1-2 3-15,-1 2 6 0,0 2 6 16,0-1 7-16,-3 1-2 16,-4 0-13-16,-2 0 1 15,-2 1-1-15,-3 1 1 16,1 0-1-16,-2 0-4 0,-2 0-1 16,1 1-1-16,2 4 0 15,0 3-2-15,3 1 0 16,1 3-4-16,4 2 1 0,2 2 0 15,3 1-1-15,1-1-1 0,1-2 2 16,7-2-1-16,1-4 3 16,3-4 1-16,1-2 10 15,1-2 0-15,-1-2-5 16,-1-7 2 0,1-2-3-16,-2-3-2 15,-1-1-4-15,0 1 0 16,-6-1-1-16,3 2 0 15,-5 2-2-15,0 3 1 0,0 4-1 16,-2 2 0-16,0 2-1 0,0 0-4 0,0 9-3 16,0 5 6-16,0 6 2 31,3 5 0-31,2 4 0 16,0 5 1-16,3 4-1 15,1 3 0-15,3 2 0 0,-1 3 1 16,0-1-1-16,0 2 0 15,-2-2 0-15,-2 0 1 16,-1-1 0-16,-3-2 0 16,-3-3 6-16,0-2 1 0,-5-2-1 15,-8-4 3-15,-5-2-4 16,-2-4 2-16,-4-6-4 16,-1-4-1-16,-2-6 1 15,2-6-1-15,0-3-2 0,4-4-2 0,0-14-16 16,7-5-33-16,6-9-20 15,7-7-19-15,1-7-100 16</inkml:trace>
  <inkml:trace contextRef="#ctx0" brushRef="#br0" timeOffset="59408.3274">15553 11125 130 0,'0'0'92'0,"0"3"-80"0,-2 3 22 15,1 1 12-15,-2 2-9 31,0 3-4-31,-1 5 3 0,0 5-8 16,0 4-8-16,2 3-11 16,-3 7-5-16,4 4-2 15,0 3 2-15,1 1-4 0,0 0 1 16,2-2-1-16,3-2 0 16,0-4 1-16,0-7 0 15,0-6-1-15,0-5 1 16,0-6-1-16,-3-4 1 15,0-4-1-15,-1-4 3 16,-1 0 19-16,0-6 18 0,0-8-23 16,0-6-8-16,-2-6 2 15,-1-4-1-15,1-5-1 0,-1-4-3 16,2-3-2-16,-1-2-4 16,0-1 2-1,0-1-3-15,2 4 1 16,0 6 0-16,0 3 1 15,0 6 3-15,0 4 1 0,1 5-1 16,0 3 2-16,4 2-3 16,-2 1-1-16,1 3 0 15,0 4 0-15,1 1-2 16,1 4 1-16,2 0-3 0,1 7-1 16,2 7 0-16,1 4 1 15,4 7 1-15,0 2-1 0,2 3 2 16,1-2-1-16,0-1 1 15,0-2-1-15,-1-4 2 16,-1-2 0-16,-3-4-2 0,-2-5 2 16,-4-2-1-16,0-1 0 15,-5-4 0 1,2-2 2-16,-3-1 0 16,2-1 0-16,-1-10 1 15,1-5 0-15,2-5-1 0,0-5 0 16,1-6-2-16,3-4 0 15,1-5 0-15,-1 0 0 16,3-2 0-16,1 1 0 16,-1 0 0-16,0 5 0 0,-1 3 0 15,-2 3 0 1,1 5 0-16,-3 3 0 0,0 4 0 16,-1 3 0-16,-1 5 1 15,-3 3-1-15,0 4 0 16,0 4 0-16,-1 2-1 15,1 13-7-15,-2 10 6 16,3 7 2-16,-1 10 1 0,-2 7-1 16,3 3 1-16,-3 2 0 15,3 2 0-15,-2-3 1 0,1-1 6 16,0-1 0-16,1-3-2 16,-2-4-1-16,-2-4-2 15,0-3-3 1,0-4 1-16,0-8-1 0,0-2 1 15,0-5-2-15,0-5 1 16,0-6-6-16,0-3-25 0,0-4-33 0,1 0-20 16,4-12-51-16,0-4-118 15</inkml:trace>
  <inkml:trace contextRef="#ctx0" brushRef="#br0" timeOffset="59841.3544">16225 11375 370 0,'-10'6'2'16,"-3"3"-2"-1,1 1 0-15,1 5 2 0,0 2 0 16,2 3-2-16,4 1 2 0,2 1-1 15,3 0 5-15,0-3 0 16,8-3 10-16,6-5 10 0,5-4-4 16,4-7-3-16,1 0-2 15,1-9-7 1,1-7-4-16,-1-4-1 16,0-1-1-16,-4-4 5 15,-4 0 5-15,-3-2-6 16,-5 0-2-16,-5 1 0 15,-4 0 2-15,0 0-3 0,-11 2-3 0,-5 4-2 16,-3 3-1-16,-3 8-2 0,-2 5 0 31,0 4 0-31,0 7 1 16,0 8 1-16,4 4-4 0,7 2-25 16,1 1-23-16,9-2-50 15,3-4-87-15</inkml:trace>
  <inkml:trace contextRef="#ctx0" brushRef="#br0" timeOffset="60361.8546">16509 11256 372 0,'0'0'17'0,"0"1"-15"16,0 9 6-16,-1 2 12 15,0 6-3-15,-1 2-10 0,0 3-2 32,2 2 2-32,0 2-5 15,0-1-1-15,0-2-1 16,0-5 0-16,4-3 0 16,-1-7 0-16,1-5 1 0,1-4 3 0,0-2 6 15,2-12 2-15,0-3-2 16,-1-5 2-16,5-4 6 15,-2-4-3 1,1-1-3-16,1-3-3 16,3-1-4-16,-2-1-2 15,3 3-3-15,2 3 0 0,-4 5 0 16,0 5 0-16,-2 8 4 0,-1 6 6 16,-2 6 6-16,-2 0-5 15,-2 9 0 1,0 7-3-16,2 6-4 0,-3 6-1 0,3 5-2 15,-1 4 0-15,2 2 0 16,2 0 0 0,1 0-1-16,1-4 1 15,2-5-1-15,-1-2 2 0,0-6-1 0,0-5-1 32,-1-3 1-32,-2-3-2 0,-1-3-2 15,-4-4-27-15,1-2-38 16,-1-2-28-16,-2-3-59 15</inkml:trace>
  <inkml:trace contextRef="#ctx0" brushRef="#br0" timeOffset="60670.4241">17091 10908 366 0,'0'-1'13'0,"0"1"23"15,0 2-7-15,0 12-18 0,0 8 6 16,-1 7-4-16,0 7-3 31,-1 8 5-31,-1 3-8 16,1 2-4-16,1 3-3 15,0-3 1-15,0-5-3 0,1-5-20 16,0-8-13-16,0-6-9 16,0-9-18-16,-1-7-36 0,-3-8-86 15</inkml:trace>
  <inkml:trace contextRef="#ctx0" brushRef="#br0" timeOffset="61349.2753">16752 11018 340 0,'-6'-2'91'0,"3"1"-71"16,3 1 1-16,3 0-3 16,7 0 1-16,7 1-5 0,4 5 4 15,2 1-3 1,6 2-10-16,2-1-4 15,3 0-1-15,4-3 2 0,-1-4-1 16,3-1 0-16,0-3 1 16,-2-10 0-16,-2-2 0 15,-3-5 4-15,-4-1 4 0,-4-5-6 16,-4 0-2-16,-4-2-2 16,-5 0 1-1,-6 0-1-15,-2 2 0 0,-4 4 0 16,0 5 0-16,0 6-1 0,-4 6 5 15,-4 5 0-15,-3 6-4 0,0 13-2 16,-2 9 0-16,1 11 2 16,1 9-1-16,2 3 0 15,4 6 2-15,2-4-2 0,3-2 0 32,0-6 0-32,8-8-3 15,5-7 4-15,1-8 2 16,3-8 0-16,-4-4-2 15,2-7 2-15,-1-3 6 0,-4 0 4 16,0-11-4-16,1-2-3 16,-3-1-2-16,-2-4-3 15,1-1 1-15,-2 1-1 16,1 2-2-16,-2 1 1 0,-1 4 0 16,0 4 1-16,0 5 0 15,0 2-4-15,-1 0-3 16,1 3 2-16,1 7 2 15,2 3 2-15,1 4 1 16,1 2 0-16,2 2-1 16,1 2 2-16,1 0-1 15,0-3 0-15,3-1 0 0,-3-2 1 16,2-3-2-16,-3-4 1 16,-1-2-2-16,-1-1-16 0,-3-4-26 15,-1-3-32-15,-2 0-63 0,-3-2-158 31</inkml:trace>
  <inkml:trace contextRef="#ctx0" brushRef="#br0" timeOffset="62388.0891">18217 10573 165 0,'-16'0'80'0,"-2"0"-75"0,-6-2 9 16,-1-2-3-1,-3-2 11-15,-5-2-8 0,0 1 1 16,-2-2 4-16,-2-1 4 0,1 0 2 16,-2 1 3-16,4-1 0 15,3 1-4-15,3 1-2 16,7 1-2-16,5 1-5 16,6 2-3-1,4 0 7-15,4 2 4 0,2 0 6 16,0 2-19-1,0 0-9-15,3 0-2 0,3 0 0 0,-1 0 0 0,-1 0 0 16,-1 0-1-16,1 3 0 31,-2 1 2-31,-2 0-1 16,2-1 1-16,-1 1 0 0,-1 2 0 16,1 0 0-16,-1 0 0 15,0 5 1-15,0 0-1 16,0 3 1-16,0 6-1 0,0 2 0 15,0 6 1-15,0 5-1 16,0 4 0-16,0 3 0 0,0 1 1 16,0-1-1-16,2 0 3 15,1-3-3-15,3 0 1 16,-2-2 1-16,2-3 2 0,0-2-2 31,-3-4-1-31,1-1 0 16,1-2 1-16,-3-2-2 0,1-2 1 15,-1 1-1-15,-2 0 0 16,0-1 0-16,0 0-1 16,0-1 2-16,0-1-2 15,0-5 2-15,0-1-2 0,0-4 1 0,1-1 0 16,0-3-1-16,2 0 2 16,-1-3 1-16,3 1 0 15,0-1-1-15,3 1 2 16,-1-1-2-1,5 1 0-15,1 1 0 0,3 0-2 16,3 0 1 0,0-1 0-16,2 1 1 0,2-1-1 15,-2 0 2-15,0-1 0 16,-2 0 2-16,-3 0-1 16,-1 0-2-16,-3-2 1 15,-3 0-2-15,-1 1 0 0,-3-1 0 0,0 1-7 16,-2 1-11-16,-1-1-20 15,2-1-28 1,1 0-22-16,3-4-52 0</inkml:trace>
  <inkml:trace contextRef="#ctx0" brushRef="#br0" timeOffset="63038.8707">18270 10812 286 0,'-5'-1'91'16,"3"-1"-48"-16,2 0-1 16,0 0-19-16,2-1 0 0,8 1-14 15,1-1-7-15,3 1 2 0,5 0 1 16,-2 1-2-16,2 1-3 16,-1 0 1-16,0 0 0 0,-2 3 0 15,-1 2 1-15,-3 1 0 16,-2 1-2-1,-3 0 2-15,-1 0 0 16,-5 1 1-16,-1 2-2 0,0 1 0 16,-3 1 0-1,-5 1 2-15,-3 4 3 0,-1 0-2 0,1 2-2 16,-3-1 1-16,3 2-1 16,1-1 3-16,2 0 3 15,2 0-2 1,5-2 1-16,1 0-4 0,0-4-1 15,0-1 0 1,7-1 2-16,3-2 4 16,-1-1 3-16,5-3 1 0,-2-1 1 0,1-2-4 15,0-2-1-15,1 0-1 0,-1 0-1 16,-1 0-1-16,-1-4-4 31,-1-1 1-31,0 0-2 16,-1-2 0-16,-2 1 0 0,2 0-5 0,-4-1-9 0,3 0-16 15,-3-1-20-15,2 0-20 32,1-2-37-32,1-3-81 15</inkml:trace>
  <inkml:trace contextRef="#ctx0" brushRef="#br0" timeOffset="63920.718">18475 10530 281 0,'-3'1'68'16,"3"0"-51"-16,0 0 3 15,4 1-9 1,8-1 19-16,0 1-4 0,6 0-11 16,5 0 4-16,2-2-2 15,3 1-6-15,1-1-4 16,2 0 3-16,0 0-2 15,-2 0 0-15,-1-3 1 16,-3-1 0-16,-2-1 1 16,-4 0 1-16,-4 1-1 0,-4 0-2 15,-2 0-2-15,-2 1 2 16,-4 0-2-16,0 1-1 0,-1 1 1 16,-2-1-2-1,0 0 4-15,0 1-4 16,0 1-4-16,0 0 0 0,0 0-4 15,0 0 0-15,0 5 0 0,-2 2 3 16,0 3 0-16,1 1 1 16,-1 3 0-16,1 1 0 15,1 1 0-15,0 2 1 16,0 1-1-16,0 1 0 0,1 3 1 16,4 0-1-1,-2 1 0-15,3-1 1 0,1 3 1 16,-1-1-2-16,0 0 0 15,0 2 0-15,-1 0 0 16,1 0 0-16,-1 1 1 16,1-1-2-16,-1-2 1 15,1 0 1-15,-1-2-2 16,1-2 2-16,0-2-1 16,0-1 0-16,-2-3 1 0,-1-1-1 15,2-2 0-15,-4 1 1 16,1-4-1-16,-2 1 0 15,0-3 0-15,0 2 1 16,0-1-1-16,-3 2 0 16,-3-1 1-16,-2 0 0 15,-1 0-1-15,1-1 1 0,-4-1 2 16,3-2 4-16,-4-1 4 16,1 0-2-16,-2-3-5 15,1 0 0-15,0-1 2 0,1 0-2 16,-1 0-3-1,1-2 0-15,1-2-2 16,5 0-4-16,-2 1-11 0,3 0-12 16,3 0-9-16,-2 0-8 15,4-1-18-15,0 0-44 0,4-2-77 16</inkml:trace>
  <inkml:trace contextRef="#ctx0" brushRef="#br0" timeOffset="65383.2879">19744 10369 114 0,'-4'-3'60'16,"-1"1"-34"-16,-1-2 14 16,0 1 5-16,-1 0-12 0,0-1-11 15,2 0 1-15,-3 0 2 0,-2-1-6 31,-1 0-10-31,-1 1-2 16,-2-1-1-16,-5 1-1 0,1-1 0 16,-3 0 2-16,0 1 4 15,0 0-3-15,2-1-1 16,0 1 3-16,2 2-3 0,2 0 4 16,2 0-3-16,2-1 1 15,3 3 2 1,2-1-5-16,-1 0-1 0,4 1-1 15,2 0-1-15,-2 0 4 16,3 0 3-16,0 0 1 16,0 0 1-16,0 0-4 0,0 0-2 0,0 0-2 15,0 0 0 1,0 0-4-16,0 0 1 16,0 0-2-16,0 1 1 15,0 3 0-15,0 1 0 0,0 2 0 16,0 0 0-1,3 2 1-15,-2 0 0 0,1 1 1 0,3 2 1 16,-4 0-3-16,2 1 1 16,-1 1 1-1,1 1-1-15,0 0-1 0,-2 1 0 16,3 0 1-16,-3 1-1 16,1 1 1-16,-1-1-1 0,1 4 0 31,-2-1 1-31,0 3 0 0,0 0-1 15,0 2 1-15,0 0-1 16,0 1 1-16,0-2-1 16,0 0 0-16,2 0 2 15,-1-2-2-15,1-1 0 0,-1 0 0 0,1-1 1 16,-1-2-1-16,1 2 1 16,-2-2-1-16,2 1 0 15,-2 0 0-15,0 0 0 16,0 1 1-1,0 1-1-15,-4 0 0 16,2 1-1-16,-2-3 2 16,3-2-1-16,-1-1-1 0,0-5 1 15,2-4 0-15,0-2 1 16,0 0-1-16,0-4 1 16,0 0 0-16,0 0 1 0,0-1 1 0,0 0 0 15,0 0 3-15,0 0-2 0,0 0 0 16,0 0-2-16,0 0 0 15,2 0-2-15,1 0-1 32,-1 0 1-32,2 0-1 0,1 1 2 15,0-1-2-15,1 0 2 16,-1 0 0-16,1 0 1 16,-2 0 5-16,3 0 0 0,-1 0 2 15,0 0-1 1,1 0-3-16,-1 0-3 0,2 0-1 15,0 0-1 1,1 0 1-16,1 0-2 0,-3 0 1 16,3 0 1-16,-2 0-1 0,-1 0-1 15,-2 0 1-15,2 0 0 0,-5 0 0 32,0 0 0-32,0 0-1 15,-2 0-1-15,0 0-5 0,0 0-13 16,0 0-11-16,0 0-11 15,0 0-32-15,0 0-17 16,-4-4-38-16</inkml:trace>
  <inkml:trace contextRef="#ctx0" brushRef="#br0" timeOffset="66496.0015">19981 10532 191 0,'-8'-1'62'15,"3"-1"-27"-15,-1 1 3 16,2-1-4-16,0 0 2 15,3 0-1-15,1 1-6 16,0-1-12-16,0 0-10 16,1-1-1-16,7 1-3 0,2-1 0 15,0 0 1-15,5 1 1 16,2-2 0-16,0 1 1 0,4 0-1 16,0 0 0-16,0 2-1 15,-1 0-1-15,-3 1 0 0,0 0-2 16,-3 0-1-16,-1 0 1 15,-4 2-1-15,-1 5 0 0,-3 0 0 16,-1 2-1-16,-3 0 0 16,-1 3 0-16,0 1 1 15,0 1 0-15,-6 1 0 16,-3-1-1 0,-1 1 1-16,-4-1 0 0,1-1 0 15,-2-1 1-15,1-3-1 16,2 0 0-16,1-1 1 15,2-3-1 1,3-2 0-16,-1 0 1 0,5 0-1 16,1-3 0-16,1 1 0 15,2-1-4-15,6 0 6 16,3 0-2-16,3 0 0 0,-1 0 1 16,1-1-1-16,3 1 1 15,-2 0-1 1,1 0 0-16,1 0 0 0,-2 0 0 15,1 3 0-15,-2 2 0 16,0 1 0-16,-3 0 0 0,-1 1 0 16,-2 2 0-16,-2 1-1 15,-2-1 1 1,-1 4 0-16,-3 0 0 0,0 2 0 16,0 0 0-16,0 1 0 15,-6 2 0-15,0 0 0 0,-2 0 1 16,-2-1-1-1,0 0 1-15,-1 0-1 0,-3-1 1 16,-2-2-1-16,0-2 2 16,1-1-1-16,-1-3 1 15,1-2 1-15,1-2-2 16,-1-2 0-16,3-2-1 0,1 0-1 16,1 0-5-16,1-2-8 15,3-4-10-15,0-2-13 16,2-3-33-16,4-2-16 0,0-2-93 15</inkml:trace>
  <inkml:trace contextRef="#ctx0" brushRef="#br0" timeOffset="67426.4192">20204 10278 103 0,'-2'-2'157'15,"1"0"-124"-15,1 1 4 16,0 0-4-16,0 0 5 0,0 0-8 16,5-2-19-16,2 2-3 15,2-2 1-15,2 1-2 16,2 0-2-16,5-1 1 15,0 0 1 1,5-1 0-16,3-1 2 16,1 1-5-16,3-1 3 15,-2 1 3-15,-1-1 2 16,-2 1-2-16,-5 0-6 0,-2 1 0 16,-5 1 3-16,-5 1-1 15,-2-1-2-15,-4 2-3 0,0 0 0 16,-2 0-2-1,0 0-1-15,0 6 2 0,0 2-1 16,0 4 1-16,-2 1 0 16,2 2 1-16,0 4 0 0,0 1-1 15,0 4 1-15,0 2 0 16,0 2 2-16,0 2 1 16,2 2 2-16,2 0 3 15,-2 2 0-15,0 0 0 0,2 2 3 16,0 0-3-16,-1 1-3 15,4 0 2 1,-1 1 0-16,4-1-1 0,-3 1 2 16,3-2-2-16,-1 1 0 0,2-3 0 31,-3 0 11-31,3 0-14 16,-2-3-2-16,-4 0-1 0,1-1 1 15,-3-1-2-15,-1-2 0 16,-1-2 1-16,-1-2 0 15,0-5-1-15,0-2 0 0,-2-4 2 16,-1-3-3-16,-1-3 2 16,-4-2 5-16,-1-1 17 15,-5-2 0-15,-5 0-8 0,-3 0-8 0,-4-1-2 32,-3 2-2-32,-3 1 0 0,1 1 0 15,0 2-1 1,2 1-1-16,2 1-2 0,3-1 2 15,7 1-2-15,3 1 1 0,3-2-2 16,5 0-1-16,2 0-6 0,2 0-7 16,0 0-19-16,2 0-28 15,0 1-55-15,-1-4-70 16</inkml:trace>
  <inkml:trace contextRef="#ctx0" brushRef="#br0" timeOffset="101994.3478">13526 12047 76 0,'2'0'40'0,"-2"0"-15"0,0 0 5 0,0 0 3 16,0 0 3-1,0 0-3-15,0 0 0 0,0 0-3 16,0 0 0-16,0 0-5 16,0 0-7-16,0-1-4 15,0 1 0-15,0 0-5 16,0 0-5-16,0 0-3 16,0 0 0-16,0 0-1 0,0 0-1 15,0 4 2-15,0 1 4 16,0 3 2-16,0-1 5 15,2 3-4 1,0 1-4-16,0 0-1 0,2 1 1 0,-1 2-2 16,1 0 1-16,2 1 0 0,0 2 1 31,0-1 1-31,1 2 2 16,1 1-1-16,2 0 0 0,-1-2 0 15,1 1 0-15,1-1-2 16,1-2-3-16,0 0 1 0,2 0-2 0,0-2 2 31,2 1-1-31,-1-2 4 16,3-1-2-16,0-1-1 0,3-3 2 15,-2 0 0-15,3-2-1 0,0-2 0 0,0 0-1 16,0-1 0-16,-1 0-2 31,1-1 2-31,-1 0-2 16,1-1 1-16,-2 2 0 15,1-1-2-15,-3 1 1 0,4 0 0 16,-2 0 1-16,0-1-1 16,1 0 0-16,1 0 1 15,0-1-1-15,1 0 0 16,-1 0 0-16,0 0 0 16,3 0 2-16,0-1-3 0,0-3 2 15,2 1-1-15,1-1 1 16,-1-1-1-16,2 0 0 0,1 0 0 15,0-1 0-15,-2 2 1 0,2-2-1 16,-2 0 0-16,0 1 0 16,0-1 0-1,-1-1 0-15,1 1 0 16,-1 0 2-16,1-1-2 0,-2 0 0 16,1 1 0-1,0-2 0-15,-2 1 0 16,0 1 0-16,-2-2 2 15,1 2-2-15,-2-1 1 0,0 0 0 16,-2-1 0-16,0 1 2 0,1-2 0 16,0 1 1-1,0-1 0-15,2-2-1 0,-1 0 1 0,0 0-1 16,3 0 1-16,-2-2 0 16,0 1-2-1,2 0-1-15,-2 0 0 16,-1-1-1-16,2 2 1 0,1-1-1 15,0 1 0 1,0-1 0-16,0 2 0 0,0 0 0 16,1-1 0-16,1 2 0 15,-2 1 0-15,0 0 0 16,2 0 0-16,-2 2 0 16,1 1 0-16,2-1 0 15,-1 1 0-15,3 1 1 16,-1 1-2-16,1 1 1 15,-1 0 0-15,-2 2 1 0,0 0-2 16,-3 0 1-16,-3 1 0 16,0 5 0-16,-3 0 0 15,-1 3 0-15,-2-1 0 16,1 4 0-16,-5-1-1 0,-3 0 2 16,-1 3-2-16,-1-1 2 0,-1 0-1 15,-2 0-1-15,-1-2 1 16,-1-3 1-1,1-1-1-15,-2-1 0 0,0-3 0 16,0-2 1-16,0-1 0 16,0 0 2-16,0 0 4 15,0 0-2-15,1-6-2 0,-1-3-1 0,1-1-1 16,2-1-1-16,-2-3-1 31,3 0 1-31,0 0 1 0,1 0-1 16,1 0-1-16,0-1 2 15,4 2-2-15,-3 1 0 16,5-2 1-16,0 1 0 0,2 0 0 16,2-1 0-1,1 0 0-15,0 0 0 16,4 0 1-16,0 0 0 0,-1 0 2 16,3 0-3-16,0 1 4 15,-1 1-1-15,2 0 1 0,-3 2-1 16,0 0-1-1,0 1 1-15,2 0-2 16,-4 2 0-16,2 1-1 0,-1 1 0 16,-1-1 0-16,2 2 0 15,0 0 0-15,2-1 0 16,0 2 2-16,0-1 1 0,1 1 0 16,-1 0-1-16,-1 1 1 15,0-1-2-15,-1 0-1 16,-1 1 3-16,-3 1-2 0,2-1 1 15,0 2-2-15,-2-1 1 0,0 1-1 16,-1 0 0-16,1 0 0 31,0 0 0-31,-1 0 0 16,3 4 0-16,-2-2-1 0,0 1 2 16,1 1-1-16,-1 0 0 0,-2 0 0 15,2 2 0 1,-1-1 1-16,-1-1-2 15,-1 1 1-15,-1 0 0 16,0 0 1-16,1 0-2 0,-1 0 2 0,2 1-1 16,-1 0 0-16,2 0 1 0,1-1-1 31,2 0 0-31,-2 0 1 16,2 0 0-16,-1-1 1 15,2 0-1-15,0 0 1 0,-3-1 0 16,2-1-1-16,-1 1-1 15,-2 0 1-15,1 0-1 16,1-1 0-16,-1 1 0 16,0 0 0-16,0 1 0 15,1 0-1-15,1 0 2 0,-1 1 0 16,0 0-2-16,-1-1 2 16,1 1-3-16,-1 0 4 15,1-1-2-15,-1-1 0 16,0 0 0-16,-2-1 0 15,2 2 1-15,0-2-1 0,0-1 0 16,1 0 0-16,0 0 1 0,1 1-1 16,0-2-1-16,2 1 2 15,0-1-1 1,4 1 0-16,-3-1 0 16,1 0 1-16,2 0-1 15,-1 0 1-15,1 0 0 0,-2 0-1 16,0 0 1-16,1-3-1 0,3 0 1 0,-4-1-1 15,2 0 1-15,2-1 1 16,1 1-2-16,2-2 0 31,-2-1 0-31,3 1 1 0,1-1 0 16,-1 0-1-16,0 0 1 16,-1 0-1-16,1-1 0 15,-2 1 0-15,0-3 1 0,-1 2 0 0,1-1-1 16,0 0 1-16,-1-1 0 15,-1 1-1 1,1-1 0-16,0 1 1 0,0-2-1 0,-1 2 0 16,0-2 1-16,-2 2-1 15,-2-2 0 1,-1 1 3-16,0 0-3 16,-3 0 0-16,-4-2 1 0,3 1 0 0,-1-1 1 15,-4-1-2-15,3-1 1 16,-1 1 0-16,-1-2 3 31,0 0-1-31,0 0 0 0,0-2-1 16,-1 1-1-16,2-1 1 15,1 1-1-15,-4-1 0 0,-1 2-1 16,0-1 2-16,-1 1 0 0,-3 0 2 31,-2 0-1-31,0 0 0 16,-5 1-1-16,0-2 1 0,0 1-1 15,0-1 0-15,0-2-1 16,-2 1 0-16,-1 0 1 16,-2 1-1-16,2 1-1 0,0 1 0 15,2 3 0-15,-3 3-1 16,2 1 1-16,0 2-2 16,0 1-4-16,-1 4-19 15,-2 0-20-15,-1 0-37 0,-2 4-42 16,-1 3-68-1</inkml:trace>
  <inkml:trace contextRef="#ctx0" brushRef="#br0" timeOffset="105950.7763">15370 12257 207 0,'-9'11'24'0,"0"0"-21"15,1 2 6-15,0 0 10 16,3 1 4-16,1 1-4 0,4 0 7 15,0 2-3 1,0 1-3-16,0 3 0 0,0 0-3 16,4 5-2-1,-1 1-7-15,1 4 1 0,0 4-2 16,-2-1 0-16,-1 3-1 0,0-1 1 16,-1-2 4-16,0-4-4 0,0-2 2 31,0-5-1-31,-1-6 3 15,-4-6-3-15,1-3 4 0,1-6 5 16,-3-2 6-16,2-4 0 0,2-11-10 16,0-4-2-1,2-9-10-15,0-5-1 16,0-5 0-16,6-3 0 0,2-3-1 16,1 0-2-16,2 0 0 15,1 2 0-15,0 3-1 16,5 4 0-16,-2 6 1 15,2 4 1-15,2 4 2 0,-1 5-1 0,0 5 1 16,0 4-1-16,-1 7 0 16,-1 1 0-16,1 13-1 15,-2 9 0 1,1 6 0-16,-4 8 0 0,-1 4 3 16,-2 3-1-16,-2 2 0 15,-1-1 0 1,-1-2 1-16,-2-4 1 0,0-4 0 15,-2-5 1-15,1-5 0 0,0-5-2 16,-2-4-1-16,2-5 1 0,-2-4-1 16,0-6 0-16,3-1 1 15,1-8 3-15,0-8 4 16,2-8-7-16,0-6 1 16,2-8-3-1,-2-3 2-15,-1-4-2 0,1-1 1 16,-1 0 0-1,1 1 0-15,0 3 0 0,-1 5 0 16,1 4 1-16,0 4-1 16,0 5 0-16,1 5 0 0,-1 4 0 15,-2 6 1 1,0 5 0-16,0 4 2 16,1 3-4-16,3 13-1 15,0 7 2-15,0 9 1 16,1 7 0-16,2 9-1 0,-2 4 2 0,1 2-2 15,0-1 1-15,0-3-1 16,-3-5 0 0,1-7 2-16,-2-7-2 0,0-4 0 15,-3-8-2 1,2-5 1-16,-4-3-25 0,4-7-54 16,-2-4-64-16,1-2-138 0</inkml:trace>
  <inkml:trace contextRef="#ctx0" brushRef="#br0" timeOffset="108282.3747">16184 12479 392 0,'-6'-8'13'0,"-1"-5"-11"0,1 3 0 16,0-1-1-16,0 1 10 16,0 3-1-16,1 1 1 15,0 4 10-15,-1 2-4 0,-2 0-12 16,-1 10-4-16,-1 4 0 16,-3 5 2-16,1 3 4 0,1 4 6 15,-1 4-4-15,4 0-3 16,3-1-3-1,1 0-2-15,4-3 0 16,0-4-1-16,2-3 0 0,5-7 0 16,4-3 1-16,-2-6-1 0,2-3 1 15,1-6 1 1,1-10 4-16,-2-5-1 0,2-4-2 0,-4-4-2 31,-1 1 0-31,-3-1-1 16,-1 2 1-16,-4 1 0 0,0 4-1 15,0 4 1-15,0 4 1 16,-1 4 1-16,-3 4 4 16,1 5 4-16,-3 1-4 0,3 1-6 15,-2 10-3-15,2 3 0 16,-1 5 1-16,2 4 0 0,2 2 1 16,0 0-2-16,0 1 2 15,3-3 0 1,3-2 0-16,2-2 0 15,0-4 0-15,1-3 1 0,0-4-1 16,1-1 1-16,-1-3-1 16,2-3 1-16,1-1 1 15,-2-2 1-15,1-8 3 0,2-2 1 16,1-3-2 0,-1-2-2-16,1-2-1 15,-1-2 0-15,0 1-1 0,0-2 1 0,-1 2 0 16,-1-1-2-16,0 3 1 15,-3 1-1-15,0 3 0 16,-1 3 0-16,0 4 0 16,-4 1-1-16,2 3-1 0,-1 2 1 15,-1 1-1 1,2 0 1-16,0 0-1 16,-3 4 2-16,4 3-2 15,-1 1 2-15,-1-1 0 0,1 2 0 0,0-1 0 31,-2 0 0-31,0-1 1 0,0-2-1 16,-3-1 0-16,2-2 0 16,-1 0 1-16,0-2 1 15,-1 0 3-15,0 0 5 16,0 0 6-16,0 0 2 0,0-1-6 16,0-4-8-16,0-1-2 15,0 0-1-15,0-2 0 16,0 2-1-16,0-2 0 15,0 2 0-15,-2 0 0 0,1 1 0 16,0 0-1 0,-1 1 1-16,1 1 0 0,-1 1-1 15,0 0 1-15,1 0 0 16,0 0 1-16,1 1-1 0,0 0 0 16,-2-2 0-16,2 2 1 15,0-1-1-15,0 1 0 16,0-1 1-16,-2 0-1 15,2 0 1-15,0 1-1 0,0 1 0 16,0 0 0-16,0 0-1 0,-1 0 1 16,1 0-1-16,0 0 0 15,0 0-1-15,0 0 1 16,0 0-1 0,0 0 2-16,0 0 0 15,0 1 0-15,0 3 1 16,0 1-2-16,0 0 1 15,0-1 0-15,1 3 0 16,-1 0 1-16,0 1-1 16,0-2 2-16,0 2-2 0,0 0 1 15,0 1 0-15,2-1 0 16,0 2 0-16,-2 0 1 16,1 2-1-16,1-2 2 15,1 2-2-15,-2-1 1 0,1 1-2 0,0-1 2 0,0-2-1 16,2 0-1-1,-2-2 1-15,4-1 1 0,-3-2 4 16,3-2 3-16,4-1 1 31,-3-1 3-31,3 0 1 16,4-3 0-16,-1-6-4 0,3-3-6 16,1-4-3-16,0-2 0 15,1-4 0-15,0 1 0 16,0-3-2-16,-1 0 1 0,-1 2-2 15,-1 1-1-15,1 3 0 16,-2 3 0 0,-3 3 2-16,0 5-1 0,-2 0 0 15,-1 5 1-15,-3 0-2 16,1 2 1-16,-3 0-3 0,1 3-1 16,-2 4-2-16,2 0-1 15,-2 2 3-15,-1-2 1 16,-1-1 2-16,0-2 1 0,3-2 2 15,-3-2 1-15,0 0 1 0,0 0 4 16,0-3-3-16,0-4-2 16,0 0-1-1,0-2 0-15,0 1 0 16,0-1 0-16,0 1 0 16,0 1-1-16,0 3 1 0,-3 0-6 15,-2 1-1-15,-1 3-4 16,-2 0 1-16,-1 0 3 15,-2 3 4-15,-1 4 1 16,-1 1 1-16,0 1 0 0,-1 2 2 16,2 0-2-16,2 0 1 15,1 2-1 1,1 1 1-16,5 1 0 0,1 0 0 16,2 1 0-16,0 1 1 15,4-1 1-15,5 0 1 16,2 0 0-16,3-2 0 0,2-1-1 15,1-3 0-15,0-4 2 16,0-1 1-16,2-5 1 0,1 0-1 16,1-2 1-16,-2-10 1 15,1-4-1-15,2-2-4 16,-4-4-1-16,-1-1-1 16,-1-3 1-16,-2-1-2 0,-3 0 1 31,0 0 0-31,-3 2-1 15,0 1 1-15,-2 2-1 16,-2 4 1-16,0 4-1 0,-2 3 2 16,-2 4-1-16,0 4 0 15,0 3-1-15,0 2-5 16,0 9 0-16,0 6 5 0,0 4 1 16,0 5-2-16,0 2 2 15,0 1 0-15,2-2-1 16,5-2 2-16,1-5-2 15,0-5 3-15,-2-5-2 0,2-5 1 0,3-4 4 16,0-1 6-16,-1-3 3 16,3-7-6-16,-1-2-4 15,1-2 2 1,3-2-1-16,-1 1-4 0,1-1-1 16,1 3 0-16,1 2-1 15,0 3 0 1,-2 3-1-16,0 4 0 15,-2 1 0-15,-3 3 0 0,-2 7 0 16,0 3 2-16,0 2-1 16,-1 3 2-16,1 0 1 15,-2 2-2-15,3-2 1 0,-2-2 0 16,1-3 1-16,0-2 0 16,-1-2 0-16,-2-4 0 15,0-1 2-15,0 0-1 16,-4-3-1-16,2-1 0 0,-3 0-2 15,0 0-1 1,1 0-18-16,-1 0-38 0,-1 0-59 16,0-1-67-16</inkml:trace>
  <inkml:trace contextRef="#ctx0" brushRef="#br0" timeOffset="109569.2858">18030 11979 168 0,'-18'3'52'0,"1"0"-31"15,-2 0 13-15,-1-1-5 16,1 1 2-16,0 0-9 0,3-1 2 15,2 1 3-15,2-1-3 0,1 1-3 16,5-2-2-16,-1 1-5 16,3 0-5-1,2 0-2-15,-2 0 0 0,4-1-3 16,-2 0 2 0,0 0 3-16,2 0-3 0,-2 0 3 15,2 0 4-15,0-1 0 16,0 0-4-16,0 2-2 15,0-1 0-15,0 1-2 16,0-1 0-16,0 2-1 16,0 1-1-16,2 0 1 15,2 3 1-15,-2 0-1 0,3 3-2 0,-2 2 1 16,0 1-3-16,1 2 1 16,-3 0 0-16,2 4 2 15,-3-2 2-15,0 2 2 0,0 1 0 16,0 0-3-16,0 2-1 15,0-1 0 1,0 0 1-16,-3 2 0 0,2-3-1 16,-3 2-1-1,2-2-1-15,-1 1 0 0,1-2 0 0,-2-2-1 16,2-1 0-16,2-3 0 16,-2-2 1-1,2-2-2-15,0-3 2 16,0-2-1-16,0 1 0 15,0-2 0-15,0-2 0 16,2 0 2-16,4 0 1 16,1-1 4-16,3 0 0 15,1 0-3-15,3-3-1 0,1-2 0 0,2 1-1 16,4 0-1-16,0 0-1 16,0 1 0-1,3 0 0-15,-3 1 0 16,0 0 0-16,-2 2 0 0,-2-1-1 15,-1 1 1-15,-4 0-1 16,-2 0 0-16,-2 0-2 16,-2 0-8-16,-5 0-11 15,-1 0-21-15,0 0-18 16,0 0-19-16,0-2-48 16,0-4-79-16</inkml:trace>
  <inkml:trace contextRef="#ctx0" brushRef="#br0" timeOffset="110396.3925">18218 12066 279 0,'-3'0'37'0,"1"0"-19"15,0 0 17-15,2 0 1 16,0-3-3-16,0-2-12 15,4 1-13-15,4-1 1 0,0-3 2 32,5 2-1-32,1-1 4 15,0 0 1-15,2 1-4 16,0-1-2-16,0 2-3 16,0 2-3-16,-3 1-1 15,-1 2-1-15,-1 0-2 0,-3 0 2 16,-2 2-1-16,-2 5 0 15,-2 2-1-15,-2 2 1 0,0 2-1 16,-4 1 2-16,-6 1-1 16,-1-1 0-1,0 2-1-15,0-3 3 0,0 0-1 16,2-4 1-16,3-1-2 16,1-2 0-16,3-3 1 0,2 0-2 15,0-2 1-15,2-1 0 0,4 0 2 16,2 0-1-16,2 0 0 15,1 0 0-15,1-4 0 16,0 1-1-16,1 1 1 0,-2 2-1 16,0 0 0-16,0 0 0 31,0 0 0-31,-3 2 0 16,1 4 0-16,1 0 0 0,-3 2 0 15,-2 0 0-15,1 0 1 16,0 3 0-16,-2 0 2 15,-1 1 0-15,-2-1 0 16,-1 2 1-16,0 0-1 16,0 0 1-16,-3-1 1 0,-3 0 1 15,-2-1-1 1,-1 0 0-16,-1-1-1 0,-1 0-1 16,-1-2-1-16,-1-2-1 15,1 1 0-15,1-4-2 16,-1 0-2-16,4-3-7 0,1 0-11 0,3 0-16 31,2-6-16-31,2-3-43 0,0-4-57 16</inkml:trace>
  <inkml:trace contextRef="#ctx0" brushRef="#br0" timeOffset="111374.1041">18535 11862 185 0,'0'0'86'0,"0"0"-41"16,0 0-6-1,0 0-3-15,0 0 5 16,0 0-11-16,4 0-13 16,3 0-3-16,3 0-1 0,2 0-3 15,1-2-3-15,3-1 2 16,0-2 0-16,1 2-1 16,2-2-4-16,0-1 0 0,-2 1 0 15,-2 1-2-15,1-2 1 0,-2 1 3 16,-2 0 3-16,-4 1-2 15,-1 2 2 1,-3-1-3-16,0 2-1 16,-4 0-3-16,0 1-1 0,0 0 0 15,0 0-1 1,0 1-1-16,0 5 2 0,0 3 1 16,0 2-1-16,0 2 2 15,0 3 0-15,2 1 3 16,0 4-3-16,2 0 2 0,-3 2 0 0,4 2 1 15,-2 1 0-15,0 2-1 16,2 0-1-16,-1 2-1 16,2-1 0-1,1 2 0-15,1 0 2 16,1-2 2-16,1-1 2 0,-1-2-2 16,2-3-2-1,-2-1 0-15,2-4 2 16,-3-1 1-16,1-2-3 15,-1-2-1-15,-3-2-3 0,1-2 0 0,-1-1-1 16,-2-2 0-16,-2-3 1 0,2-1-2 31,-3 0 2-31,0-1-1 16,0-1 3-16,-1 1 2 0,-6 0 2 16,-2 0-5-16,-3 1-2 0,-2 0 0 15,-4 0 0-15,1 1-1 16,-2 2 0-16,-1-1 1 15,1 0 1 1,4-1-2-16,-1 0 2 0,5-1 0 16,3-2-1-16,2 1 1 15,3-1 2-15,1 0 0 16,2 0-2-16,0 0 0 0,0 0-3 0,0 0-3 16,4 0-8-16,0 0-12 31,-1 0-27-31,2 0-37 0,0 0-36 15,-2 0-156-15</inkml:trace>
  <inkml:trace contextRef="#ctx0" brushRef="#br0" timeOffset="117366.2485">15649 12956 139 0,'-5'0'35'0,"4"0"-6"16,-5 0 8-16,0 0-10 0,-1 0-12 15,-1 5 0-15,-2 0 0 16,-2 1 4-16,2 1 1 0,-2 1-1 31,3 1-5-31,-3 1-2 16,4 1-2-16,1-1-3 15,3 4-2-15,0 0-3 16,4 3 0-16,0 2-1 0,4-1-1 0,5 0 0 16,7-3-1-16,2-3 3 15,4-4 1-15,3-3 2 16,3-5 3-16,0 0 2 0,0-7 3 31,-1-6 4-31,-4-2 0 0,-2-3-6 16,-5 0-4-16,-5-4 0 15,-5 3-3-15,-5-1-2 16,-1 3-2-16,0 0 1 16,-7 3-2-16,-3 2-2 15,-2 2-1-15,1 3 1 0,1 4 1 16,-1 1-1-16,4 2-2 16,1 0-13-16,-1 6-16 0,6 3-15 15,1 1-4-15,0-1-37 16,1 0-101-16</inkml:trace>
  <inkml:trace contextRef="#ctx0" brushRef="#br0" timeOffset="117776.5498">16090 12874 176 0,'0'-2'67'0,"0"2"-8"15,0 0-2-15,-3 0-17 16,0 0-10-16,1 0-10 16,1 0-6-16,0 4-5 0,1 2-3 15,0 3-1-15,0 1 0 16,0 2-2-16,0 3-3 0,0 2 1 16,0 2-1-1,0 1 1-15,0-1-1 16,2-1-1-16,0-1 1 15,1-4-10-15,1-2-20 0,2-4-26 16,-2-4-6-16,3-3-45 16,1 0-111-16</inkml:trace>
  <inkml:trace contextRef="#ctx0" brushRef="#br0" timeOffset="118293.0361">16309 12820 175 0,'2'-4'38'15,"1"0"-10"1,0 0 35-16,-3 1-7 15,2 2-13-15,-2-2-9 0,0 2-6 16,2 0-9-16,2 0-11 16,-1 0-5-16,5 1-1 0,0 0-3 15,-1 0 1 1,1 0 0-16,2 4 0 0,-4 2-1 16,0 1 1-1,-1-1-2-15,-2 2 2 0,-2 1 0 16,1 1-1-16,-2-1 0 15,0 1 1-15,-2 1 0 16,-2 1 0-16,-3-1-1 0,1 0 1 16,0 0 1-16,0 0-2 0,3-2 3 15,0 1-1-15,3 0-1 16,0-2 2-16,0-1-2 16,6 0 0-16,3-3 2 0,1 0 1 31,2-2-1-31,0-2-1 15,1 0 1-15,-2 0-1 0,0 0-2 16,0-4-4-16,-3-2-24 0,1 0-31 16,-1-2-23-16,-1-1-82 15</inkml:trace>
  <inkml:trace contextRef="#ctx0" brushRef="#br0" timeOffset="118935.5378">16656 12745 153 0,'0'0'30'16,"2"0"-11"-16,4 0 29 15,3 0-7-15,1-3-22 16,1 0-2-16,1 1 4 16,1 0-1-16,-2 1-6 15,-2 0-3-15,-1 1-5 0,-1 0 2 0,-4 0-6 16,0 1-2-16,-3 3 0 15,0 2 3 1,0-1 0-16,0 1-2 0,-5 0 3 16,2 0-4-16,-2-2 1 15,2 1 0-15,2-2-1 16,-3 0 1-16,3-1-1 16,1 0-1-16,0 0 1 15,0-1-2-15,2 1 1 16,4-2 1-16,0 1 1 0,2 0-2 15,-1 1 2-15,0-2 0 16,2 2 0-16,-1 1 0 16,-1 0-1-16,-3 1 1 15,-1-1-1-15,0 2 1 0,0-1 0 16,-1 0 2-16,-2 1 2 16,0 0 0-16,2 1 2 0,-2 0 4 15,0 0-6 1,0 0-2-16,-2-1 1 0,-4 0 1 15,0 0 1-15,-1 0 0 16,-1 0-5 0,1-1 1-16,-1-1-2 0,0 0 0 15,1-1-13-15,5 0-50 16,0-2-30-16,2 0-62 0</inkml:trace>
  <inkml:trace contextRef="#ctx0" brushRef="#br0" timeOffset="119383.1003">17074 12722 208 0,'6'-4'18'0,"-1"2"0"16,0 0 41-16,-2 1-18 15,-1 1-19-15,-2 0-7 0,0 0 0 16,0 0 0-16,0 5 1 16,0 2 0-16,-4 1-1 15,2 0-7-15,-2 1-3 16,1-1 0-16,1 0-2 15,2-1 1-15,0-2-1 16,0-1 0-16,0-1 3 0,0-2 1 16,1-1 2-16,5 0 9 0,0 0-1 15,1 0-6-15,2-2-7 16,-1-3-2 0,3 0-2-16,-4 0 0 15,3 0-1-15,-3-1-3 16,1 1-21-16,-2 0-13 15,1 0-24-15,-1 0-28 0,-1 0-68 16</inkml:trace>
  <inkml:trace contextRef="#ctx0" brushRef="#br0" timeOffset="119700.3065">17240 12612 140 0,'-3'0'41'15,"1"3"-4"-15,0 5 9 16,-4 1-17-16,2 6-11 16,-1 1 1-16,-1 3-4 0,0 0-2 15,2 2 1 1,0-2-7-16,0 0 5 15,3-3 0-15,1-1-7 16,0-3-2-16,0-1-2 0,0-2-1 16,3-2 0-16,-1 0-1 15,1-1 2-15,-1-1-2 16,1 0-30-16,-1-1-42 0,-2 0-88 16</inkml:trace>
  <inkml:trace contextRef="#ctx0" brushRef="#br0" timeOffset="122552.8582">21284 11680 334 0,'4'6'9'16,"-4"1"3"-16,1 2 9 15,-1 0 10-15,0 1 0 16,0 1-10-16,0-1-9 16,0 0-6-16,-1-3-4 0,-1 0 0 15,2-2 0-15,0-2 1 16,0-2 2-16,0-1 12 15,0 0 8-15,0 0 1 0,2-4-6 16,-1-2-11 0,2-5-3-16,-1-1-2 0,-2-1 1 15,0-2-2-15,0 0-2 16,-2-1-1-16,-2 0 1 16,-6 1-1-16,-1 0 0 15,-1 2 0-15,-2 3 2 16,-2 2-2-16,0 5 0 0,-1 3-1 15,-3 0 0-15,0 6 0 16,-5 6-1-16,1 5 2 16,-1 4 0-16,-1 3 1 15,-1 6-1-15,1 3 0 0,0 3 1 0,4 3 1 16,1 3-2-16,3 2 1 16,7 0 1-16,3 0 2 31,4-1 4-31,4 1 1 15,0 2 7-15,8-1-1 0,7-2 1 16,2-2 5-16,5-1-10 16,5-4-7-16,4-2 2 15,6-6-2-15,7-2 3 16,3-4 0-16,5-4 4 0,6-6 1 16,3-5-4-16,1-4-2 15,3-3-1-15,-4 0 1 16,-3-11-2-16,-7-2-1 0,-7-1-5 15,-8-1 3-15,-11 0-1 0,-9 1-7 16,-7-1-19-16,-9 3-26 16,-5 0-58-16,-15-1-58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23:37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5312 3114 158 0,'0'0'27'0,"0"0"-11"0,0-7 24 16,1 1 14-16,3-4-21 15,-3 1-5-15,4-2-5 16,-2-1 2-16,1 2 0 15,1 1-3-15,0-1-6 0,1 3-6 16,-3 1-6-16,3 2-1 16,0 3-1-16,2 1-2 15,1 2-1-15,0 9 0 16,3 4 0-16,-1 4 3 0,-1 6 2 16,1 2 2-16,1 3 1 15,-1 1-1-15,3-2-2 0,-3-2 1 16,3 1 4-16,-3-3-1 15,2-2-4-15,-1-2 3 16,-1-2-1 0,0 1-2-16,-4-1-2 0,0 1-2 15,-2-3 1-15,0 2 0 16,-4-4-1-16,0-2 0 16,1-2-16-16,0-4-22 15,-2-7-26-15,3 0-36 16,0-11-31-16</inkml:trace>
  <inkml:trace contextRef="#ctx0" brushRef="#br0" timeOffset="313.4825">5639 3081 404 0,'0'-7'16'16,"-2"1"-10"-16,-2 3 19 15,-1 2 15 1,0 1-23-16,-4 0-11 0,-3 7-4 0,-1 9-1 16,-5 4 1-1,0 8 0-15,-4 4 2 16,0 5-1-16,0 4-1 16,-1 2-2-16,4-1 1 0,0 0-1 15,3-2 1-15,2-4 1 16,3-6 0-16,4-4-2 15,1-3 1-15,6-8-1 16,0-2-1-16,0-7-2 0,10-4-18 16,4-2-28-16,3-3-44 15,1-13-46-15</inkml:trace>
  <inkml:trace contextRef="#ctx0" brushRef="#br0" timeOffset="559.9855">5747 3220 361 0,'6'6'7'0,"0"2"-6"16,4 0 12-1,3-3 32-15,1-1-10 0,5-1-14 16,4-3-4-16,2 0-5 15,-4 0-7-15,1 0-3 16,-2-4-2-16,-3 2 0 16,-4 0-7-16,-5 2-36 15,-8 0-66-15,0 0-83 16</inkml:trace>
  <inkml:trace contextRef="#ctx0" brushRef="#br0" timeOffset="744.0655">5803 3388 419 0,'0'0'11'0,"3"0"-5"16,7 0 17-1,5-2 6-15,3-4-13 16,1-2-13-16,4 0-2 16,0 1-1-16,4-1 0 0,-2 3-6 15,2 1-34-15,5 0-59 16,-1 0-75-16</inkml:trace>
  <inkml:trace contextRef="#ctx0" brushRef="#br0" timeOffset="1371.2221">6450 2891 346 0,'0'0'22'15,"0"1"-22"-15,0 9-4 16,0 3 6 0,0 5 10-16,1 4-4 15,1 1-5-15,-2 2-1 16,1-5 0-16,3 0-1 0,-2-4 1 16,2-4-2-16,2-4-11 15,0-6-15-15,1-2-20 16,1-5-53-16,-1-10-112 15</inkml:trace>
  <inkml:trace contextRef="#ctx0" brushRef="#br0" timeOffset="1576.8821">6558 2902 304 0,'0'8'44'0,"0"1"-41"0,0-1 9 15,0 4 19-15,-4 1-6 16,2 1-20-16,0 2-4 16,1-1 0-16,1 0-2 15,0-2-33-15,0-1-23 16,3-4-29-16,3-4-43 0</inkml:trace>
  <inkml:trace contextRef="#ctx0" brushRef="#br0" timeOffset="2311.8652">7156 2983 302 0,'3'-19'7'0,"-3"0"17"0,0 2 34 16,-8 1-11 0,-1 3-18-16,-4 2-13 15,-3 2-11-15,-1 3-2 0,-2 6-2 16,-3 0-1-16,0 1 0 16,0 10 0-16,0 4-1 15,5 1 1-15,-1 3 1 16,3 1 0-16,4 3 3 0,3 1 4 15,5-1-2 1,3 3-4-16,0-1 1 0,2 3 0 16,7 3 1-16,2 3 11 0,0 2-2 31,1 4-3-31,-2 3-6 0,-2 2-2 16,-2 0-1-16,-4 0 1 15,-1-3-1-15,-1-5 0 16,0-6-2-16,-6-5 0 15,-3-8 0-15,-4-4-2 0,-2-4-1 16,0-5-2-16,0-5-6 16,-1 0 4-16,0-2 3 15,2-10 0-15,4-3-2 0,3-2-4 0,4-3-12 16,3-2-3-16,0 0 13 16,13 2 10-1,4-2 2-15,2 4 0 16,6 0 1-16,1 3 3 0,2 0 10 15,2 4 3-15,3 0 2 16,-3 3 4-16,-1 3-7 16,-2 4-10-16,-3 1 3 0,-2 0-1 15,-3 8-4-15,-2 4 2 16,-1 4 2 0,-3 4 5-16,-3 1-1 15,-1 1 9-15,-3 3-19 0,-1-5-1 16,0 2 1-16,-4-5-1 15,1 0 0-15,-1-5-3 0,-1-1-20 16,0-6-11-16,0-5-14 16,0 0-54-1,0-8-46-15</inkml:trace>
  <inkml:trace contextRef="#ctx0" brushRef="#br0" timeOffset="2465.5721">7245 3316 368 0,'-3'-8'104'0,"-1"2"-97"0,4 2 9 16,0-1 7-16,0 0-8 16,6 2-14-16,4 0-5 15,2 3-16 1,4 0-46-16,1 0-65 16,2 2-91-16</inkml:trace>
  <inkml:trace contextRef="#ctx0" brushRef="#br0" timeOffset="2902.7252">7615 3295 326 0,'0'-2'113'0,"-7"-1"-96"16,-7 0 6-16,-3 3-16 16,-1 0-5-1,-2 0 0-15,-1 3 0 16,1 4 6-16,1 1 1 15,5 2-5-15,2-3-2 0,4 0 1 0,2-3 5 16,4 1-4-16,2-3 1 16,0 1-1-16,4-2 2 15,6 1 12-15,3 1-2 16,2-2-8 0,1 1 1-16,1 1-2 0,0-1-1 15,2 1-3-15,-2 1-2 16,-1 2 0-16,-1 1-1 15,-3 2-1-15,-5 3 1 16,-2 1-1-16,-2 2 0 16,-3 4 0-16,0-2-1 0,-11 2-1 0,-1-2-2 15,-4 0 0-15,-1-2 4 16,0-2-5-16,1-3-1 16,1-3-2-16,2-4-4 0,3-3-5 31,3 0-11-31,3-5-26 15,4-6-32-15,0-4-23 16</inkml:trace>
  <inkml:trace contextRef="#ctx0" brushRef="#br0" timeOffset="3520.7397">7751 3031 307 0,'-6'0'36'16,"0"3"1"-16,1 6 27 16,1 2-18-1,0 5-18-15,1 4-11 16,1 3-1-16,2 7 1 0,0 4-2 16,0 1-6-16,0 0-6 15,2 0-3-15,1-7 1 16,1-3-1-16,-2-7 1 15,0-5 1-15,0-5-2 16,0-5 2-16,1-3 1 16,1 0 8-16,1-8 18 0,2-4-23 15,5-4 1-15,-1-1-2 16,1-2-1-16,4 2-5 16,0 2 1-16,-2 4-1 15,-1 6 0-15,0 4-1 16,1 1-1-16,-3 4 1 15,0 9 0-15,-2 2 2 0,1 4-1 0,0 3 1 0,0-2 0 32,0 3 0-32,-1-4 0 15,-1-1 0-15,0-5 0 16,-2-3-1-16,-1-3 1 0,-2-4-3 16,0-3-11-16,-1 0-5 15,-2-3-10-15,1-8-28 16,-1-2-22-16,0-4-45 0,1-4-79 0</inkml:trace>
  <inkml:trace contextRef="#ctx0" brushRef="#br0" timeOffset="3810.5997">8089 2982 340 0,'0'-1'48'16,"0"1"-3"-16,0 0 3 0,0 0-30 16,0 5-12-16,0 4 0 0,0 2 3 15,0 1 2-15,2 2-8 16,1-1-2-16,-1-1-1 15,1-1 1 1,0-1-3-16,0-3-14 16,0 0-21-16,2-3-36 0,-2-1-28 0,2-3-61 15</inkml:trace>
  <inkml:trace contextRef="#ctx0" brushRef="#br0" timeOffset="4025.7638">8194 2898 319 0,'1'0'36'15,"-1"0"-25"-15,0 4 17 16,0 7 28-16,0 2-27 0,0 1-12 31,0 6-3-31,0-2-9 16,-2 2-5-16,1 0 0 15,1 0-9-15,-2-2-82 0,0 0-139 16</inkml:trace>
  <inkml:trace contextRef="#ctx0" brushRef="#br0" timeOffset="7680.3615">10606 3273 201 0,'0'-2'37'16,"0"1"-10"-16,0-1 19 0,0 2-14 16,0 0-12-16,0 0-14 15,0 3-6-15,0 8-1 0,0 3 2 16,0 8 0-1,0 6 1-15,0 6 4 16,0 6 5-16,0 5-4 0,0 0-4 0,0-3-1 31,0-3 0-31,0-5-1 0,0-8 0 16,0-9-1-16,0-3 4 16,0-7 9-16,0-6 12 15,-2-1 11-15,-1-7 9 16,-3-8-38-16,0-5-6 15,-1-8 0-15,1-6-2 16,0-2-2-16,1-3 0 0,2-2-1 16,2 0-2-16,1 4-2 0,0 3 3 15,2 2 4-15,6 7 1 16,3 3 0-16,1 2 1 16,1 4 1-16,0 2 1 15,1 5-1-15,-3 3-2 16,1 3 1-16,0 3-2 0,-3 0 0 15,-1 7 0 1,0 6-1-16,-1 4 1 0,-1 0 0 0,0 2 0 16,-1-1 1-16,-1-1 0 31,-2-4 0-31,-1-2 1 0,1-4 1 16,-1 0 5-16,1-6 5 15,-2 1 4-15,0-2 10 16,0 0 8-16,0 0-2 0,0-2-12 15,0-1-10-15,-2-3-5 16,1 2-1-16,-1 2-1 16,2-1-1-16,-1 2 0 15,1 1-1-15,0 0-1 16,0-1 0-16,0 1-1 0,0 0 1 16,0 0 0-16,0 0-2 15,0 0 3-15,0 0-2 16,0 0 2-16,0 0-1 0,0 0 0 15,0 0 0-15,0 0 1 16,0 0 1 0,0 0-2-16,0 0 3 15,0 0-2-15,0 0 0 0,0 0 0 16,0 0-1-16,0 0 0 16,0 0 0-16,0 0 2 15,0 0-2-15,0 0-2 16,0 0 2-16,0 0 0 15,0 0 0-15,0 0-1 0,0 0 1 0,0 0-1 0,0 0 1 16,0 0 1-16,0 0-2 31,0 0 1-31,0 0 0 16,0 0 1-16,0 0-1 0,0 0 1 16,0 0 1-16,0 0 1 15,0 0 3-15,0 0 0 16,0 0-1-16,0 0-1 15,0 0 0-15,0 0 1 0,0 0-3 16,0 0 0-16,0 0-1 16,0 0 1-16,0 0-1 15,0 0-1-15,0 0 1 0,0 0-2 16,0 0 2 0,0 0-1-16,0 0 0 15,0 0 0-15,0 0-1 0,0 0 2 16,0 0-2-16,0 0 1 0,0 0 0 15,0 0-1-15,0 0 2 16,0 0-1 0,0 0 1-16,0 0-1 0,0 0 0 0,0 0 0 15,0 0 1-15,0 0 1 16,0 0-2-16,0 0 3 0,0 0 1 31,0 0 2-31,0 0-2 0,0 0 1 16,0 0-3-16,0 0-1 15,0 0 1-15,0 0-2 16,0 0 0-16,0 0 0 16,0 0 0-16,0 0 0 0,0 0-1 15,0 0 2-15,0 0-1 0,0 0 0 16,0 0 0-16,0 0 2 31,0 0-2-31,0 0-2 0,0 0 4 16,0 0-2-16,0 0 0 15,0 0 0-15,0 0 0 16,0 0 0-16,0 0 0 0,0 0 1 0,0 0-2 31,0 0 2-31,0 0-1 0,0 0 0 16,0 0 0-16,0 0 0 16,0 0 1-16,0 0 0 15,0 0-2-15,0 0 2 16,0 0-1-16,0 0 0 15,0 0 0-15,0 0 1 0,0 0 0 0,0 0 1 16,0 0-1-16,0 0 0 0,0 0 1 16,0 0-3-16,0 0 2 31,0 0-2-31,0 0 2 16,0 0-2-16,0 0 2 0,0 0-2 15,0 0 1-15,0 0 1 16,0 0-2-16,0 0 2 15,0 0-2-15,0 0 1 16,0 0 0-16,0 0 0 16,0 0 1-16,0 0-2 0,0 0 1 15,0 0 0-15,0 0 0 0,0 0 1 16,0 0-1-16,0 0 0 16,0 0 1-1,0 0-1-15,0 0 0 16,0 0 0-16,0 0 1 15,0 0-1-15,0 0-1 0,0 0 2 16,0 0-1-16,0 0 0 16,0 0 1-16,0 0-2 15,0 0 1-15,0 0 0 16,0 0 0-16,0 0-1 16,0 0 0-16,0 1-1 0,0 1 0 15,1 3 1-15,2 1-1 16,-1 2 1-16,0-2 1 15,-2 0-1-15,0-1 0 0,0 1 1 16,0-1 1-16,-7 1-1 0,-2 0 3 16,-2-1 0-16,-4 1-2 0,-1 0 0 31,-2-1 0-31,0-1-1 16,-1 1 1-16,0-2 0 15,3-1-1-15,1 1 1 0,4-3-2 16,1 0 1-16,2 0-4 15,2 0-7-15,2 0-7 16,1-3-19-16,1-2-32 16,0-1-28-16,2-3-22 15,0-2-84-15</inkml:trace>
  <inkml:trace contextRef="#ctx0" brushRef="#br0" timeOffset="8360.0818">10791 3257 299 0,'0'5'18'0,"0"1"-7"16,0 2 35-16,0 0 1 0,2 1-20 16,2 2-15-16,-1 3-3 15,3 0 1-15,-1-1-5 16,2 2-4-16,0-1 1 16,-1-1-1-16,0-2-1 15,0-1 1-15,-3-4-1 16,0-1 1-16,-2-4 1 15,-1 1 7-15,0-2 11 16,0 0 8-16,0-3 4 0,-5-5-26 0,-1-3-4 16,-2-1-2-1,2-2 1-15,-1 0-1 16,0 0 0-16,2 1 2 16,2 2 0-16,2 0 2 0,1 2 4 15,0 2 2-15,6-1-8 16,4 0-2-16,2 0-1 15,2-1 1-15,3 1-1 16,0 0 0-16,1 1-2 16,1-1-14-16,-1-1-13 0,1 1-13 0,1 0-5 31,-2 2-25-31,-2-2 10 0,1 2 7 16,-4 3 23-16,0 0 27 15,-3 3 5-15,-2 0 7 0,-1 3 21 16,-2 9 24-16,-1 2-5 15,-1 5-4-15,3 1-11 16,-3 3-10-16,2 1-6 16,0 1-6-16,2-2-4 0,0 0-4 15,0-1 0 1,1-5-1-16,-1-3-19 0,0-5-25 16,-1-6-22-16,0-3-21 15,-1-9-180-15</inkml:trace>
  <inkml:trace contextRef="#ctx0" brushRef="#br0" timeOffset="8529.9541">11112 3121 413 0,'-5'-3'20'16,"2"-2"-11"-16,1 3 19 15,2 1-19 1,0 0-9-16,0 1-11 15,2 0-31-15,4 0-23 0,3 3-51 16,2 3-112-16</inkml:trace>
  <inkml:trace contextRef="#ctx0" brushRef="#br0" timeOffset="8931.2466">11276 3257 282 0,'4'20'10'0,"1"-1"2"16,0 1 22-16,0-3 2 15,-3-1-6-15,2-1-18 0,-1-4-7 16,-1-2-3-16,0-5-1 31,0-3 1-31,0-1 5 0,0-2 45 16,-1-10-42-16,2-2-5 16,0-4 0-16,1-3 3 15,0-2 1-15,1 0-3 16,1 0-3-16,-1 2 0 0,1 3 2 0,1 4 0 15,0 0 4-15,-1 8 8 0,4 1-4 32,-2 3-4-32,3 2-5 15,0 0-4-15,3 10 1 16,-3 2-1-16,1 4 1 0,1 4 0 16,1 2 0-16,-4-1-2 15,0 0 2-15,1 0-2 16,-3-5 1-16,-2-2-5 0,0-4-17 15,-1-5-5 1,-2-2-6-16,0-3-10 0,-1 0-32 0,1-3-1 31,0-8-94-31</inkml:trace>
  <inkml:trace contextRef="#ctx0" brushRef="#br0" timeOffset="9242.6955">11661 2991 255 0,'2'-10'66'0,"-2"3"-33"15,0 2 5-15,0 2 13 0,0 3-9 16,0 0-18-16,0 5-17 16,0 7-5-16,0 5 9 0,0 6 6 15,0 5 4 1,1 3 2-16,3 2-5 15,0 1-14-15,0-2-2 0,2-2-2 16,-3-5 1-16,1-4-1 16,0-5 0-16,0-5-1 0,-2-4-8 15,-1-2-10-15,-1-3-8 0,0-2-11 32,0 0-4-32,0-1-45 0,0-6-24 0,-5-1-103 31</inkml:trace>
  <inkml:trace contextRef="#ctx0" brushRef="#br0" timeOffset="9431.9836">11534 3184 130 0,'0'1'273'16,"0"-1"-218"-16,6 0-20 15,8-4 0-15,4-2 8 16,5-3-18-16,5-1-7 0,2 0 1 15,0-1-3-15,1 0-10 0,-4 3-4 16,-2 1-4-16,-4 3 1 16,-5 4-25-16,-6 0-74 0,-1 0-98 31</inkml:trace>
  <inkml:trace contextRef="#ctx0" brushRef="#br0" timeOffset="10398.1067">12224 2861 142 0,'4'-13'16'0,"-3"-1"-7"16,0 3 11-16,1-1 2 0,-2 2 10 0,0 0-3 15,0 2 2-15,0 3 0 32,0-1 2-32,0 3-5 15,0 0-3-15,0 3-11 16,0 0-10-16,-1 3-7 16,-2 8 1-16,-5 5 2 0,-2 8 7 15,-3 5 4-15,-5 6 0 0,0 5-1 0,-2 2 0 16,2 3 1-16,2 1 6 15,2 0-3-15,6 0 1 16,7-4-4-16,1-2-2 16,4-6-2-1,11-6-3-15,5-5 4 16,2-9 13-16,4-4-7 0,0-3-4 16,1-4-4-16,-2-1-3 15,-4-2-2 1,-4 0-1-16,-5 0-8 0,-4 0-53 15,-8 0-77-15,0 0-253 16</inkml:trace>
  <inkml:trace contextRef="#ctx0" brushRef="#br0" timeOffset="12008.0965">12625 3061 73 0,'-2'-7'2'16,"-1"-3"0"-16,1 0 13 0,0 1 4 15,0 1 6-15,1 0 0 16,-1 0 5-1,-1 0 10-15,2 1-4 0,-1 1-12 16,0-1 2-16,0 0-1 16,2 0-3-16,0-2 0 15,0 0 0-15,4 0-9 16,5-2-5-16,0 0-4 16,4 0 3-16,1 2-1 15,-1 2 0-15,0 2-1 0,0 2-4 16,-2 3 1-16,-1 0-2 15,-1 3 0-15,0 7-1 0,0 3 1 0,-2 3 0 16,-1 2 4-16,0 2 7 16,0 3 0-16,0-1 3 15,-2 1-1 1,1-1-2-16,1 0-2 16,0 0-5-16,2-2 0 15,1 1 0-15,-2 1 0 16,4-2-1-16,0 2 1 0,-2-2-3 15,-1-3 0-15,1 0 0 16,1-2-1-16,-2-2 1 16,-2-4-1-16,-2-3 2 15,1-1-2-15,-3-3 0 16,-1-1 2-16,-1-1-1 0,1 0-2 16,-1 0-1-16,0-4-14 15,0-3-16-15,0-4-25 0,0-1-55 16,0-5-82-1</inkml:trace>
  <inkml:trace contextRef="#ctx0" brushRef="#br0" timeOffset="12395.6642">12896 2880 221 0,'0'0'29'0,"0"0"-22"16,0 2 10-16,-2 6 15 16,-4 3 0-16,-5 2-6 15,0 5-1-15,-5 1 1 16,1 4 3-16,-2 2-6 15,-4 1 2-15,1 3-8 16,1-1 2-16,2 0-5 0,-2 0 1 0,5-2-4 16,1-4 1-16,3-5-5 15,3-3-2-15,3-3-3 16,0-5-2-16,4-3 0 16,0-1 0-1,0-2-9-15,0 0-15 0,2 0-17 16,3 0-22-16,1-8-52 15,2 0-118-15</inkml:trace>
  <inkml:trace contextRef="#ctx0" brushRef="#br0" timeOffset="12759.1667">13204 3090 269 0,'4'6'6'16,"-4"2"-4"-16,0 1 24 16,0 0 10-1,-5 1-4-15,-1-4-15 0,0 0-8 16,4-3 5-16,1-1 5 0,1-2 7 15,0 0 13-15,1-5-16 0,5-1-18 16,0-3 6-16,-1 1-2 31,1-1-1-31,-4 3-2 0,2 2-4 16,-4 3-2-16,0 1-1 16,0 0-5-16,0 3 1 15,0 4 3-15,0 3-1 16,0-3-38-16,0 0-96 15,0-7-226-15</inkml:trace>
  <inkml:trace contextRef="#ctx0" brushRef="#br0" timeOffset="16045.2387">13572 2982 178 0,'0'1'49'0,"-2"-1"-17"0,2 0 6 16,0 0 6-1,0 0 1-15,-1 0-2 0,1 0-13 16,0-3-10-16,-3-2-7 16,1-1-8-16,1-2-1 15,-3-1 1-15,0 0-3 16,-2-1 0-16,-2-1-1 0,-2 1 0 16,-2 1 1-16,-4 2-3 15,-1 2 1-15,-2 4 0 16,-3 1-1-16,2 2 0 0,1 8 0 15,1 4 0-15,3 3 0 16,3 0 1 0,4 5 0-16,3 1-1 0,5 3 1 15,0 1 1-15,5-1 1 16,7 1-1-16,4-4 0 16,3-3 0-16,1-6 0 15,4-5 1-15,1-7 2 16,1-2-1-16,0-5 2 0,1-9-3 0,0-4 0 15,-2-3 0 1,0 0 0-16,0-4 1 16,-1 3 1-16,-1-1-1 15,-4 3-1-15,0 3-3 16,-4 4 1-16,-3 4 0 0,-2 3-1 16,-2 5 0-16,-1 1-1 15,-5 4-2-15,3 6 0 16,-2 3 1-16,0 3 1 15,-1-2 1-15,0 0 1 0,-1-5 0 0,0 0 0 32,1-4 1-32,0-2-1 0,-2-3 3 15,0 0 7-15,0-6 2 16,0-2-6-16,0-1 2 0,0-2-2 16,-2 0-4-16,-2 2-2 15,-1 1 0-15,-1 1 0 16,0 3-2-16,-3 1 0 15,0 3-2-15,-2 0-1 0,-1 3 2 0,-1 8 1 16,-1 3 0-16,1 1 1 31,-2 4-2-31,2 3 2 16,1-1 1-16,4 0-1 0,0-1 0 16,5-3 1-16,3-5-3 15,0-2 3-15,3-4 0 16,8-5 2-16,0-1 2 15,2 0 1-15,2-6 0 16,1-3-3-16,-2-4 0 0,0 1 0 16,-2-2 0-16,-2 2 0 0,-2 1-2 15,-2 0 2-15,-3 2-1 16,-1 0 1-16,-2 4-2 16,0 2 1-1,0 1 0-15,0 2 1 0,0 0-4 16,0 0-3-16,0 4 1 15,-4 2 2-15,3 4 1 16,1 2-1-16,0-1 1 16,0 0 1-16,1-2 0 15,5-1 0-15,4-2 1 0,1-2 0 0,0-3 1 0,5-1 1 16,1 0 0-16,0-1 1 31,2-7-1-31,0-2 1 16,-1-1 0-16,0-1 2 0,-2 0 1 15,-2-2 3-15,-2 0 0 16,-1 0 1-16,-2-1 0 16,-3 1-4-16,-1 1-1 15,-1 1-3-15,-1 1-2 16,-2 5 0-16,1 1 1 16,-2 2 3-16,0 2 0 15,0 1-5-15,0 0-5 0,0 7 1 16,0 1 1-16,-2 6 2 15,2 6 0-15,-1 2 0 0,1 5 1 16,0 2-2 0,0 5 4-16,0 0-2 15,0 2 0-15,0-2 0 0,0-2 1 16,0-4-1-16,0-5-1 16,0-6 2-16,0-4-1 15,0-7 0-15,-2-3 0 16,1-3 5-16,1-1 8 15,0-9-3-15,0-5-8 0,0-5 0 0,0-7-2 16,1-2-2 0,4-2 2-16,-1-3-2 15,2-1 0-15,1 3-6 16,1 5 4-16,0 3 1 0,-1 3 1 16,5 5 2-1,-1 3-1-15,1 4-1 0,0 2 1 16,1 4 0-16,-2 3-2 15,0 0-2-15,1 4 0 16,-2 7 0-16,-2 3 3 0,-2 2 1 0,0 4-2 16,-1-1 3-16,-3 0 0 15,-2-2-1-15,0-2 2 16,-4-2-4-16,-6-2 3 16,-3-1 3-16,-3-3 2 15,-3-1 0-15,0-5-4 16,0-1 3-16,1 0 0 15,0-1-1-15,3-7 0 0,3 0-2 16,2 1 1-16,2-1 0 0,4 0-1 16,2 3-3-16,1 1 0 15,1 3 2-15,0 0-3 32,2 1-2-32,7 0 0 0,3 4 3 15,3 2 1-15,1 2 0 16,5 1 1-16,-1-2-1 15,2 0 1-15,3-1 0 0,0-3 1 0,0-3 0 16,0 0 0-16,-2-2 2 16,1-5-1-16,-2-4 2 15,-2-1-2 1,-1-1 0-16,-2-3 3 0,-1 1 4 16,-4 1 0-16,-1-3-1 15,-3 5-2-15,-2-1-3 16,-1 3-2-16,-2 2 0 0,-1 2 0 15,-2 2-2-15,0 3 1 0,0 1-2 32,0 0-1-32,0 0-2 15,0 6 1-15,-1 3 3 16,-1 5-1-16,-1 2 2 16,1 1 0-16,0 0-2 0,0-1 2 15,2-1-5-15,0-4-19 16,0-3-7-16,0-4-12 0,0-4-10 15,0 0 6-15,0-5 5 16,2-6-69 0,2-5-117-16</inkml:trace>
  <inkml:trace contextRef="#ctx0" brushRef="#br0" timeOffset="16180.9864">14434 2846 264 0,'-1'-5'67'15,"1"-2"-66"-15,0 1-1 16,0 1 0-16,6-1-19 16,5-1-71-1,2-2-132-15</inkml:trace>
  <inkml:trace contextRef="#ctx0" brushRef="#br0" timeOffset="17560.9709">14608 2730 325 0,'0'8'8'16,"0"6"-2"-16,0 3 23 16,0 4-3-16,0 3 9 15,0 3 9-15,1 3-22 16,3 1-8-16,-3-1-8 16,3-1-4-16,-2-2-1 15,2-4 0-15,-3-6 1 0,-1-5-2 16,0-4 0-16,0-4 1 15,-5-4 5-15,-2 0-1 16,-5 0-4-16,2-7-2 0,-1-1-2 16,-1-3-8-1,1 0-1-15,3 0 2 16,2 0 0-16,1 1 2 0,0 2 7 16,3 3 0-16,1 1 2 15,1 4 5-15,0 0 1 16,0 0-5-16,1 0-2 15,6 1 2-15,4 3-1 16,3-1 3-16,5-3-2 0,1 0 1 16,4 0 0-16,5-6-2 0,-1-4 1 15,2-3 0 1,0-2 0-16,-4 2 5 0,-1 0-1 16,-6 2-1-1,-3 4 0-15,-7 1-4 0,-1 4-1 16,-5 2 0-16,0 0-3 15,-1 5-1-15,-2 5 4 0,1 2 0 0,0 3 1 16,1 0 0-16,1-3-1 16,-1 1 0-16,-1-4 0 15,1-3 1 1,-2-1-1-16,1-5 1 16,-1 0 4-16,0 0 7 0,0-5-6 15,0-3-4 1,-1-1-1-16,-2-2-1 15,-1 0 1-15,0 2-1 0,-2 1 3 16,1 2-3-16,-1 1-1 16,-2 4-1-16,-1 1 0 15,-2 0-3-15,-1 5 2 0,1 5 2 0,-3 3-1 16,3-1 1-16,1 5-1 16,2-3 2-16,5 0-1 15,-1 0 0-15,4-5 0 16,0-2 1-16,4-4 1 0,4-3 0 31,1 0 2-31,1-2 0 16,1-7 1-16,0 1-2 15,-2-1-1-15,0-1 1 0,-2 3-2 16,-3 1 1-16,0 1 0 16,-3 2-1-16,-1 3 0 15,0 0-2-15,0 0-4 16,0 5-1-16,0 4 6 15,0 1 2-15,0 3-1 0,0 1 1 16,3 1-1-16,5-2 1 0,1 1 0 16,3-3 1-1,3-5 1-15,0-1 0 16,4-4 1-16,0-1 2 0,1-3 0 16,1-6 5-16,0-2 1 15,2-3-3-15,-4-2 2 16,0 1 1-16,-2-2-5 0,-3-3 9 15,-1-2-3-15,-1 2-9 0,-5-4-3 32,-1 0 0-32,-2-1 0 0,-3 3-2 15,-1 0 0-15,0 5-3 0,-3 2-2 16,-5 4 3-16,-1 3-2 16,-1 5 2-16,-1 3-3 15,-1 0 0 1,0 8 3-16,1 3-1 15,0 3 1-15,1 4 2 0,2 1-1 16,2 4 1-16,3-1-1 0,3 1 2 16,0 0-1-16,0-1 2 15,6-3 0-15,5-1 0 16,0-2 2-16,5-4-2 0,1-2 4 16,0-4-2-1,3-3 4-15,1-3-3 16,-2 0 1-16,0-3-2 0,-1-4-1 15,-2-3 1 1,0-1-3-16,-3 0 4 16,-1 0-3-16,-3 0 0 0,-1 3 0 15,-4 2-1-15,0 2 2 16,-3 2 2-16,-1 2-1 16,0 0-5-16,0 3-5 15,0 7 3-15,0 2 3 16,1 2 1-16,0 0 0 0,1 2 0 15,0-1 1-15,2-1-1 0,-2-3-13 16,0-3-35-16,2-4-10 16,0-2-9-1,1-2-32-15,1-3-23 0</inkml:trace>
  <inkml:trace contextRef="#ctx0" brushRef="#br0" timeOffset="17714.9576">15321 2826 310 0,'-1'-4'7'0,"-1"0"-3"15,2 3 18-15,0 1-16 16,0 0-11-16,-1 0-56 16,1 3-70-16</inkml:trace>
  <inkml:trace contextRef="#ctx0" brushRef="#br0" timeOffset="18857.5951">15395 2938 291 0,'-1'2'21'15,"-3"1"1"-15,3-2 35 16,1-1-10-16,0 0-9 16,7-4-6-16,4-3-18 0,6-2-8 15,3-2-4-15,-1 0-1 0,4 2 3 31,-3 1 3-31,-2 4-3 16,-3 2-2-16,-3 2 0 16,-2 0-3-16,-3 4-1 15,-5 6 0-15,-2 4 0 0,0 3 1 16,0 0 0-16,-4 2 1 16,-4-3 1-16,1-3-1 15,3-2 0-15,-1-2 1 16,3-4-1-16,2-4 0 15,0 0 2-15,0-1 3 0,4 0 3 0,2 0-4 16,3-2-4-16,1-1 0 16,-1 3 0-16,1 0-1 15,-1 0 1 1,0 0-3-16,1 4 3 0,-2 6-1 16,1 2 0-16,-1 5 1 15,0 3 1-15,-1 2 4 16,0 7 5-16,0 4-3 15,0 1 1-15,-3 2-1 16,-2 3-5-16,0-2 0 0,-2-2-1 16,0-2 0-16,0-4 0 15,-5-5 0-15,-3-4-1 0,-2-5 2 0,0-5 1 16,-3-3-1-16,-1-4 1 31,0-3 0-31,0 0-1 16,-2-6 0-16,2-4-1 0,0-3 0 15,3-2 2-15,1-2-2 0,0-2-1 16,4-1 2-16,1 1-4 16,2 1 0-1,3-1 4-15,0 2 1 0,5 0 2 16,4 0-4-16,7 0 1 16,3-3-3-16,5 0 1 15,4-1 1-15,2 0 1 0,3 0 3 0,-1 0 0 16,-1 2 0-16,-5-1-1 31,1 1 0-31,-5 2-1 0,-3 0-1 16,-2 2 0-16,-2 1 0 15,-3 0-1-15,-2 3-1 16,-3 0 1-16,-3 2 0 0,-2 1 0 16,0-1 0-16,-2 0 1 15,0 4 0-15,-6 0-2 16,-1 0-2-16,-3 4-2 15,0 1 0-15,-3 0 0 0,-1 3 1 0,0 5 1 16,1 2-1-16,0 0 2 16,1 3 0-16,0 0 0 31,2 1 0-31,1 0-2 0,3 0 4 16,1 0-2-16,2-2-1 15,3 0 2-15,0 1 0 16,2 0 1-16,5-4 0 15,4 0 3-15,5-1 2 0,-1-3-3 16,1 1 0-16,3-5-1 16,2 1-1-16,2-2 1 15,-2 0-4-15,2 0-4 0,-3-4-9 16,2-1-19-16,-3-3-15 16,0 2-23-16,-2-2-39 15,-1-1-53-15</inkml:trace>
  <inkml:trace contextRef="#ctx0" brushRef="#br0" timeOffset="19274.014">16270 2740 84 0,'0'-2'227'15,"0"0"-215"-15,0 2 11 16,-2 0 9-16,-1 0-9 31,-4 5-8-31,1 4 5 0,-2 4 1 16,-2 1-5-16,-1 3-3 15,0 4-6-15,0 2 7 16,0 1 0-16,2 0-5 16,1 0-3-16,0-1 3 15,3-4 1-15,2 1-2 0,2-3 0 16,1-2-6-16,0-1 0 0,0-1-1 16,3-1 1-16,2 0-2 15,2-2 2 1,1-1-2-16,2-4-9 0,2 0-23 15,1-2-25 1,2-3-56-16,0 0-78 0</inkml:trace>
  <inkml:trace contextRef="#ctx0" brushRef="#br0" timeOffset="19836.4529">16409 2741 202 0,'-2'-3'33'0,"2"3"-12"31,0 0 29-31,0 0-25 0,0 0-10 16,0 0-11-16,0 0 3 16,0 0-3-16,0 0 0 15,4 3 0-15,0 2 1 0,1 1 1 16,1 2 0-16,0 1-1 16,2 0 8-16,1 1 8 15,1 1-2-15,1 0-6 16,1 1 3-16,-2 0-4 0,1 3-1 15,-1 0 1-15,-1 1-5 16,1 1 7-16,-1 2-7 16,0 0-3-16,-1 1 4 15,0 1 0-15,-2 0 0 16,0-1-3-16,-1 1-2 16,1-2-1-16,-2 0-2 15,-2-2 6-15,0 0 6 16,-2-3-2-16,0-2 1 0,0-1-4 15,-2-1-3-15,-4-3 4 16,0 1 6-16,-3-3-2 16,1-1-7-16,-2 1-3 15,3-2-2-15,-3 0-17 0,2-3-83 0,4 0-93 16</inkml:trace>
  <inkml:trace contextRef="#ctx0" brushRef="#br0" timeOffset="20777.2771">16982 2680 67 0,'-10'-12'0'0,"0"3"0"0,2 1 4 0,0-3-1 16,2 2 12-16,0 1 12 15,1 2-8-15,0 0-11 16,0 3 11-1,1 0-7-15,-2 1-8 16,2 0-4-16,-2 2-1 0,2-1-1 16,1 1-1-16,1 0 3 15,0-2 3-15,-1 1 10 16,3 1 10-16,0-2 0 16,-1 1-1-16,0 1 1 15,0-3 2-15,-1 3-2 0,1-2 3 16,-1 0 3-16,0 1 3 0,1-1-2 0,0 1-8 31,1 1-7-31,0 0-4 16,-2 0-2-16,2 0-5 0,0 0-3 0,0 0-1 15,0 0-2-15,0 3 1 0,0 3 1 16,4 5 1-16,6 0 1 16,3 3 0-16,2 1 1 31,4 5 2-31,3 3 2 15,0 4-2-15,-1 6-2 0,-2 4-1 0,-1 3 0 16,-6 3-1-16,-4 1 2 16,-2-1 3-16,-6 1 1 0,-3-2 10 31,-11-1 8-31,-9 0-11 0,-8-2-2 0,-6 1 1 31,-3-4-1-31,-1-4-3 0,0-1-3 16,5-3-4-16,6-3-2 15,10 0-1-15,7-5-25 16,11-2-76-16,2-5-103 0</inkml:trace>
  <inkml:trace contextRef="#ctx0" brushRef="#br0" timeOffset="23066.4699">17748 3711 185 0,'0'2'132'0,"0"-2"-111"15,0 1 0 1,0 1-4-16,0 2-12 16,0 3 1-16,0 4 3 0,0 3 1 15,0 5 4-15,0 4-1 16,0 5 2-16,1 4-3 0,-1 2 1 15,3 5 2-15,-3 2-4 16,0 2-2 0,0 0-1-16,0 1 1 15,0-4-4-15,0-4-1 16,0-4-2-16,0-8 0 0,0-6-1 16,0-6 1-16,0-5 2 15,0-3 8-15,0-4 11 16,0 0 9-16,0-4 5 0,0-7-19 15,-3-3-15-15,0-8 0 16,-2-1-3-16,0-6 1 16,-1-2-1-16,0-4 1 15,1 0-2-15,-1-2 0 0,1 1 1 0,1 0 0 16,0 2 0-16,2 0-1 16,1 4 2-16,0 3 0 15,-1 2 3 1,2 1-2-16,0 4 1 0,0 2 2 15,-1 1 0-15,-1 3 1 16,2 0 1-16,-2 4-1 16,2 2-1-16,0 2 1 0,0 2-1 15,0 1-2-15,0 1-1 0,0 2-3 16,7-2 0-16,3 0-1 16,6-2 1-16,6 0 0 31,3-3 1-31,5-2 2 0,5-1-3 15,1-2 1-15,5-2 1 16,2-1-2-16,-1-2 2 16,-1 3 0-16,-3-2-1 0,-4 3 0 15,-6 2 1 1,-5 3-2-16,-4 2 0 0,-4 1 2 16,-3 2-3-16,-3 0 2 15,-1 3-2-15,-2-1 2 16,0 0-6-16,-1 0-6 15,-3 1-8-15,1 0-13 0,0 0-17 0,-3 0-6 16,0 5-9-16,-6 1-29 16,-8 3-10-16,-3 0-135 15</inkml:trace>
  <inkml:trace contextRef="#ctx0" brushRef="#br0" timeOffset="23430.9402">17710 4020 229 0,'3'0'119'0,"5"0"-94"15,3-3 14-15,5-3-6 0,2-3-4 16,4 1-3-16,3-2-4 16,2 1 5-16,-2 0-1 15,2 0-11-15,-1-1-1 16,0 1-2-16,0 1-1 0,-5 0-3 16,4 1-3-16,-3-2-4 15,-1 2 1-15,-2 1-2 16,-2 2 0-16,-2 0-2 15,-1 3 1-15,-1-1-2 0,-2 2-11 16,1 0-34-16,1 0-30 16,-2 1-38-1,1 3-78-15</inkml:trace>
  <inkml:trace contextRef="#ctx0" brushRef="#br0" timeOffset="23742.1996">18597 3964 358 0,'1'2'40'0,"-1"4"-30"16,0 2-8-1,0 6 26-15,0 3-7 0,0 1 0 16,0 3-2-16,0 0-7 16,0-1-8-16,0-1-2 15,0-2 0-15,0-4-1 16,0-1-5-16,0-7-9 16,0-5-8-16,0 0-10 15,1-5-24-15,0-9-50 16,1-3-173-16</inkml:trace>
  <inkml:trace contextRef="#ctx0" brushRef="#br0" timeOffset="23882.6382">18603 3887 250 0,'-5'-5'161'0,"2"1"-138"16,1 0 5-1,2 3-14-15,0 0-13 0,0 1-7 16,0 0-39-16,7 0-15 15,5 4 4-15,5 0-75 16</inkml:trace>
  <inkml:trace contextRef="#ctx0" brushRef="#br0" timeOffset="24351.5021">18988 3881 198 0,'3'-2'76'0,"-3"1"-45"0,0 0 19 15,-7 1-26-15,-7 0-23 16,-3 1-2 0,-2 5 2-16,-4 3 0 15,2 0 9-15,-3 2 11 16,6 0 7-16,2-1-6 0,2-1-8 16,5-1-4-16,5-1-3 15,4-1-4-15,0-4 1 16,12 3 3-16,3-1 8 15,2-2-5-15,3-1-3 16,4 1-2-16,-2-2-1 0,0 3 0 0,1 0 3 31,-4 3 2-31,-1-1-3 0,-3 3-3 16,-2 1-3-16,-3 3-1 16,-2 2 1-16,-2 0 0 0,-2 2 1 15,-3 1 0-15,-1 0 0 0,0-2-1 16,-1-1 2-16,-7 0 3 15,0-1 3 1,-1-6 0-16,-1 0-1 0,-2-4-2 16,1-2-2-16,0-1 0 15,-2-1-7 1,4-9-14-16,0-3-21 16,3-6-28-16,6-3-57 0,0-6-70 15</inkml:trace>
  <inkml:trace contextRef="#ctx0" brushRef="#br0" timeOffset="24839.2713">19211 3620 426 0,'0'-3'32'0,"0"3"-5"0,0 0-5 15,0 1-19-15,0 9-4 16,0 4 5-16,0 6 6 15,0 5 7-15,0 6-11 16,0 4-2-16,0 4 1 0,0 1-1 31,0 1-2-31,0-3-1 16,0-3-1-16,0-4 1 0,2-5 0 16,0-4-1-16,0-5 0 15,-2-6 1-15,2-5 0 0,0-1-1 0,4-5 5 16,-3 0 14-16,4-5 5 15,2-6-8-15,3-3-1 32,0-1-6-32,4-2-2 0,1 0-2 15,-1 3-3-15,1 3-1 0,2 1 0 0,-2 3 1 16,-1 5-1-16,-3 2 3 31,2 0-3-31,-1 2-1 0,-3 6-1 16,0 5 1-16,1-2 0 15,-2 5 3-15,0-2 0 0,0 0-1 16,0 1-2-16,2-1 1 16,-3 0-1-1,3-2 0-15,0 1-2 0,-1-1-39 16,4 1-72-16,-1-4-93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26:00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2643 590 242 0,'2'-9'13'15,"-2"-2"-13"-15,0 0 19 16,0-1 23-16,-2-1-8 16,-2-1-6-16,-6-1-7 15,-2-2 2-15,-1 2-4 16,-4 1-9-16,0 1-2 0,-6 4-2 16,0 2-1-16,0 4-1 15,-4 3 0-15,1 0-2 16,1 5 0-16,-3 6 0 15,4 3 1-15,4 1 1 0,3 4 0 0,2 1-3 16,6 2 0-16,3 3-1 31,1 2 0-31,2 4 4 0,3 1 4 16,0 2-4-16,3 3 4 16,3 0 0-16,2 4 0 15,0 0-1-15,1 3-2 16,-1 2 2-16,2-1 0 0,-1-1-4 15,-1-1 0-15,-2-1-2 0,-2-3 0 16,0-5 0 0,-4-3 0-16,0-4-1 15,0-3 1-15,0-7 0 16,-8-3-1-16,2-3 1 16,-4-4 0-16,-2-3-1 0,-2-4-1 15,0 0-6-15,-1-8-11 16,3-6 3-16,-2-3-10 15,5-4 2-15,4-2 1 16,5-1 6-16,0-1 11 0,5 2 3 16,9 0 3-16,6-1 4 0,4 1 3 15,4 3 6-15,3-1-3 16,4 0 2 0,2 4-1-16,0 3 1 0,-4 5-2 15,2 1-4 1,-7 8-2-16,-5 0-3 0,-1 9-1 15,-5 8 0-15,-2 5 3 16,-4 3 4-16,-3 4 0 16,-1 2-3-16,-1 0-2 15,-2 0-1-15,-3-1-1 0,0-3-1 0,-1-3 1 16,0-7-1-16,0-3 0 16,0-2-2-1,2-10-19-15,-2-2-30 0,4-4-41 0,-2-13-57 16</inkml:trace>
  <inkml:trace contextRef="#ctx0" brushRef="#br0" timeOffset="163.6879">2798 916 165 0,'2'-2'262'0,"-2"2"-257"15,0 0-7-15,2 0 1 16,-1 5 1-1,1 1-33-15,1-1-86 16,0 3-147-16</inkml:trace>
  <inkml:trace contextRef="#ctx0" brushRef="#br0" timeOffset="616.3808">3047 945 217 0,'-25'2'9'0,"-2"6"3"16,0 3 29-16,1 2-5 15,1 2-4-15,3-1-11 0,5 1-7 16,3-4 3-16,6-1-4 16,3-2-5-16,5 0-3 15,0-5-1-15,12 2-3 16,5-1 25-16,1 1-9 16,4-2-8-16,0 2-2 0,0 3 3 15,0 1-1 1,-5 1-3-16,-2 2-1 15,-3 5-3-15,-6 0-1 0,-1 0 0 0,-5 1 1 16,0 1-1-16,-4-4-1 0,-3 0 2 31,-7-3-1-31,0-1 0 16,0-5 1-16,-2-1-1 0,-1-5-2 16,0 0-12-16,-1-11-38 0,4-6-60 15,3-7-85 1</inkml:trace>
  <inkml:trace contextRef="#ctx0" brushRef="#br0" timeOffset="1072.9126">3099 722 442 0,'9'-2'7'0,"-6"2"-6"0,-3 7 7 16,1 8 17-16,-1 7 3 15,0 6-11 1,-2 8-9-16,-6 5-2 0,2 9-2 16,1 1-2-16,1 2-2 15,2-3 1-15,2-5-2 0,0-7 2 16,4-5-1-16,3-8 1 0,1-7 2 16,0-4 0-16,0-3-2 15,0-6 0 1,0-4 8-16,3-1 6 15,0-6 12-15,1-10-8 0,1-2-10 16,4-4-6 0,-1-4 0-16,3 1-3 15,-2 0 1-15,0 5-1 0,-1 3-1 16,-3 6-1-16,-2 4 5 0,-3 7-2 16,-1 1-3-1,-2 10-1-15,-4 7 4 0,1 3 2 16,-2 4-1-16,0 1-1 15,0 0-2-15,-3-1-11 0,-3-4-44 16,0-3-12-16,0-5-20 16,-1-6-32-16,-5-4-83 15</inkml:trace>
  <inkml:trace contextRef="#ctx0" brushRef="#br0" timeOffset="1560.7984">1794 468 116 0,'2'6'218'0,"-2"4"-220"16,0 5 5-1,0 2 20-15,0 6-2 0,0 3-13 16,0 2-6-16,2 2-1 15,2-4 0-15,-4-1-1 16,4-3 0-16,-2-7-14 16,0-4-17-16,5-8-23 15,-4-3-24-15,4-3-33 0</inkml:trace>
  <inkml:trace contextRef="#ctx0" brushRef="#br0" timeOffset="1741.4332">1917 472 392 0,'2'8'-6'0,"1"4"11"16,3 7 22-16,0 0-3 0,1 4-18 16,-1 4-4-16,4 2-2 15,-2 2-23 1,0-2-128-16</inkml:trace>
  <inkml:trace contextRef="#ctx0" brushRef="#br0" timeOffset="2468.1494">3612 417 340 0,'0'0'23'0,"0"9"-23"16,0 6 0-16,0 5 15 15,0 3-3-15,-3 4-6 0,0 3-3 16,0-1 0 0,-2 0-2-16,3-2-1 15,1-5-1-15,1-4-22 0,0-7-16 0,0-6-12 16,2-5-21-16,5-2-44 16</inkml:trace>
  <inkml:trace contextRef="#ctx0" brushRef="#br0" timeOffset="2660.4384">3715 417 369 0,'3'0'22'16,"-1"9"-21"-1,1 8 6-15,0 3 12 16,-2 5-4-16,1 5-9 15,0 2-3-15,0 3-2 0,-1 1-5 0,5-3-81 16,2-2-85 0</inkml:trace>
  <inkml:trace contextRef="#ctx0" brushRef="#br0" timeOffset="2945.3701">3932 1042 312 0,'2'0'131'0,"-2"6"-133"15,0 8 0 1,-8 1 3-16,0 2 0 16,1 2 0-16,-1-3-4 15,4-4-48-15,2-3-46 16,2-5-68-16</inkml:trace>
  <inkml:trace contextRef="#ctx0" brushRef="#br0" timeOffset="4071.8264">4567 843 293 0,'3'11'6'15,"-3"1"-8"1,0 2 35-16,1 0 0 0,-1-4-7 16,0-3-19-16,2-2-7 15,-2-5 2 1,0 0 21-16,0-11 47 0,0-4-50 15,0-4-17-15,-3-4 2 16,-3-1-1-16,-5 1 1 16,-3 3-5-16,-2 1 0 15,-2 5-2-15,-2 4-1 0,-2 6 0 0,0 4 0 16,-1 7 1-16,1 10 1 16,0 8-1-16,3 6 1 31,2 9 0-31,3 6 1 0,5 4-2 15,4 1 2-15,5-3-1 0,5-1 0 16,10-9 0-16,7-10-2 16,5-8-7-1,6-8 10-15,6-8 1 0,-2-4 5 16,3 0 3-16,0-11-3 16,0-4 0-16,0-2-1 0,-4-3-1 15,-3-2-1 1,-2-3-3-16,-3 2 1 0,-4-3 0 15,-4-1 0-15,-4 2-2 0,-5-1 2 16,-3 1 0-16,-5 0-1 16,-3 8 0-1,0 3-1-15,-3 5-1 16,-7 7 6-16,-1 2-5 0,-3 7 0 16,3 11-1-1,-3 4 2-15,1 6 0 16,0 4 0-16,3 2 0 0,3 0 0 15,3-1 0-15,4-8 0 16,0-3-1-16,3-7 0 16,5-8-1-16,3-3-6 0,3-4 12 15,1-10 3-15,1-7 8 16,3-4-3-16,2-4-4 0,0-3 1 16,0 0 0-1,-2 5 1-15,0 1-5 16,-4 5-3-16,-1 8-2 15,-1 4 1-15,-1 5 1 16,-4 4-1-16,0 11-1 0,1 4 1 16,-2 2-2-16,2 4 3 15,-2 0-2-15,5 0 0 16,-1-7 1-16,-2-2-2 0,-1-5 0 0,2-4 0 16,2-5 0-16,-1-2 1 15,0-6 5 1,1-5 0-16,-1-3 2 15,0-6-1-15,-2 1-2 16,1 0-3-16,-2-2-1 16,1 2 0-16,-1 2 0 0,-1 5-1 0,-2 1 1 0,-1 5 1 31,-2 4 2-31,2 2-2 16,-2 0-6-16,1 8 2 15,3 7 1-15,0 4 2 0,2 3 0 16,1 4 0-1,2 2 1-15,0 0-1 0,0-1 0 16,0-1-1-16,0-5-22 16,2-5-14-16,-2-5-13 0,-1-5-27 15,0-6-27-15,-2 0-39 16</inkml:trace>
  <inkml:trace contextRef="#ctx0" brushRef="#br0" timeOffset="4999.7898">5415 714 331 0,'-9'0'111'16,"4"3"-109"-16,-1 8-4 16,4 8 4-1,2 1 6-15,0 8 5 16,6 4-6-16,4 3-2 0,2 3-3 0,2 0-1 15,2-3 0-15,-1-7-1 16,1-3 0-16,-5-7 0 16,-1-8-1-16,-3-4 1 15,-3-6 2 1,-4 0 1-16,0-6 7 0,-5-5-8 16,-6-6-6-16,0 0-5 15,0-1-1-15,-2 0 6 16,3 1 0-16,3 5-4 15,2 3 3-15,2 2 4 0,2 6 6 16,1 1 0-16,1 0-7 16,9 3 0-16,4 4 0 15,8 0 1-15,2-2-1 16,5-2 2-16,4-2 2 0,1-1 1 16,1-1 1-16,1-7 1 15,-3 0-1-15,-2-3 4 16,-5-1-3-16,-3-1 1 0,-4 1 4 15,-7 0-2-15,-5 2-1 16,-3 1 0-16,-4-2-1 0,0 3-1 16,-7 2 1-16,-3 3-5 15,-4 3-1-15,-1 0-2 16,0 3 1-16,-3 6 0 16,3 7 1-1,1 1-1-15,1 3 1 16,4 5-1-16,1 3 1 0,6 1-1 15,2-2 0 1,0-1 1-16,6-6-1 0,7-4 0 16,3-4-1-16,1-5 9 15,2-3 1-15,-2-3 6 16,-1-1-1-16,-2 0-1 16,1-4-6-16,-4-2 1 0,-1-4-3 15,-3 1-1-15,-1-5 0 16,0 2 4-16,-5-2 1 15,3 0-5-15,1 0 1 0,-3 0-4 16,3 3 1 0,0 2 0-16,0 1 3 0,4 2-5 15,-2 3 0-15,3 1 0 16,0 1-1-16,2 1 1 16,0 0 1-16,0 4 0 0,0 5 0 15,1 3 0 1,-1 3-2-16,-3 2 4 15,1 0-2-15,-1 0 1 0,2-1 5 16,3-3 13-16,3-3 8 16,1-3 2-16,9-3-4 15,3-1-5-15,8-3-13 16,3 0-5-16,3 0-2 0,0 0-32 16,-1-2-127-1,-7 1-355-15</inkml:trace>
  <inkml:trace contextRef="#ctx0" brushRef="#br0" timeOffset="6911.4224">6608 409 203 0,'6'-8'-15'16,"-1"2"15"-16,-1 1 1 15,0 2 0-15,-2 0 4 16,0 1 15-16,0 1 9 15,-2 1 0-15,0 0-1 0,0 0-5 16,0 0-19-16,-2 0-2 16,0 0-2-16,0 0 1 15,0 0 9-15,0 0 3 0,-1 0 7 16,0 3 2-16,-4 1-4 0,0 3-1 31,-2 4-1-31,-6 6-4 0,0 3 1 16,-5 7 1-16,1 5 0 0,-3 8 2 15,0 5 0-15,3 5-2 16,2 3 2 0,1 4-2-16,7 0 0 15,2 1 0-15,6-4-7 0,1-3-3 0,4-5-3 16,8-8 0-16,1-6 0 16,4-7 0-16,3-9 1 0,-2-2 1 15,3-7 0-15,1-2-2 31,-3-4 0-31,-2 0-20 16,-9 0-76-16,-8 0-192 0</inkml:trace>
  <inkml:trace contextRef="#ctx0" brushRef="#br0" timeOffset="8467.459">6914 663 226 0,'8'-8'36'0,"-2"1"-34"15,0 1 6-15,1 2 20 16,-4 1-8-1,-1 3 2-15,-1 0-7 16,-1 0-9-16,0 2-6 16,0 6 9-16,-3 4 11 0,-2 5 1 15,-6 6-3-15,-1 4 2 16,-2 5-3-16,-2 5 0 16,0 2-10-16,-3 2-2 15,4-1 1-15,1-3-2 0,3-4-1 16,1-8-3-1,4-6 2-15,3-7-2 16,1-5 1-16,2-5-1 16,0-2 0-16,0 0 1 0,0-4-6 15,5-8-35-15,3-3-68 16,2-4-61-16</inkml:trace>
  <inkml:trace contextRef="#ctx0" brushRef="#br0" timeOffset="8975.6968">7165 706 226 0,'-2'10'25'0,"-7"-1"-21"0,-3 5-3 0,0 0-1 31,1 5 3-31,-2-1 10 16,3 4 3-16,-1 1 5 0,3 2 1 16,-1 1-3-16,2 2 2 15,2 0-5-15,4-3 6 16,1 1-5-16,0-3-9 0,1-4-4 16,8-2-1-1,0-4 1-15,5-3 7 0,0-6-4 16,3-4 3-16,0 0 6 15,4-5 1-15,2-6-5 0,-1-6-1 16,1 0-5 0,0-4 2-16,-3-3-4 0,-1 1 0 15,-1-1 2-15,-5 0-2 0,-3 2-3 16,-4 2 1 0,-5 0 1-16,-1 4 1 0,0 1 3 15,0 1 5-15,-7 1-8 16,-3 4-3-16,-3 1 0 15,-2 1-2 1,-4 2 0-16,0 0-1 0,-1 2-1 16,-1 3 1-16,3-1-6 15,2 1-9-15,2 0-13 16,5 0-17-16,3 0-33 0,6-4-42 16,0-2-81-16</inkml:trace>
  <inkml:trace contextRef="#ctx0" brushRef="#br0" timeOffset="9432.8543">7244 474 215 0,'-4'2'16'16,"2"-1"2"-16,2-1 23 15,0 2-8-15,2 1-12 0,6 0-2 16,5 3 20-16,5 3-12 16,4-2-4-16,5 1-2 0,0 0 1 15,3 0 1 1,0 2 1-16,0-1-3 15,-4 2-6-15,-1 1-3 16,-3 2-3-16,-1 2 0 0,-2 2 3 0,-6 3-5 16,0 3-5-16,-3 1 1 15,-2 6-1 1,-6 0 0-16,0 5-1 16,-2-1-1-16,0 3 3 15,-2-3-2-15,-4 1 1 0,2-5-1 16,-1-2-1-16,2-4 1 15,1-5-1-15,2-1-15 16,0-5-51-16,0-3-51 0,3 0-114 16</inkml:trace>
  <inkml:trace contextRef="#ctx0" brushRef="#br0" timeOffset="11253.6377">254 1623 169 0,'0'-5'2'16,"-4"2"-1"-16,-3 0-1 15,-1 0-9-15,-2 0-9 16,-3 0 6-16,0 0 7 15,-5 0 0-15,-1 1-21 16,2-1-18-16,3 1 5 16,1 1 25-16,1-1 14 15,5 1 28-15,3-1 12 16,1 2 24-16,1 0-6 0,1 0-7 16,1 0-8-16,0 0-30 0,0 6-11 15,0 7 17 1,0 4 5-16,0 6-5 15,3 7-8-15,-1 2-4 0,-1 7-4 16,1 1 0-16,0 2-2 16,-1-3-1-16,0-5 1 15,1-7 0-15,0-9-1 0,-1-4 1 16,1-7-1-16,-2-5 2 16,0-2 33-16,0-6 17 15,0-6-20-15,-3-7-29 16,-3-5-3-16,1-3 1 0,0-4-1 15,0-3 0-15,1 0 0 16,0-2 0-16,3 0-1 16,1 2 1-16,0 3-1 0,0 5 1 15,1 1-1-15,5 6 2 16,4 4-3-16,1 1 1 0,0 3 1 31,2 5-1-31,2 1 1 0,1 5-2 0,0 0 1 16,3 9 0-16,0 5 0 15,0 5 2-15,2 4-2 16,-3 1 1 0,-1-1 0-16,-4-1 1 15,-2-1-2-15,-3-2 2 16,-8-4-1-16,0-2 1 16,-4 1-1-16,-9-5 2 0,-2 0-1 0,-2-3 1 15,-3-1 0-15,1-5-1 16,0 0-1-16,1 0 1 15,3-4-2 1,2-3 2-16,2 1-1 16,5 3 0-16,1 0 0 0,3 0 0 0,2 1 0 15,0 2-1 1,0 0-1-16,8 0 0 0,0 0 2 16,4 0-1-16,5 0 1 15,-3-1-1 1,3-5 1-16,3-4 1 0,4-4 0 15,-5-1 1-15,4-4 0 0,0-3 6 16,-4-1 1 0,-1 0 1-16,0 1-1 15,-2-1-6-15,-4 3 0 16,1 1-3-16,-4 5 1 0,-3 2-1 16,-1 2-1-1,-2 6 2-15,0 2-2 0,1 2-3 0,0 0-1 0,2 8 4 16,-2 6-1-16,3 0 2 15,1 5 0-15,-2 1 1 16,0 0-1-16,2-3 0 16,0-1 0-16,5-4 0 15,-2-3-1-15,-1-4 2 16,1-4-1-16,0-1 1 0,1 0 9 16,-3-7 3-16,1-4 1 31,-3 0-1-31,2-3-4 0,-1 0-4 15,-3-3-1-15,-1 3-3 0,1 0 0 0,-3 0-1 16,0 2 0-16,-1 2 0 31,0 1-1-31,-1 3 0 0,0 3 1 16,2 3-2-16,0 0-5 16,0 3-7-16,-1 6 13 15,5 4 0-15,-2 2 2 16,3 1-2-16,1 2 1 15,1 1 0-15,-1-4 0 0,-2 1 0 16,4-5 0-16,-2-2 0 0,-2-4-11 16,3-4-2-16,-4-1 2 15,1 0-4-15,0-8-7 0,-3-4-18 16,0-2-9-16,3-3-17 31,-5 0-3-31,0-2-45 16</inkml:trace>
  <inkml:trace contextRef="#ctx0" brushRef="#br0" timeOffset="11434.8367">808 1406 246 0,'0'3'46'0,"4"3"-26"0,1 2 18 16,-1 2-8-16,2 2-7 15,1 0-17-15,-1 2-3 16,-1 0-2-16,3 3 0 15,-3-4 0-15,-2 2-2 16,1-4-36-16,0-3-37 0,-4-4-31 16,0-3 34-16,0-1-27 15</inkml:trace>
  <inkml:trace contextRef="#ctx0" brushRef="#br0" timeOffset="11950.4069">945 1457 107 0,'3'8'158'0,"0"-1"-132"16,2 1 29-1,-2 2-10-15,1-1-9 0,0 2-21 16,-1-2-8-16,2-1-4 31,-2-2-2-31,-1 0 1 0,0-3-1 16,-2-3 5-16,1 0 40 15,0-7 4-15,1-3-38 0,-2-4-8 16,0-3 0-16,0-3 2 16,0 0-3-1,0 0-2-15,3 1-1 0,2 0 0 0,-5 4 0 16,3 4-1-1,-1 2 1-15,0 4 2 0,-2 5 3 16,4 0-5-16,-2 0-7 16,4 6 5-16,0 2 1 0,3 3 0 15,1 0 1 1,-3 3 0-16,5 0 0 16,-1-2 0-16,1 1-1 15,-1-1 2-15,1-2-1 0,-1 0-1 16,-1-2 2-16,-3 1 0 0,3-1-2 15,-2 1 1-15,-4-2 0 16,-1 0-9-16,1 1-19 16,-2-1-10-16,-2-2-23 15,0-1-36-15,0-3-51 0</inkml:trace>
  <inkml:trace contextRef="#ctx0" brushRef="#br0" timeOffset="12341.02">1168 1085 318 0,'-2'0'13'15,"2"7"-13"-15,0 3 2 16,0 4 39-16,4 7-11 0,1 4-15 16,3 5 2-16,-3 1-4 0,1 3-6 15,0 0-4 1,-2-2-2-16,0-3 1 15,-2-5-2-15,0-4 0 16,-2-7-10-16,1-3-11 16,-1-6-6-16,0-4-9 0,-1 0-12 15,-5 0-37-15,-1-8-49 0</inkml:trace>
  <inkml:trace contextRef="#ctx0" brushRef="#br0" timeOffset="12489.6401">1127 1330 101 0,'-3'-5'164'0,"1"2"-98"0,0 2-18 16,2-1-16-16,0 2-14 0,0-2-10 16,4 0-3-16,1-1-3 0,3-1-1 31,0-1 0-31,2-2-1 0,1-4-12 16,0 1-48-16,1-3-27 15,-1-4-88-15</inkml:trace>
  <inkml:trace contextRef="#ctx0" brushRef="#br0" timeOffset="13314.3995">1487 347 183 0,'-2'-3'2'0,"1"2"16"16,-1 0 8-1,-2 1 7-15,2 0 2 0,-1 0-7 16,0 0-7-1,-2 0-4-15,2 0 1 0,0 5-2 16,-2 1 2-16,0 4-4 16,-2 2-3-16,1 6-2 15,-1 4 0-15,1 6-1 16,-4 6 2-16,-2 5-4 16,3 7-3-16,-3 4-1 0,1 4-1 15,2-1-1-15,0 1 1 16,6 0-1-16,1-4 12 0,2 0-2 15,0-2 10-15,9-2-7 16,3-1-4-16,5-1 0 16,4-4-2-16,1-1 3 15,3-3-4-15,2-4-2 0,3-2 1 16,0-4-3-16,-1-5 0 16,1-4 1-1,-3-4 12-15,1-4-8 0,-6-3-3 16,-2-1-2-16,-3-3 0 0,-4 1-2 31,-2-3 1-31,-3 2-1 0,-4-1-13 16,-1 2-33-16,2 0-25 15,-5 0-61-15,0 0-95 16</inkml:trace>
  <inkml:trace contextRef="#ctx0" brushRef="#br0" timeOffset="14139.7909">7900 504 297 0,'0'-10'-14'16,"0"-1"-2"-16,0 2 3 15,1 1-1-15,2 2-9 0,-2-1-18 32,-1 3-7-32,0 1 39 15,0 0 9-15,0 3-3 0,-2 0-13 16,-2 0-10-1,-3 0 18-15,0 0 10 0,0 3 22 16,1 0 19-16,-2 0-6 16,2 0-2-16,-1 2 5 15,3-2-3-15,1 2-4 0,-2 0-12 16,5-1-6-16,0 3-4 16,0 1 0-16,8 3 1 15,3 2 13-15,5 2 0 16,3 6-7-16,2 3 1 15,2 4-5-15,-2 7 3 0,-2 3-1 16,-3 7-5-16,-7 3-3 0,-6 6 5 31,-3 5 0-31,-16 2-4 16,-9 3-1-16,-8 1 3 16,-9-2-2-16,-6-1-2 0,-7 0-4 15,-9-1-1-15,-6 2-5 0,-9-2-99 16,-10-4-352-16</inkml:trace>
  <inkml:trace contextRef="#ctx0" brushRef="#br0" timeOffset="27636.7288">3247 2763 45 0,'-3'-2'42'16,"-1"0"-27"-16,3 1 3 0,-2 0 1 15,2 0-1-15,-2 0-5 0,2 1 15 16,0 0-13-16,1-1-6 16,0 1 7-16,0-1 5 15,0 0 4 1,0 1-5-16,0 0 4 0,-1 0-3 15,-1-2 2 1,2 2-1-16,0 0-4 0,-3 0-4 16,2-1-3-16,-1 1-5 15,0 0 1-15,2 0 0 0,0 0-2 0,-1 0 1 16,1 0-2-16,0 0-2 31,0 0 0-31,0 0-2 16,0 0 0-16,0 0 0 0,0 0 0 15,0 0 0-15,0 0 3 0,-2 0 0 16,2 3 1-16,-1 0-1 16,-1-1 0-16,2 2 0 15,-2-1-1-15,-1 2 0 16,1 1 1-16,1 1 0 0,0 0-1 0,-1 3 0 31,-1 0 4-31,0 1-2 16,1-1 2-16,-1 4-1 0,-1-1 0 15,2-2 1-15,0 0 0 16,0 0-3-16,1-2-1 0,0-1 2 16,-1 1 1-16,-2-3-5 15,3-1 0 1,0 1 1-16,1-3 0 16,-1 1-1-16,1-2 0 0,0 1 0 15,0 0 0-15,-1-1 0 16,1 1 0-16,-1 1 1 15,1 0-2-15,-2-1 1 16,2-1 0-16,0 0 0 16,-3-1 0-16,3-1 1 0,0 1-1 15,0-1 0-15,0 0 1 16,0 0 1-16,0 0-1 16,0 0 0-16,0 0 0 15,0 0-1-15,0 0 1 0,0 0-1 16,0 0 0-16,0 0 1 15,0 0 0-15,0 0 2 0,0 0 5 16,0 0 2 0,0 0-5-16,0 0 0 15,0 0-1-15,0 0-1 0,0 0 0 0,0 0 2 16,0 0 3-16,0 0-1 16,0 0 3-1,0 0-3-15,0 0-2 0,0 0-1 16,0 0-1-16,0 0-1 15,0 0-1-15,0 0 0 16,0 0 0-16,0 0 1 16,0 0-1-16,0 0 1 15,0 0-1-15,0 0 1 0,0 0 0 16,0 0 0 0,0 0-1-16,0 0 0 0,0 0 0 15,0 0 0-15,0 0 0 16,0 0-2-1,0 0 2-15,0 0-1 0,0 0 1 16,0 0 0-16,0 0 0 16,0 0 1-16,0 0 1 15,0 0-3-15,0 0 0 0,0 0 1 0,0 0-1 16,0 0-1-16,0 0 1 16,0 0 0-1,0 0 0-15,0 0-2 16,0 0 1-16,0 0 0 15,3 0 0-15,0 0 1 0,-1 0-1 16,7 0 1 0,-2 0-1-16,6 0 0 0,5-1 0 15,2 1 1-15,3 0 0 16,4 0 0-16,1 0 0 0,2 0 1 16,-1 0 0-1,-1 0-1-15,-2 0 1 0,-2 0 0 16,-5 0-2-16,-2 0 1 15,-3 3 1-15,-5-1-1 0,-5-1 0 0,1 2 0 32,-4-1 1-32,1-2-1 15,-2 1 1-15,0-1 0 0,0 1-1 16,0-1 2-16,0 0-1 16,0 0 0-16,0 0 0 0,0 0 1 15,0 0 1 1,2 0 1-16,-2-4 0 15,0-5-2-15,2-2 0 0,0-4-1 16,2-2 0-16,-1-2-2 16,0-3 0-16,2 2-2 15,-3 0-8-15,0 3 0 16,0 4 0-16,0 4-2 16,-2 2 1-16,0 2 3 15,0 3-9-15,0 2-13 16,0-2-12-16,0 0-11 0,3-2-47 0,3-2-50 15</inkml:trace>
  <inkml:trace contextRef="#ctx0" brushRef="#br0" timeOffset="28303.8912">3794 2648 250 0,'2'11'27'15,"2"3"3"-15,-1 3 29 0,-1 0-18 16,2 2-19 0,-2 1-10-16,-1 0-4 0,1 0-2 15,-1 0-2-15,-1-2-1 16,2-2-1-16,-2-2 1 15,0-1 1-15,0-2-1 16,0-1 3-16,0-3-2 16,-2 0-2-16,2-4-2 15,-1 1 1-15,1-2-2 0,0-2 1 16,1 0-4-16,6 0 3 0,3 0 5 16,0 0 6-16,4 0 0 15,0-1-4-15,4-1-1 16,1 1-2-1,2-1-2-15,0 1 0 0,2 0 0 16,-1 0 3-16,0-2 0 16,1 2 3-16,-1-1-2 15,-2 2-2-15,1-1-2 16,-1-1-1-16,-1 2-1 0,-3 0 2 0,-2 0-1 31,-3 0 0-31,-3 0 0 0,-1 0 1 16,-4 0-1-16,-3 0 3 15,0 0 3-15,0 0 3 16,0-1 9-16,0-3-7 16,0 0-3-16,0-3 5 0,0 1 0 0,0-3-4 15,0-1-5-15,2-2-1 16,1-2-3-16,2-1-1 16,-2 0-5-16,1 1-1 0,0-1-8 31,-1 3 2-31,0 3-5 15,-1 1-7-15,-1 2-3 0,1 1-11 16,-2 2-15-16,0 0-30 16,0 0-52-16</inkml:trace>
  <inkml:trace contextRef="#ctx0" brushRef="#br0" timeOffset="29029.6199">4520 2651 287 0,'-7'6'6'16,"4"3"-4"-16,-3 5 24 16,3 2 16-1,-1 6-21-15,0 4-3 16,1 2-1-16,-2 3-6 15,4 0-8-15,-3-1-3 0,2-2 1 16,2-7-1-16,0-2 0 16,0-6 0-16,1-6-1 15,7-2 2-15,0-5 10 16,1 0 9-16,2 0 2 0,4-6-10 16,0 0-7-16,2-1-4 15,0 2 1-15,-1 2-1 0,-1-1-1 16,1 1 1-1,-3 2 0-15,1 0 1 16,0 1 1-16,-2 0 1 16,-1 0-1-16,1-1-2 0,-3-1 1 15,-1-2 1-15,1 0 9 16,0-1-1-16,-2 1 0 16,0-1-4-16,-2 0-4 15,0 1-1-15,-3-1 0 16,-1 1 0-16,-1-1 0 0,0 0-2 0,0-1-1 15,0 0 1-15,0-4-1 16,-1-2 0-16,-3 0 0 0,3-4-1 16,-2-1 1-16,0-3 0 15,3 0 0 1,-1 1 0-16,0 0-2 16,1 5-2-1,0 3-2-15,-2 5 2 0,2 2-4 16,-2 2-11-16,2 2-18 15,-1 0-40-15,1 3-52 0,0 2-143 0</inkml:trace>
  <inkml:trace contextRef="#ctx0" brushRef="#br0" timeOffset="29770.8601">5028 2682 320 0,'-3'3'78'16,"0"0"-75"-16,-1 5 3 15,2 3 28-15,0 3-6 16,0 4-7-16,-1 4-9 0,0 3-7 31,0 3-2-31,0 1-2 16,0-1-1-16,1 0 1 15,1-6-2-15,1-5 1 0,0-3-1 16,3-6-2-16,3-4-1 16,3-4 4-16,0 0 8 15,3-2 0-15,4-5-5 16,-3-1-2-16,5 1 1 0,-1 0-2 16,1 2 0-16,2 1 1 15,-3 1 1-15,2 1-2 16,-2 2 2-16,0 0 3 15,-1 0-2-15,-3 0-1 0,1 0-2 16,-1 0 1-16,-1 0-1 16,0 0 1-16,-1 0-1 0,0 0 0 15,-3 0 1-15,0 0 0 16,-4-1 0-16,-1-1 0 16,-3 2 0-1,0-1 2-15,0 0 2 16,0-1 5-16,-3-2-6 0,0 0-1 0,-3-4 0 31,3 0 5-31,0-7 6 0,0 1-7 16,-1-5-3-16,2-1-2 15,0 1-3-15,-1-2-1 16,0 3-6-16,1 2-3 0,1 2 2 16,1 4 2-16,0 3-2 15,0 1-7-15,0 2 0 16,0 3-8-16,0-1-18 15,0 2-27-15,0 0-35 0,0-1-79 16</inkml:trace>
  <inkml:trace contextRef="#ctx0" brushRef="#br0" timeOffset="30639.4866">5621 2648 202 0,'0'3'72'0,"0"3"-64"16,-1 2 12-16,-1 1 25 0,0 7-8 15,0 1-15 1,0 6-10-16,0 2 1 0,0 4 1 15,-2 1-7-15,2 3-4 0,-2-3-1 16,4-3-2 0,-4-1 1-16,4-7-1 0,0-4 0 0,0-5 0 15,0-2 1-15,0-4-1 16,1 0 3-16,4-2 2 16,1-2-3-16,2 0 2 0,-1 0 7 31,5 0 0-31,0 0-7 15,1 0-1-15,2-3 0 0,2 0 2 0,1 0 0 32,-1 0 1-32,0-1 6 0,2 0 2 15,-2 1 0-15,0-2-2 16,1 2 3-16,0 0-3 16,0-2-9-16,0 3-2 0,0 1 0 15,-2 1 0-15,1 0 0 16,-4 0-2-16,-2 0 2 0,-4 0-3 0,-1 0-2 15,-5 2 4-15,1-2-2 32,-2 2 2-32,0-2 1 15,0 0 6-15,-2 0 1 16,-1-3 6-16,1-3 1 0,0-3 1 16,0 0-10-16,2-3-1 0,0-1 1 15,0-3-4-15,0-1-2 16,0-1 0-16,0-3 1 15,0 2-3-15,0-3-1 0,0 0-1 16,2 2 1 0,-2 3 2-16,1 0 0 15,0 4 1-15,-1 3 0 16,0 5-1-16,0 0 0 0,0 1-8 16,0 4-10-16,0 0-18 15,0 0-28-15,2 0-27 16,1 0-19-16,-1 0-63 15</inkml:trace>
  <inkml:trace contextRef="#ctx0" brushRef="#br0" timeOffset="31513.7433">6209 2673 80 0,'0'3'210'0,"0"1"-202"15,-2 2-7-15,0 3 19 0,2 3 10 0,0 2-15 0,-4 3-5 16,3 6 8-16,0-1-13 16,0 5-3-16,-1 0-2 31,-1 1 2-31,2-2-1 16,-1-2-1-16,0-4 1 0,2-3 0 15,0-3-1-15,0-6 0 0,0-4 5 0,0-1 9 16,2-3 5-16,4 0-2 15,-1 0 1-15,5-3-6 32,0-3-6-32,1 1-5 0,0 0-1 15,1 1-1-15,1-1 2 16,1 4 0-16,2-1-1 0,1 2 3 16,0-1-1-16,0 1-1 15,4 0 1 1,-1 0-2-16,2 0-1 0,-3 0 2 15,3 0 0-15,-2 1 0 16,-1 1 1-16,-2-1 1 16,-1 1 0-16,-2-2-2 15,-7 3 1-15,-1-3 0 16,-2 0 0-16,-2 1 1 16,-2-1-2-16,0 0 3 0,0 0 9 15,0 0-5-15,0 0-6 0,0 0 2 16,-2-6 0-16,2-1-1 15,0-4 4-15,0-3-2 16,3-3-1-16,2-3-1 16,1-2-3-16,1-3 0 15,-1 0-1-15,1 2-5 16,-2 3-11-16,0 0-5 0,-3 6 4 16,-1 6 2-16,2 0-4 15,-3 5-19-15,0 3-13 16,0 0-34-16,0 0-118 15</inkml:trace>
  <inkml:trace contextRef="#ctx0" brushRef="#br0" timeOffset="32439.3489">6874 2789 246 0,'0'0'53'0,"0"0"-39"16,0 0 14 0,0 0-3-16,0 3-11 15,-2 6-2-15,-2 2 1 0,0 5-5 16,-1 2-5-1,1 2 0-15,-1 2-2 0,2-1-1 16,-1 0 0-16,1-3 1 16,3 0-1-16,0-6 0 15,0-2 0-15,0-3-1 16,2-2-1-16,3-2 8 0,-1 0 3 16,4-2 8-16,-1 0-4 15,2-1-5 1,2 1-5-16,0-1-1 0,1 2-2 15,1-2 0-15,0 1 0 0,2 1 4 16,1 0 9-16,-2-1 3 16,2 1-6-16,-2-1-3 15,3 1-1-15,-1-1-1 16,-2-1-1-16,2 0 3 16,-1 0 2-16,2 0-4 15,1 0-3-15,-3 0 0 0,1-3-2 16,-2 2 1-1,-2-1-1-15,-1 0 0 0,-4 1 0 0,-3 1 0 16,-1 0 0-16,-3 0-1 16,0 0 4-1,0 0-1-15,0 0 5 16,0 0 0-16,0 0-2 0,0-1 4 16,0 1-1-16,0-1-3 15,0 1-2-15,0-1-1 16,0 1-1-16,0-2-1 15,0-1 0-15,0 0 1 16,0-3-1-16,0-2 0 0,2-1 2 0,0-2-1 31,2-6 4-31,0 0-3 0,0-4 3 16,1-3-1-16,1-1 1 16,-2-1-4-16,0-2-1 15,-2 6-1-15,0 2 1 0,2 4-2 16,-3 5 1-1,-1 4 0-15,0 4 0 0,0 1-4 16,2 2-18-16,-1 0-26 0,2 0-20 0,1 2-27 16,-2 2-56-16</inkml:trace>
  <inkml:trace contextRef="#ctx0" brushRef="#br0" timeOffset="33287.1498">7548 2803 215 0,'-2'6'53'0,"0"2"-50"15,0 1-1 1,1 5 24-16,0 3-2 0,0 2-11 15,-1 4-4 1,-1 1-4-16,-2 1 2 0,1 0-3 0,-1-1-1 16,0-1 2-1,0-3 2-15,1-3-1 16,2-3 0-16,0-3-2 16,0-3 0-16,2-4-1 15,0-2 2-15,0-2 0 0,0 0 8 16,4 0 7-16,2-2-2 15,2-2-9-15,1-3-5 16,-1 2 0-16,3 0-4 0,-1 0 0 16,-1 0 1-1,2 2 0-15,1 0 0 16,2 2 3-16,-1-2 7 0,2 1-4 16,0 2 0-16,4 0 1 15,1 0 1-15,1 0-2 0,2 0 2 16,-1 0 2-1,0 0 2-15,-2 0-2 16,1 0-4-16,-6 0-1 0,-2 0-1 16,-4 0-5-16,-1 0 1 0,-5 0-1 15,-1 0-1-15,-2 0 0 16,0 0 1 0,0 0 0-16,0 1 0 0,0-1 0 0,0 1 2 15,0-1 1-15,0 0 1 16,0 0 4-1,1 0 10-15,1-2 2 0,0-4-9 16,0-2-1 0,2-3-3-16,-3-2-3 0,4-3-2 15,-2-4-1-15,1-2-1 0,0-1 1 16,-2-2-2-16,-1 0-1 0,-1 2-9 16,0 6 0-16,0 1-4 31,0 7-1-31,0 3-2 15,0 4-6-15,0 2-11 0,0 0-39 16,3 0-41-16,0 5-56 16</inkml:trace>
  <inkml:trace contextRef="#ctx0" brushRef="#br0" timeOffset="34265.0568">8235 2852 146 0,'-1'0'98'0,"-1"0"-84"0,0 0 16 15,0 0 16-15,0 4-14 16,0 2-12-16,-2 1 2 15,1 5-4-15,-2 3-3 16,2 2-11-16,-2 3-1 16,0 2 5-16,-2 3-4 0,0 1-2 15,2 0-1 1,-2 1 1-16,1-4 0 16,2 0-2-16,-1-4 1 0,2-5-1 15,3-5 0 1,0-1-1-16,0-5 6 15,0-3 23-15,6 0 12 0,0-2-9 16,2-4-16-16,2-1-7 0,-1 0-7 0,1 1 0 31,1 1-1-31,-2 1 0 0,1 1 0 16,-1 0-1 0,0 1 1-16,0 2 0 0,1 0 0 15,1 0-1-15,0 0 2 16,2 0-1-16,1 0-1 0,3 0 2 15,0 0-1 1,2 0 1-16,3 0 0 0,-1 0 4 16,0 0-1-16,0 0-2 15,-4 0 1-15,-2 0-3 16,-3 3 1-16,-2-1-1 0,-4 1-1 16,-3-2 0-16,-1 2-2 15,0-1 1 1,-2 1 2-16,0-1 1 15,0-2 1-15,0 1 0 0,0-1 1 0,0 0 1 0,0 0 9 16,0 0 9-16,0-1-9 16,0-5-2-16,0-1-3 15,0-2-2-15,0 0-2 16,0 0-4-16,0-1 0 16,0-2 0-16,0-1 0 0,0 0-1 15,0-3-2-15,2-1 3 31,2-3 0-31,-2-2 1 16,0-2-1-16,2 1 0 16,-3 0 0-16,1 2-1 0,-1 3 1 15,1 5-1-15,-1 3 1 16,-1 3 0-16,0 3-2 0,0 3-2 16,0 1-8-16,0 0-18 15,0 0-27 1,0 0-21-16,2 1-30 0,0 2-44 15</inkml:trace>
  <inkml:trace contextRef="#ctx0" brushRef="#br0" timeOffset="35193.9162">8842 2825 223 0,'0'0'41'0,"0"0"-36"16,0 0 16-1,0 4 22-15,-3 4-6 0,1 1-8 16,-2 4-10-16,1 2-4 16,-3 4-2-16,1 2-4 0,0 3-5 15,-2 2-1-15,1-1 0 16,0 1-2-16,0-1 0 15,2-3 0-15,-1 0 0 0,3-4-1 16,-1-2 1 0,2-4 0-16,1-2 1 15,0-3 8-15,0-2-4 16,0-2 1-16,0-2 3 0,2-1 3 16,4 0 1-16,2 0-2 15,1 0-5-15,0-2-3 16,2 0-1-16,0-3-1 15,0 2 1-15,0 0-3 16,1 0 1-16,0 1 0 0,-1 1 1 0,2-2 2 31,0 1 1-31,2 1-3 0,0-1 1 16,0 2 4-16,1 0-2 16,1 0-3-16,2 0 2 15,-2 0-1-15,0 0 0 16,0 0 4-16,-2 0-1 0,-1 0 2 15,-5 0-2-15,0 0 2 16,-2 0 0-16,-4 0 0 16,-2 0 1-16,1 0 0 0,-2 0-2 15,0 0-1-15,0 0 0 16,0 0-2-16,0 0-2 16,0 0-1-1,0 0 0-15,2-3 0 0,-2 0-1 16,1-2 1-16,0-2-1 15,3-1 0-15,-3-2 0 0,1-1 1 0,1-2-2 16,2-2 0-16,-2 0 0 16,2-2-2-16,1 1 1 15,-1-2 2 1,1 2-1-16,-1-1 0 16,-1 0 2-16,1 1-1 15,0-2 0-15,-4 1 1 16,4 0-1-16,-4-1-1 0,0 0 1 15,1 1-1-15,-2 3 0 16,0 0-12-16,0 3-11 16,0 1-13-16,-3 3-25 15,-6 1-37-15,0 0-125 16</inkml:trace>
  <inkml:trace contextRef="#ctx0" brushRef="#br0" timeOffset="57358.9514">5265 2273 185 0,'1'-11'57'16,"-1"0"-54"-16,1 0 6 15,-1 2 30-15,0-1 10 16,0 1-23-16,0 1-13 16,0-1 2-1,-2 3 0-15,-4-2-1 16,2 2-8-16,-3 0 1 15,1-2-5-15,-4 2 1 16,1 1 0-16,-3 0-1 16,0 2 2-16,-1 0 0 0,0 2 0 15,-2 1 0-15,4 0-1 16,1 0 0-16,2 4-3 0,-2 3 0 16,1 0 1-16,3 3-1 15,-2-1 1-15,1 3 0 16,3 1 4-16,-1-1 2 0,0 2 5 15,2 0 1-15,1 0-2 16,1 3 0-16,-2 0-4 16,3 0 0-16,0 2 0 15,-2-2 1 1,2 0-5-16,0 0 0 0,0 0 0 16,0 0-1-16,0-1 9 15,0 4-15-15,0-3 4 16,0-2 2-16,-1 2-1 0,0-1-1 0,1-1 0 15,-1-2 1-15,0 0-2 16,1-3 2-16,-2-1 0 0,0-1-2 16,0-3 0-16,1 0-12 15,0-2-21-15,1 0-20 16,-2-3-17-16,1 0-19 16,-2 0-39-16</inkml:trace>
  <inkml:trace contextRef="#ctx0" brushRef="#br0" timeOffset="57752.5435">4958 2454 171 0,'-3'-1'31'0,"3"-1"-13"0,-2 0-2 32,2 2-1-32,-1 0-6 15,1 0-12-15,0 0-1 0,0 0 4 16,3 0-2-16,1 0 5 15,3 0-2-15,1 0-1 16,3 2 0-16,3-2 0 16,1 0-2-16,1 0-9 15,3 0-5-15,1-2 0 0,0-2 6 16,1-1-2-16,-1 0 14 16,0 1-3-16,-3 1 1 15,-2 0-4-15,-1-1-69 16</inkml:trace>
  <inkml:trace contextRef="#ctx0" brushRef="#br0" timeOffset="58571.827">5744 2355 125 0,'0'-5'53'0,"-2"2"-33"16,2 2 13-16,0-1 22 0,0 2-15 15,0 0-13-15,0 0-8 16,0 0-6-16,-2 0-7 0,1 3-5 16,-1 6 3-16,1 4 10 15,-4 4-3 1,2 1-3-16,0 3-1 0,0 3-3 15,0-2 0-15,-1 1-3 16,2-4 0-16,2 0 0 16,-2-5-1-16,2-4-1 15,0-3-16-15,2-6-56 16,0-1-55-16</inkml:trace>
  <inkml:trace contextRef="#ctx0" brushRef="#br0" timeOffset="59484.9155">6440 2395 165 0,'-5'-6'22'16,"0"1"-13"-16,3 1 16 16,-3 0 18-16,0 1-9 15,-1 2-8-15,-2 1-15 0,-3 0-3 31,-1 0-1-31,-1 0 1 16,-1 5 3-16,3-1 0 0,0 3-1 16,1-1-1-16,3-2-1 15,2 1-5-15,4 0-3 16,1-2-1-16,0 0 0 16,6 0 1-16,3-2 2 0,2 1-1 15,5 0 2-15,-1-1-2 16,1 1 0-16,3-2 1 15,-6 3-2-15,2 0 0 16,-1 1 0-16,-1 3 0 16,1 0 0-16,-5 0 0 0,1 3 0 15,-3 2 0-15,1 1 1 16,-3 1-1-16,0 2 0 16,-4-1 1-16,-1-1-1 15,0 0 1-15,0-1 0 16,-6-1 0-16,0-1 1 0,-6-3 2 15,2-2 9-15,-5-2 7 16,0-2-6-16,-1-1-7 16,-3-1-2-16,1 0-3 15,-1 0-2-15,2-1-1 0,2-2-10 16,3 0-31-16,3-2-53 16,6 1-80-16</inkml:trace>
  <inkml:trace contextRef="#ctx0" brushRef="#br0" timeOffset="60385.8753">6950 2313 176 0,'0'-3'22'0,"0"0"9"0,0 1 13 16,0 2-6 0,0 0-19-1,0 0-15-15,0 2-5 16,0 6 1-16,0 4 6 0,2 4 2 16,2 2 0-16,1 2 0 15,-2 2 1-15,1 0-1 0,2 2-2 16,-3-3-2-16,0-1 0 15,0 0 0-15,0-2-3 0,-2-2-1 16,-1-1 3-16,0-2-2 16,0-1 1-1,0-2-1-15,0-1 0 16,0-4 0-16,0 1 1 0,-1-5-2 0,0 1 0 16,-1-2 0-16,0 0 2 31,2-6-2-31,0-4 1 0,0 0-3 15,0-1 3-15,6 0-2 0,1-2-1 0,1 3-4 32,0 0-1-32,1 1 2 15,-1 0 1-15,0 2-1 16,-2 3 4-16,-1 1 0 0,1 0 1 16,-1 3-1-16,1 0 0 15,0 0-1-15,2 0 1 16,-4 0 0-16,3 6 0 15,-1 0 1-15,-1 2-1 16,0 1 2-16,-2 2 0 0,1 1 2 0,-2 4 0 16,-1-2 2-16,-1 1 0 15,0 2-2-15,0-1-2 16,0-1 1-16,0-1-2 16,0-3 1-16,2 0-2 15,3-3-32 1,-1-5-55-16,3-3-145 0</inkml:trace>
  <inkml:trace contextRef="#ctx0" brushRef="#br0" timeOffset="69544.3603">9355 3856 282 0,'3'-8'15'0,"-1"-1"-3"0,-2-2 12 15,0-3 12-15,0 0-6 0,0-3-5 16,0-1 0-1,0-4-6-15,0 1-7 0,0-3-5 16,0-1 5-16,0-3 3 16,0 0-1-16,0-3-6 15,0 0 0-15,0 0-2 16,2 0 3-16,1 3-1 16,4-1 1-16,-4 4-5 15,1 0-3-15,2 2 0 0,-2-1 0 16,-1 3-1-1,1 1 1-15,-2 1-1 0,-1 2 0 16,-1 1 1-16,0 2-1 0,0 4 0 16,0 2 2-16,0 2 6 15,0 3-3 1,0 1 0-16,0 2-2 0,-1 0-3 16,-2 0-2-16,0 0 0 15,-2 0 0-15,1 2 1 0,-1 4-1 16,-3 0 2-1,-2-1 0-15,-2 1 0 0,-1 2 0 16,-1-1 0-16,-4 1-1 16,0 3-2-16,-1-2 2 15,-2 5-3-15,2-1 2 16,-2 1 0-16,6 1 0 0,-1 1 0 0,5-1-5 16,2-1-1-16,3-3-1 31,1-3 2-31,4-1 5 15,1-2-1-15,0-3 3 0,0-2-1 16,6 0 2-16,-1 0-1 16,2-5 1-16,0-1-1 15,1-4 1-15,2 0 0 0,-1 0 0 0,1-2 0 16,1-1 0-16,-2 0-1 16,2-1 1-1,1 1 1-15,0-1-2 0,-1-1-2 16,3 1 4-16,-3 1-1 15,0-2 0 1,1 4-1-16,-4 0 0 0,1 3 1 16,-4 1-1-16,0 1 1 0,-1 2 1 15,0 1 2-15,-4 2 0 0,1 1-1 16,0 0-2-16,1 0-1 16,1 0-2-16,1 4 2 15,0 4 1-15,3 0 0 16,1 3 2-16,-1-1 4 15,4 1 2-15,0 2 0 0,2-2-2 16,1 0-1-16,-2 1-1 31,1-3-2-31,0 0 2 0,0-2-3 16,-1-1 1-16,1-2 2 16,-1 0 6-16,1-3-3 15,-1-1-3-15,-2 0-1 0,-2 0-4 0,0 0 0 16,-2 0-1-16,-3 0-5 15,-2 5-44-15,-1-2-45 16,-2-1-88-16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35:08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5323 16 0,'0'-2'3'0,"0"-1"-5"0,0 1 0 16,0 1-2-16,0-2-1 16,0 3 5-16,0 0 4 15,0-2 14-15,0 2-3 16,0 0-2-16,0 0-2 15,0 0 1-15,0 0-7 0,0 5-5 0,0-2-1 16,0 2-8-16,0-2-13 0,0 0 8 31,0 1 2-31,0-2 6 0,1 1 5 16,2-1 1-16,0 1-2 16,0 0 2-16,0-3-10 15</inkml:trace>
  <inkml:trace contextRef="#ctx0" brushRef="#br0" timeOffset="4035.0537">6975 5177 106 0,'-1'-2'21'0,"-1"1"-5"0,-2 1 6 15,4-2 13-15,-2 1 7 0,2-1-20 0,0 1 17 31,0-1-25-31,0 2 0 16,0-3-1-16,0 3-1 0,0 0 2 16,0-1 2-16,0 0 7 0,-2 1-1 15,2 0-3-15,-2 0-5 16,2 0-7-16,-1 0-5 16,0 5-2-1,-1 3 0-15,0 4 3 16,0 2-2-16,0 5 2 15,0 1-2-15,-1 3 0 0,0 3 1 16,-2 3 0-16,1 2 3 16,-1 1 1-16,-1 1 1 15,1 2-4-15,-2 0 0 16,3-1 2-16,-3-1 0 0,3-1 1 16,1-3 2-16,1-5-1 0,-1-1-2 15,3-6-3 1,0-5 1-16,0-1 1 0,0-5-1 15,0-1 2-15,0-4 4 16,0-1-3 0,0 2 5-16,0-2 7 0,0 0 5 15,0 0-1-15,0-2-9 16,0-2-9-16,0-4-4 16,0 0 0-16,0-3 0 0,0-2 0 15,4-3 1-15,0-3-2 0,4-1 0 16,-1-5 1-16,3-1-1 15,1 0 0 1,-1-2 2-16,0 0-1 0,-1-3-1 0,-3 3 1 16,0-1 0-16,-3 1 0 15,-2 1 0 1,-1 4 0-16,0 0 0 0,0 2 0 16,0 1 0-16,-1 5 0 15,-1-1-1-15,1 4 2 16,-1 1-1-16,2 3-1 15,-2 2 1-15,1 1 0 16,0 2 0 0,1 2-1-16,0 1 0 0,0 0-1 15,0 0 1-15,-2 0-4 16,0 0 0-16,0 0 0 0,-2 0 4 16,-3 7-2-16,-1 1 3 15,-4 3 0-15,-1 3-2 0,-4 0 2 16,-1 1-1-16,-2 0 1 15,-2-1 0-15,1 1 0 16,-1-2 1-16,4-3 0 16,1-1-2-16,4-3 2 15,2-2-1-15,4-2 3 16,5-1-2-16,0-1 1 16,2 0-1-16,0 0-2 15,0-3 0-15,6-3 0 16,4-2-2-16,-3-3 1 0,5-1 0 15,-3-1 0 1,1-2 2-16,0 0-1 16,-1 2 2-16,3-3-1 0,-6 4 0 0,3-2 0 15,-1 3 0-15,1-1 0 16,1 1 0-16,-1 2 0 16,1 1-1-1,1 0 0-15,1 0 2 0,-3 3-2 16,2 1 0-16,-1 1 0 15,2 3-1-15,-4 0 0 0,3 1-1 16,-3 9 1-16,0 2 1 0,-3 4 0 16,1 2 0-16,-4 1 1 15,-1 1 1 1,0-1-2-16,-1-2 2 16,2-2 0-16,0-3-1 15,-1-2 0-15,4-2-1 16,-1-2 0-16,3 3-35 0,-1-3-38 15,-1 2-39-15,-1-2-51 16</inkml:trace>
  <inkml:trace contextRef="#ctx0" brushRef="#br0" timeOffset="5835.0267">6897 5763 291 0,'3'-3'9'0,"-2"3"-5"16,4-1 9-16,1 1-7 15,1 0 1-15,2 0 5 16,6 0 7-16,4 2 8 0,5 2 7 16,6-1-7-1,6-2 0-15,6 1-1 16,6-1-8-16,6-1 3 0,4 2-5 16,6-1 0-16,3 0-5 15,4 2-1-15,2 0-3 0,4-2 0 16,3 1-3-1,3-1 0-15,1 1-4 16,6-2 2-16,-1 1-1 0,4 1 0 16,2-2-2-1,1 0 2-15,2 0-1 0,2 0 0 16,0 0 0-16,3 0 0 16,2 0 2-16,1-3-3 15,2 1 2-15,2 0-2 16,1 1 3-16,0 0 0 15,0-1-5-15,4 1 1 0,-2-2 7 16,0 1-9-16,2-1 4 16,-2-2 1-16,0 2-1 15,2 0 1-15,-2-2-3 16,0 2 4-16,-1 0-2 0,2 0 0 16,-1 0 1-16,0 0-1 15,-2 1-1-15,-4 0 2 16,1-2-2-16,-2 1 2 15,0 0 3-15,-3 0-8 0,-1-2 4 16,0 1-1-16,-2-1 3 0,-1-1-3 16,-6 1 4-16,1-1-5 15,-5-2 4 1,-3 2-4-16,-1 0 4 16,-4-1-2-16,-4 0-2 0,-2 0 4 15,-3 0-2-15,-3-1 1 16,-2 2-2-16,-4-2 2 15,-3 1 4-15,-4 0-2 16,-5 1-1-16,-5 0-2 16,-5 0 2-16,-7 1-1 15,-6 0 1-15,-3-1-1 16,-6 1 0-16,-3 1 2 0,-4 0 1 0,-3 0-1 16,-2 2 2-16,0-1-3 15,0 0 3-15,2 0-2 16,0 0-3-16,2 0 0 15,2 0-1-15,3-2 0 16,-1 2 1 0,1 1-1-16,0 1 1 15,0-1 0-15,0 2 0 0,0-3 0 0,0 2 0 0,1-1 0 16,-1 1 0-16,1-2 1 31,-2 0-1-31,0 2-1 0,-1 0 2 16,-3-2-1-16,-2 1 0 15,-1 0 0-15,-4 1 0 0,-2 0 1 16,0 1 0-16,-2 0 1 16,0 0 2-1,0-2 3-15,0-1-1 0,-2 1-5 16,-1-1 0-16,-2-1-1 16,-1 0 2-16,1 0-2 15,-1-3 0-15,1 0 0 16,-1-4 1-16,0-1 0 15,1-2 1-15,2-3-2 0,-2-2 0 0,3-1 1 16,0 1-1-16,0-1 1 16,2 0 0-16,-3 1-1 0,3 2 3 15,0 2-1-15,0-1 0 16,0 4-1-16,0-1 0 31,0 1-1-31,0 1 1 0,0 2 0 16,0 1-1-16,0-1 1 15,0 4-1-15,0 2 0 0,0 2 1 0,0 0-2 16,0 1 1-16,-3 0-4 16,-4 2 1-16,-1 6 1 15,-5 3 0-15,-1 1 2 16,-3 3-2-16,2 2 2 16,-3 0 1-1,1 0-2-15,-1-1 1 16,3 0 0-16,2-2 1 0,1-2-2 0,2-2 1 15,5-3 1-15,1-2-1 16,2-2 0 0,1 0-1-16,1-3 2 15,0 0-1-15,0 0 2 16,0 0 1-16,1-6 0 16,4-2-2-16,1-4-1 15,2-2 1-15,0-2-1 0,1-1 1 0,0 0-2 16,1 2 2-1,-2 0-2-15,2 1 2 0,-2 1-1 16,0 3 0-16,0 1 0 16,-1 0-1-16,0 1 2 15,-2 2-1-15,0 0 0 16,-1 2 1-16,0 0-2 0,-1 1 2 16,1 3-1-16,0-3 1 15,0 3-1-15,1 0-1 0,3 0 1 16,1 3-2-16,4 5 0 15,-1-1 2-15,3 3 2 16,3-1 2-16,2-1-3 16,2 1 5-1,3-3 1-15,1 0-2 16,0-1 2-16,0-2-1 0,0 0-1 16,-5-1-2-1,-5-2 0-15,-3 0 0 0,-6 0-2 16,-2 0-1-16,-4 0 0 15,-1 0 0-15,0 0-1 16,-12 3-12-16,0 3-27 16,-8-1-53-16,-4 2-35 0,-5-2-157 15</inkml:trace>
  <inkml:trace contextRef="#ctx0" brushRef="#br0" timeOffset="13507.5549">1297 8325 231 0,'-3'-2'9'0,"0"2"16"0,-2 0 21 16,-1 0-22-16,1 0-2 0,-2 2 2 31,1 0 4-31,-1 0 2 0,4 2-6 16,-2-1-10-16,2 0-7 15,2 2-5-15,1 2-2 16,-2 2 0-16,2 4 2 16,0 4 2-16,-2 6 1 15,0 4-2-15,-2 1-3 16,1 2 0-16,1-2-3 0,2-4 1 16,0-6-51-16,2-9-59 0,5-8-68 15</inkml:trace>
  <inkml:trace contextRef="#ctx0" brushRef="#br0" timeOffset="14022.5959">2210 8351 317 0,'0'2'43'15,"0"-2"-45"1,5 0 1-16,7-3 4 0,2-2 8 16,0 0-8-16,5 1-2 15,-2 2 0-15,2 0-1 16,0 2 1-16,-2 0 0 15,-4 7 1-15,-1 3-1 16,-3 4-1-16,-3 2 0 0,-6 3 3 16,0 1 0-1,0 3-1-15,-3-1 2 16,-3-1 0-16,0 0 2 0,1-4 2 16,0-3-1-16,4-4-6 15,1-2-4-15,5-4 3 0,7-4-20 0,4 0-42 31,6-7-109-31</inkml:trace>
  <inkml:trace contextRef="#ctx0" brushRef="#br0" timeOffset="14578.1712">3152 8296 302 0,'2'0'40'0,"6"-2"-34"16,7-3 0-16,1-1 6 15,4 0-2-15,2-1-2 16,-3 1 5-16,2 2 3 0,-2 1-11 16,-4 3-4-1,-3 0-1-15,-4 0 0 0,-7 4 0 16,-1 4-1-16,0 3-1 16,-9-1 2-16,-4 2 0 15,1-2 2-15,0 0-1 16,1-3 1-16,3-2 0 0,4-2-1 0,4-1 0 15,0-2-1-15,0 0-1 32,10 0 2-32,-1 0 0 0,3 0 2 15,3 0-3-15,-5 1 0 16,2 5 0-16,-5 4 0 16,-1 2 0-16,-4 4 0 15,-2 4 0-15,0 2-2 16,-8 1 2-16,-1-2-1 0,-1 0 0 15,1-5-1-15,5-2-10 0,-2-5-18 0,6-5-28 16,0-4-93-16</inkml:trace>
  <inkml:trace contextRef="#ctx0" brushRef="#br0" timeOffset="14911.0547">4029 8256 321 0,'0'4'22'0,"-9"2"-17"15,1 3 0-15,-1 2 8 0,0 3 5 16,-3 1-12-16,4 1-4 15,2 1 0-15,2 0 3 16,3-2-5-16,1-1-1 16,0-3 4-16,5-3 0 15,4-4 16-15,3-3-10 0,2-1-2 16,1-1 1-16,0-7-3 16,1-3-4-16,-3 0-9 0,0-3-34 31,-3 0-22-31,-2-3-65 15</inkml:trace>
  <inkml:trace contextRef="#ctx0" brushRef="#br0" timeOffset="15093.4796">4131 8188 297 0,'2'11'1'16,"-2"1"11"-16,0 4 35 15,2 4 0-15,-2 3-21 16,0 2-20-16,0 2-5 0,0 2-1 16,0 2-3-16,0 2-56 0,0-2-19 15,4-2-97 1</inkml:trace>
  <inkml:trace contextRef="#ctx0" brushRef="#br0" timeOffset="15518.5864">4974 8266 246 0,'-16'0'1'0,"-3"3"0"16,4 3 1-16,-4 2 15 16,4-2 1-16,5 2-11 15,5-2-6-15,2-1 1 16,3-1-6-16,3 1 26 0,6-2-2 16,4-2 2-16,0 3 0 15,2-1-3-15,-1 2-9 16,-2 1 0-16,1 1 0 0,-3 4 0 15,-3 0-8-15,1 3-1 16,-6 2 0 0,-2 0 1-16,0 0-2 15,-2 0 1-15,-6 0-2 16,-1-2 4-16,0-2-3 16,1-5 3-16,-2-2-2 0,1-5-5 0,1 0-51 15,2-9-29-15,0-8-123 16</inkml:trace>
  <inkml:trace contextRef="#ctx0" brushRef="#br0" timeOffset="15694.4262">4901 8238 272 0,'2'0'122'16,"8"0"-110"-16,1-8-3 15,6-1 3-15,5-1-10 0,6-1-1 16,-1 1-5-16,7-2-25 16,-1 1-33-16,1 1-105 0</inkml:trace>
  <inkml:trace contextRef="#ctx0" brushRef="#br0" timeOffset="16122.7443">5797 8164 333 0,'-9'12'7'0,"-6"-1"-6"31,1 4 5-31,-1 4 5 0,-1 1-9 15,2 5-1-15,2 3 1 16,4 0-4-16,3 1 4 16,5-2-6-16,0-3 3 15,6-5 28-15,7-4 7 16,4-7-4-16,0-4-1 0,0-4-2 16,2 0-6-16,0-4-9 15,-1-8-7-15,-3 1-4 0,-3-2-1 16,-1 2 1-16,-3-2-2 15,-6 4-1-15,-2 2-2 16,0 4-4-16,-5 3 0 16,-8 1-6-16,-1 9 8 0,-4 4 5 0,-1 4-1 31,1 3-7-31,4 2-18 16,3 0-23-16,8-4-30 15,3-4-96-15</inkml:trace>
  <inkml:trace contextRef="#ctx0" brushRef="#br0" timeOffset="16657.2394">6596 8191 273 0,'12'-10'38'0,"0"2"-34"15,2-2 19 1,4-1-10-16,0 4 2 16,1-1 5-16,-2 3 0 15,2 2 3-15,0 2-11 16,-6 1-10-16,-1 0 0 0,-1 4-1 0,-2 6-1 15,-1 4 1 1,-2 3 0-16,-2 4 0 16,0 4-1-16,-4 1 1 15,0 4-1-15,0-1 0 0,0 0-1 16,0-2 0-16,-3-3 0 0,3-5 0 16,0-3-1-16,0-4-4 0,5-2-17 15,2-5-21-15,5-5-30 31,3 0-124-31</inkml:trace>
  <inkml:trace contextRef="#ctx0" brushRef="#br0" timeOffset="17416.283">7830 8128 204 0,'0'0'32'0,"0"0"-21"15,-3 4 0-15,1 3 19 16,-3 2-1-16,1 3-12 16,1 1-6-16,0 1 4 0,2 1 4 0,1 1-9 15,0 1-3-15,5-2 6 16,3 1 3-1,2 0-4-15,2-1 1 0,-1-1 0 16,1 0-7-16,-2 0 1 16,-1 1-5-1,-2-2 0-15,-3 0-2 0,-2 1-1 16,-2-2 0-16,-5 0 0 16,-6-2 1-16,-3-2-1 15,-2 0-6-15,1-6 5 16,-3-2 1-16,3 0 0 15,1 0 0-15,3-9 1 0,3-2 1 0,1 0 0 16,5-3-1 0,2 0 0-16,0-1 0 15,9 2 0-15,2-1 0 0,4 1 0 16,2 1-1-16,2 0 1 0,2 1 0 16,-1-2 1-16,2 1 2 15,-3-1-1-15,-2 1-1 16,0 1-1-1,-1 0 0-15,-5 0 0 0,-3 1 0 16,-2 2 1 0,-3-2 5-16,-3 0 0 15,0 0 1-15,-5 0-3 16,-4-1 2-16,-5 1-4 0,-2 1-4 0,-3 2 2 16,-1 1-2-16,-2 4-8 15,2-1-4 1,1 3-14-16,2 0-30 0,6 0-2 15,3 4-52-15</inkml:trace>
  <inkml:trace contextRef="#ctx0" brushRef="#br0" timeOffset="18026.2523">8506 8140 11 0,'0'-2'13'0,"0"0"-10"15,2 0-2-15,-1 1-5 0,1 0 0 16,1 1-4-16</inkml:trace>
  <inkml:trace contextRef="#ctx0" brushRef="#br0" timeOffset="20266.6822">1299 8367 321 0,'-5'-1'7'15,"4"0"-2"-15,1-1 22 16,0 2-5-16,3-1-12 0,6-1-8 16,7-1 8-1,5 2 8-15,4-2-6 0,6-2-1 16,5 3-3-16,3-2 1 16,6 1-3-16,8-1 8 15,5 1-6-15,4-1-1 0,5-1 4 16,8 1 4-1,3-2-4-15,2 1 0 0,6-2 0 0,3 3-4 16,5-3-2-16,1 1-2 16,4-1-1-1,1 1 0-15,6 1 0 16,1-2-1-16,-1 3 0 0,1-2-1 0,4 1 0 16,-6 2 1-16,4-2 0 15,-4 2 2-15,1 0 5 16,1 3-3-16,1-1 0 15,-3 1-3-15,4 0 0 16,-3 0 11-16,3 0-15 0,-2 0 1 16,0 0 2-16,0 0-1 15,1 0 1-15,-3 0-1 16,-2 1 2-16,1-1-2 16,1 2 1-16,-1-2 0 15,2 0-2 1,-3 0 2-16,2 0 0 15,0 0 0-15,-1 0 0 16,-1-2 4-16,-1 2 2 0,1-1-1 0,-3 1-1 0,-1 0-3 16,-1 0 0-16,-2 4-2 15,-2 4 0-15,-2 0 1 16,-2 0-2-16,0 3 1 31,-2 1 0-31,-1-3 0 0,0 3 1 16,-2-2-2-16,1-1 2 15,0-3-1-15,2 0 0 16,-2-3 1-16,0-1-1 0,-1-2 1 16,-3 0 0-16,2 0 3 15,-3 0 0 1,-3-2-1-16,-1-4 0 0,0 2-3 16,-5-1 1-16,-4 0-1 0,0-2 1 15,-6 0-1 1,-2 1 0-16,-4 0 0 15,-2-1 0-15,-3 2 0 0,-2-2 0 0,-7 3 0 16,-3 1 0-16,-5-1 0 16,-4 2 0-1,-8 1 0-15,-6 1 0 16,-4 0-2-16,-8 0-8 0,-4 0-16 16,0 1-7-16,-17 3-11 15,-8 1-34-15,-10 0-67 16,-11 1-139-16</inkml:trace>
  <inkml:trace contextRef="#ctx0" brushRef="#br0" timeOffset="21217.5391">1141 7369 293 0,'0'0'10'16,"0"7"-12"-16,2 0 3 0,2 7 1 15,0 3 5-15,5 5-2 0,1 5 2 0,3 4 1 16,0 1-4-16,2-2-3 16,2 1 1-16,1-4-1 15,-1-6-1-15,0-4 1 16,0-6 5-1,-3-4 11-15,-1-4 2 16,1-3 11-16,-4 0 6 16,-2-9-8-16,2-6-13 15,-3-4-6-15,0-6-2 0,1-4 2 0,-3-7-6 16,0-3 0-16,1-3 3 16,-3-3-1-1,3-1-1-15,-2-2 2 16,2 2-5-16,-4 5-1 15,2 4 1-15,-3 9-1 0,1 5 0 0,-2 8 0 32,0 6-1-32,0 6-7 15,0 3-32-15,0 1-66 0,0 8-104 0</inkml:trace>
  <inkml:trace contextRef="#ctx0" brushRef="#br0" timeOffset="21884.6126">2503 7483 370 0,'-12'-5'18'16,"-1"0"-16"-16,-2 1 21 16,0-3 1-1,-4 3-11-15,3 0-8 16,-3 2-4-16,2 2 0 15,-1 0-2-15,1 1 1 0,-2 7-1 0,4 4 1 16,1 4 0 0,-1 2 0-16,4 3 0 0,3-1 2 15,2 3 0-15,2-1 1 16,3-1-3-16,1-4 1 16,0-2-1-16,1-5 1 15,5-2 0-15,5-6 2 0,1-2 1 16,0 0 3-1,3-4-3-15,0-6 3 0,-1-1-2 0,-1-3 1 16,-3 0-5-16,-1-1 4 16,-1 1 1-1,-4 1-2-15,-1 1-1 0,-3 1-2 16,0 4 0-16,0 2 0 16,0 3 2-1,0 1-1-15,0 1-4 0,0 2-1 0,0 8 1 16,0 1 1-16,0 6-1 15,6 0 3-15,2 2-2 16,5-2 1-16,1-1-10 16,1-3-14-16,2-4 4 15,0-4-1-15,4-3-18 0,-1-2-2 16,-1-1-15-16,2-8-48 16,-2-5-59-16</inkml:trace>
  <inkml:trace contextRef="#ctx0" brushRef="#br0" timeOffset="22167.564">2787 7272 276 0,'2'0'165'0,"-2"0"-163"16,0 0 10-16,0 0 9 15,0 6-2-15,-5 7-13 0,0 4 2 16,3 7-3 0,-4 6-3-16,3 2-1 15,2 6-1-15,-1 3 0 16,2 0 0-16,0 0 0 0,2-3 1 16,2-6-1-16,6-5 0 0,1-4-6 15,0-6-21 1,3-5-29-16,-2-4-28 15,4-5-63-15</inkml:trace>
  <inkml:trace contextRef="#ctx0" brushRef="#br0" timeOffset="23287.5478">3881 7515 255 0,'0'12'20'16,"0"0"2"-16,0 4 14 15,0 2-12-15,0 0-8 16,0 2-10-16,0-1 0 0,0-1-5 15,1-2-1-15,5-3 0 16,1-5 1-16,3-2-1 0,1-6 2 16,3 0 5-16,1-8 30 15,1-6-7 1,0-3-7-16,1-2-10 16,-3-1-5-16,-2 0 0 15,-2 0 5-15,-1 3-11 16,-5 1-1-16,-1 5 0 0,0 3 0 15,-3 2 0-15,0 5 1 0,0 1-1 16,0 3-5-16,0 7 0 0,0 4 4 16,0 7-1-1,0 1-1 1,0 3 4-16,2 1-4 0,7-2 4 16,-1-2-4-16,2-3 2 15,1-5-5-15,2-5-11 0,3-2-13 16,-3-5-18-16,1-2-38 15,-1 0-136-15</inkml:trace>
  <inkml:trace contextRef="#ctx0" brushRef="#br0" timeOffset="24142.2662">4820 7645 259 0,'5'0'19'15,"0"0"-5"-15,1 1 22 16,3 2-15-16,3 0 0 0,3 1 6 15,5-4 3-15,4 0 0 16,4 0-13 0,0 0-3-16,1-7-6 15,0 0 2-15,-3-2-3 16,-5 0-6-16,-4 1 0 0,-7-1 1 16,-8-1 0-16,-2 1 1 15,-2 1-5-15,-13-1-7 16,-4 2-14-16,-2 2 5 15,-10 2 15-15,2 2 2 16,-2 1 0-16,0 1 0 0,3 9 2 16,1 3-2-16,6 2 1 0,1 4 0 15,9 1 0 1,5 2-1-16,6 1 0 16,7-1 1-16,16 1-6 0,3-3-34 15,11-1-56-15,5-5-94 16</inkml:trace>
  <inkml:trace contextRef="#ctx0" brushRef="#br0" timeOffset="24846.1173">6164 7507 117 0,'-1'-3'81'0,"-4"-1"-26"16,-4 2-8-16,-1 1-28 0,-2-1-2 31,-1 2-10-31,-1 0-1 16,-1 0 6-16,-1 5 4 15,3 1 0-15,0 2-10 16,1 1-1-16,3 2-3 0,0 1-2 16,6-1 0-16,-1 3 1 0,4-2 1 15,0-2 1-15,5-1 12 16,4-4-9-1,1-1 0-15,1-3 1 0,0-1 9 16,-1 0 0-16,-3 0 9 16,-1-5-3-16,-1 0-8 15,-2-2-3-15,-3 2 0 16,0-1-6-16,0 0-3 0,0 1-3 0,-3 1 1 16,0 1 0-16,-2 0-1 15,2 0 0-15,2 2 0 16,-4 1 1-16,4-2-2 15,-1 1 2 1,2 1-1-16,0 0-3 16,0 0-8-16,0 0-5 15,0 0-20-15,0 0-30 0,0 0-43 16,0-4-110-16</inkml:trace>
  <inkml:trace contextRef="#ctx0" brushRef="#br0" timeOffset="26392.9754">5861 7538 157 0,'-19'12'8'0,"-1"4"-6"16,-6 1 16-1,-1 2 4-15,-3 0 13 16,4-4-4-16,2-1 9 16,2-4 3-16,11-4-1 15,5-6 2-15,6 0-3 16,15-4-3-16,12-9-37 0,9-3-2 15,10-1 2-15,6-2-2 16,0 1 0-16,1 5 1 16,-9 3 0-16,-8 8 0 15,-10 2-1-15,-13 8 0 0,-13 8-1 16,-7 7 0-16,-18 2 1 16,-10 5 1-16,-4-1 0 15,0-2 0-15,0 0 2 16,11-6-1-16,3-4-1 15,13-4 0-15,8-3-1 16,6-5-5-16,15-5 5 0,9 0 1 16,7 0 0-16,5-9 1 0,2 0-1 15,0-1-1-15,-8 3 0 16,-5 1 1-16,-9 2 0 16,-8 4-1-1,-10 0 1-15,-5 2-4 16,-14 6 5-16,-7 2-1 15,-4 1 0-15,-2 1 1 0,2-3-1 16,5-2 0-16,7-4 0 16,7-3 1-16,11 0 0 15,0-7-2-15,17-7 2 16,7-5 0-16,7-3-1 16,2-1 0-16,-2 0 0 0,-4 4 0 15,-6 2 0-15,-14 3 1 16,-7 6-1-16,-12 4 1 0,-16 4-3 0,-13 1-3 15,-9 10-6 1,-6 5 8-16,-2 1 3 16,1 0 0-16,9 0-1 15,6-3 1-15,12-3 1 0,13-4-1 0,14-4 0 16,7-3-6-16,21 0-6 31,13-10-18-31,8-3-57 0,7-2-74 16</inkml:trace>
  <inkml:trace contextRef="#ctx0" brushRef="#br0" timeOffset="27021.8959">6684 7497 195 0,'-4'0'36'16,"-1"0"3"-16,-1 0 11 16,-4 0-10-16,1 0-4 15,-4 0-19-15,1 6-11 0,-2 2-3 16,-1 2 4-16,2 4-2 15,3 1 0-15,1 2-2 0,3 1-2 0,2 1 1 32,4-1-1-32,0-2 0 15,10-5 0-15,5-2 3 0,6-5-1 16,2-4 0-16,2-1 2 0,3-10 1 16,0-4 3-16,0-4-1 31,-3-3 1-31,-2 1 4 0,-6-4 1 15,-1 2 4-15,-9-1-5 16,-3 3 1-16,-4 0-8 16,-6 3-3-16,-9 2-4 15,-4 2-1-15,-2 5-3 16,0 1-5-16,-2 5 2 0,4 3 0 16,2 0-8-16,3 6-19 15,4 4-35-15,9-2-46 16,1 1-113-16</inkml:trace>
  <inkml:trace contextRef="#ctx0" brushRef="#br0" timeOffset="27483.5315">7593 7111 158 0,'-4'-9'139'0,"-2"0"-106"16,0 2 1-16,-2 1 3 0,-2 3 5 15,-1 2-23-15,-3 1-10 16,-3 0-3-16,0 7 2 0,-1 5 4 16,1 2 2-1,0 5-5-15,4 3-3 16,4 5-2-16,3 2 2 0,4 1 3 16,2 3 5-16,0-1-3 15,10 0 2-15,-1-2-6 16,2 0 3-16,1-3-2 15,-1 2-4-15,0-3-3 16,-1-1-1-16,-1 0 0 16,-1-4-1-16,-1 1-2 0,0-4-16 15,-3-2-18-15,-2-3-11 16,0-5-30-16,-2-3-33 16,0-5-118-16</inkml:trace>
  <inkml:trace contextRef="#ctx0" brushRef="#br0" timeOffset="27687.4289">7363 7512 397 0,'15'-8'17'0,"0"-2"-8"16,7-4 23-1,5 1-9-15,2 0-10 0,1 1-9 16,2 1-3-16,-1 2-2 15,-2 3-12 1,-2 3-35-16,-2 3-31 0,0 0-91 0</inkml:trace>
  <inkml:trace contextRef="#ctx0" brushRef="#br0" timeOffset="28904.238">9390 7447 111 0,'0'-5'156'0,"0"1"-116"16,0 1 2-16,0 0-4 15,0 3-4-15,0 0-24 0,0 9-10 16,0 4 3 0,0 5 8-16,0 5-5 15,0 5-4-15,0 1 1 16,0 4 1-16,0 0-1 16,0 1-3-16,0-3 1 15,0-5-1-15,0-4 1 0,-1-7-1 16,1-4 0-16,-2-7 0 15,2-4 1-15,0 0 9 16,0-10 25-16,-2-5-29 16,2-4-4-16,-1-3-2 0,-1-4 0 15,1-1 0-15,-1-1 1 16,1-3-1-16,-2-1 0 0,1 1 1 16,1 1-1-16,1 2 0 15,0 4 1 1,0 3 12-16,1 3 2 0,7 2-3 15,2 2-7-15,3 1-5 0,3 2 0 16,1 1 0-16,0 2 0 0,-1 2-1 31,-1 5 2-31,0 1-1 16,-1 0-2-16,-1 3 1 16,-4 7-1-16,0 3 2 0,-1 4-1 15,-2 0 1-15,-1 2 0 16,-4-1 0-16,-1 0 0 0,0 1 0 15,0-3 0-15,-7 0 0 16,-3-4 0-16,-4-1 1 16,-1-2-1-1,-2-2 1-15,-2-3-2 0,1-4 0 0,1 0-2 16,0 0-2-16,1-4-5 16,2-4-13-16,3-2-15 15,6 0-15 1,3-1-31-16,2-3-47 0,6 3-54 0</inkml:trace>
  <inkml:trace contextRef="#ctx0" brushRef="#br0" timeOffset="29442.6456">10293 7371 283 0,'0'-5'47'16,"0"2"-23"-16,0-1 14 0,0 2 3 16,0 2-8-16,-3 0-19 15,0 2-11-15,-4 7 0 16,0 2 0-16,0 6 0 15,0 2 0-15,-1 1-2 0,2 5 0 16,2-1-1-16,4 0 2 16,0-1 0-16,0-3 0 15,10-2 3-15,2-6 6 0,4-3 3 16,2-4-2-16,3-3-5 16,1-2-2-1,2 0-4-15,-3-1 0 16,2-5-2-16,-6-1-5 0,-1-2-16 0,-1 1-13 15,-6-2-19-15,-1 0-29 0,-4-3-40 32,-3-1-93-32</inkml:trace>
  <inkml:trace contextRef="#ctx0" brushRef="#br0" timeOffset="29643.0408">10313 7220 411 0,'-1'-2'26'0,"-1"0"-1"16,2 1-6-16,0 1-9 0,0 0-9 16,0 7-2-16,0 3 0 0,0 5-7 15,0 2-44-15,0 0-52 16,-2 2-94-1</inkml:trace>
  <inkml:trace contextRef="#ctx0" brushRef="#br0" timeOffset="30810.7956">11194 7281 141 0,'3'0'96'0,"1"-4"-51"16,-2-3 7-16,-1 0-13 16,-1-1-5-16,0 0-5 15,0 0-7-15,0 2-8 16,0 1-4-16,0 2-4 15,-1 2 2-15,-3 1-2 16,-2 0-5-16,-2 3-2 16,-1 5 1-16,-2 4 0 15,0 3 0-15,0-1 1 0,3 0-1 16,1-1 1-16,3-4-2 16,3-1 2-16,1-5 0 0,0 0 0 15,3-3 1 1,5 0 0-16,1 0 0 0,0-2-2 0,-1-2-1 15,-2-2-8-15,0 1-14 16,-4 1-23-16,-2 3-24 16,0 1-61-16</inkml:trace>
  <inkml:trace contextRef="#ctx0" brushRef="#br0" timeOffset="31328.1004">11203 7607 283 0,'-6'-3'20'0,"2"0"0"0,0-1 4 15,-1 3-16 1,0 1 0-16,0 0-5 0,0 0 2 16,2 1 3-16,0 4-3 15,3 0-3-15,0-1-2 16,0 1 3-16,0-3 22 0,2 1-13 15,1-2-7-15,0-1 5 16,0 0 2-16,1 0 0 0,-2 0 0 16,2-1-3-1,-2-3-2-15,0-1 3 16,-1 0 1-16,-1 2 1 0,0-3-5 16,0 4-4-1,-5 0-2-15,-3 2 0 16,0 0-1-16,-3 4-1 0,2 5 1 15,1 0-1-15,2 2 0 16,1-2-1-16,5 2-1 0,5-3-32 16,9-4-71-16,1-4-125 15</inkml:trace>
  <inkml:trace contextRef="#ctx0" brushRef="#br0" timeOffset="34667.3252">12220 8076 255 0,'0'2'26'0,"0"1"-14"32,0 0 28-32,0 2-19 15,0 1 9-15,0 5-6 16,-4 3 1-16,-2 3 0 0,0 3-12 16,-3 3-3-16,-2 4-7 15,1-1-1-15,-2 0-2 16,4-1-1-16,3-4-19 15,3-3-38-15,2-6-32 0,7-8-108 0</inkml:trace>
  <inkml:trace contextRef="#ctx0" brushRef="#br0" timeOffset="35197.7303">13197 8092 292 0,'8'0'11'15,"-1"0"-4"-15,1 1 17 16,-4 3-11-16,0 0-11 16,-4 4-3-16,0 4 9 15,-6 1-6-15,-6 3-1 0,-3 2-1 16,-1-1 2-16,1 0 0 0,2-4 7 16,2-1 10-1,5-3 4-15,4-3-11 0,2-2-9 16,9-1 2-1,10-3 7-15,8 0 2 0,4-5-12 16,7-2-1-16,1-2-26 16,0 0-35-16,0 0-39 0</inkml:trace>
  <inkml:trace contextRef="#ctx0" brushRef="#br0" timeOffset="35919.0915">14154 8159 200 0,'-3'-2'46'0,"0"1"-20"16,3-1 29-16,0 2-17 0,0-1-6 16,3 0-14-1,6-2-4-15,3 2-4 16,0-1 2-16,1 1-1 0,0 1-7 15,1 0-3-15,-4 0-1 0,-2 1 0 16,-4 5 0-16,-2 4-1 0,-2-1 1 31,-5 0-3-31,-7 3-2 16,-3-2-2-16,-2-1 4 0,0-2 3 0,3-2 0 16,2-1 1-16,4-3-1 15,6-1 0 1,2 0 0-16,2 0-2 0,10 0-2 15,4-1 1 1,3-2 4-16,1 1-2 16,0 2 2-16,-1 0 0 0,-6 1-1 15,-3 8 0-15,-4 1-1 0,-6 3 1 16,-2 2-1-16,-11 2-3 16,-6 0-3-16,-2-1-1 15,-6 0-2-15,2-4 6 16,2-1 4-16,0-3-11 0,7-4-30 15,5-4-28-15,5 0-35 0</inkml:trace>
  <inkml:trace contextRef="#ctx0" brushRef="#br0" timeOffset="36752.259">14685 8159 153 0,'-2'1'135'15,"2"-1"-111"-15,2 0 2 0,9 0-16 16,4-1 7-16,4-2-2 31,1-1-7-31,3 1-4 16,-2 2 0-16,-2-1 1 0,-2 2-2 16,-5 0 2-16,-4 0 0 0,-2 0-4 0,-4 0 2 15,-2 0 8-15,0 2 3 16,0-1 2-16,-3 2 9 15,-3-3-2 1,3 0-1-16,-1 0-2 16,2 0-1-16,0 0-5 15,0 0-2-15,2 0-6 16,-1 0-4-16,1 0-1 0,0-2-1 16,-2 0 0-16,1 2 0 15,-1-2 0-15,2 1 0 16,0-2 0-16,-1-1-1 15,1 1-5-15,0 1-9 0,0 0-2 0,-2-1-1 32,2 0 6-32,-3 1 3 15,2 0 4-15,-1 1 3 16,-3 1 2-16,0 0 0 0,-2 0 1 0,-1 8 2 16,-3 1 4-16,-1 2-2 0,1 4-1 15,-2-1 1-15,1 2-1 16,2-2 0-16,2 0-2 15,1-3 1-15,3-2-2 16,2-3 4-16,2-1 3 0,0-2-1 31,0-1 1-31,5 0 2 0,2 2-2 0,0-3-2 16,3 1-2-16,1 1 1 31,3 0-1-31,0 2 1 0,5-2-3 16,-2 0 1-16,3 0-1 0,2-2-2 15,-1 0 1-15,-3-1-1 16,0 0 0-16,-2 0-1 16,-1 0 0-16,-3 0-5 15,-1-2-4-15,-3-1-13 16,-1 0-12-16,-1 0-10 0,0-4-35 16,-3-2-47-1,2 0-158-15</inkml:trace>
  <inkml:trace contextRef="#ctx0" brushRef="#br0" timeOffset="36983.7129">15034 8137 103 0,'-4'3'265'0,"2"5"-257"16,-2 3 3-16,-1 4 35 15,1 5 0-15,-2 4-28 0,-1 2 0 16,0 3 5-16,0 1-2 15,1-1-15-15,2 1-4 0,0-4-2 16,4 0-4-16,0-4-26 16,2-5-22-16,8-3-31 0,5-6-13 15,4-7-102-15</inkml:trace>
  <inkml:trace contextRef="#ctx0" brushRef="#br0" timeOffset="37486.7295">15996 8183 206 0,'-6'0'13'15,"-5"0"-13"1,0 5 17-16,0 3 19 0,-1 3 9 0,2 0-14 0,3-2-10 31,3 2-4-31,3-2-5 16,1 0-1-16,4-1 2 0,6 0 13 15,4 0-3-15,1-1-2 16,3 1-6-16,-1 1-5 16,-3 2-4-16,-3 0-1 0,-2 2-2 15,-4 2-1-15,-4 1-1 16,-1 1 0-1,-4-1 0-15,-5-1-1 16,-4-2 1-16,-1 0 0 0,-3-5-1 0,1-3-4 16,2-5-20-16,0 0-24 15,1-5-35 1,3-9-43-16,2-5-115 0</inkml:trace>
  <inkml:trace contextRef="#ctx0" brushRef="#br0" timeOffset="37689.6239">15957 8163 429 0,'3'-1'101'0,"2"-5"-87"0,3-1 9 16,4 0-6-16,4-2-9 15,4 2-6-15,4-1-4 16,2 2-2-16,1 1-17 0,4 3-16 15,-1 1-7-15,3 1-12 0,1 0-31 16,-1 2-80-16</inkml:trace>
  <inkml:trace contextRef="#ctx0" brushRef="#br0" timeOffset="38201.8605">17021 8162 320 0,'-3'-6'29'0,"-4"2"-10"0,-1 1 10 16,0 2-19-16,-3 1-4 15,-5 2 0-15,0 10 2 16,-1 1 12-16,-2 3-5 16,1 5-7-16,0 3-4 0,3 1-2 15,1 1-1-15,5 0-1 16,5-3 0-16,4-3 0 0,0-5-1 31,8-4-1-31,5-6 2 16,4-5 3-16,3 0 3 0,1-5-1 15,0-4-3-15,-2-2 1 16,-2 0-1-16,-5 0 4 16,-3 3-1-16,-7 1-2 15,-2 4-2-15,0 2 1 16,-12 1-3-16,-1 2-2 15,-2 7-2-15,-1 2-3 0,1 3-17 16,1 0-27-16,7 0-35 0,2-1-87 16</inkml:trace>
  <inkml:trace contextRef="#ctx0" brushRef="#br0" timeOffset="38629.4619">17622 8200 236 0,'-4'0'75'0,"2"-6"-45"16,2-2 16-1,2-2-12-15,11 0-8 0,2 0-15 16,7 0-7-16,1 1 0 0,2 4 4 0,1 1 0 31,-1 4-5-31,-2 0 1 16,-4 4-2-16,-2 7-2 15,-3 3-1-15,-5 5 2 16,-3 2 3-16,-2 3-4 0,-4 2 2 16,0 0 0-16,0 0-1 15,-6-2-1-15,2-2-3 16,1-2-1-16,3-5-1 16,0-3-5-16,0-2-21 15,7-3-39-15,5-5-65 16</inkml:trace>
  <inkml:trace contextRef="#ctx0" brushRef="#br0" timeOffset="39369.5624">18736 8084 287 0,'-4'0'30'0,"1"0"-21"15,-1 0 7-15,3 0-4 16,1 2 2-16,0 4-4 0,0 2-1 16,5 0 2-16,2 3 10 15,3 2-10-15,2 1-2 0,1 2 2 0,0 1-1 16,-1 2-2-16,1 1-6 31,-2 3-2-31,-3-1 1 16,-1 1-1-16,-2-1 2 0,-3-1 1 15,-2-2-3-15,0 0 1 16,-4-6-1-16,-2 0 0 0,-3-4 0 16,-4-3 1-16,1-2 0 15,-3-3 0 1,3-1 0-16,-1 0-1 16,1-5 1-16,2-4 0 15,3-1-1-15,2-1 1 0,4 0 0 0,1-2 1 16,0 1-2-16,6 1 0 15,5 0 0-15,3-1 0 16,0 2 0-16,4 1 0 0,5-2 0 31,0-1 0-31,-1 0 0 0,1-1 4 16,-1-2 5-16,-3 1-3 0,-2 1-1 0,-3 0-1 31,-4 0-2-31,-6 0 3 16,-2 1 6-16,-2 0-4 15,-2 0-3-15,-7 1 0 16,0 1-3-16,-4 1-1 0,-1 2 0 16,0 3-2-16,0-1 1 15,-3 4-7-15,-1 0-8 0,3 1-11 16,-1 0-27-16,2 7-40 16,4-2-63-16</inkml:trace>
  <inkml:trace contextRef="#ctx0" brushRef="#br0" timeOffset="40001.7658">19504 8153 264 0,'0'-8'35'15,"-4"-2"5"-15,1 1 11 16,-1 0-10-16,-2-1-9 0,0 3-14 16,0-1-6-1,-1 2-3-15,-3 3-9 16,-1 1 1-16,-2 1-2 0,-1 1 1 15,-1 0 0-15,-1 6-1 16,2 2 1-16,0 2 0 16,2 3-1-16,4-2 0 15,3 1 1-15,3-1-2 16,2 0 1-16,0-4 0 16,10 0-3-16,1-4 0 0,4-3 4 15,3 0-1-15,-1 0 2 16,2-3 0-16,-2-6 0 15,0 1 2-15,-1-2 5 16,-5 3 0-16,-2-1-2 16,-2 2 6-16,-2 1-2 0,-1 2-1 15,-4 1-2-15,0 2-1 0,0 0-6 16,0 0-3-16,0 6-1 16,-4 4 3-1,-2 4 0-15,-1 3 0 16,1 5 1-16,-1 2 0 15,-1 3 0-15,0 1 0 16,0 3 1-16,1-1-1 0,1-1-1 16,1-6 2-16,1-1-1 0,4-6-1 15,0-4-2-15,0-4-4 16,5-4-11-16,5-4-15 16,2 0-46-1,2-4-48-15</inkml:trace>
  <inkml:trace contextRef="#ctx0" brushRef="#br0" timeOffset="40392.4714">20220 8164 258 0,'0'0'43'0,"0"0"-20"16,0 0 3-16,-1 1-17 15,-3 7 10-15,0 0 10 16,-1 6-3-16,-1 2-1 0,-2 3-10 16,0 3-2-16,-1 3-4 15,1-1-8-15,-3 1 0 16,3 0-1-16,0-3 0 16,2-4-5-16,3-2-23 15,3-6-26-15,0-5-10 16,6-5-23-16,7 0-47 0</inkml:trace>
  <inkml:trace contextRef="#ctx0" brushRef="#br0" timeOffset="40803.4168">20419 8192 340 0,'0'0'49'0,"0"0"-42"15,-3 0-2-15,-5 4 2 16,0 4 6-16,-1 2-2 16,0 2-7-16,1 4-3 0,4-1-1 15,3 0 0-15,1-1 0 16,0-2 0-16,9-2 0 0,4-1 1 16,2-6 0-16,4-1 1 15,3-2 1 1,0 0 3-16,0-3-1 0,0-7 2 0,2 1-2 15,-6-2 8-15,-2-1 0 16,-2-1 2-16,-5-1 2 0,-4 0 5 31,-5-1-4-31,0-2-9 16,-5 3 5-16,-7 0-6 16,-2 2-7-16,-7 2 0 0,1 4-1 15,-3 1-1-15,-3 5-1 16,1 0-4-16,-1 0-24 15,2 5-37-15,3 3-76 0,3 1-190 16</inkml:trace>
  <inkml:trace contextRef="#ctx0" brushRef="#br0" timeOffset="51157.7572">8916 5112 89 0,'3'0'1'0,"-1"-1"-3"16,-2 1-10-1,-2 0-64-15</inkml:trace>
  <inkml:trace contextRef="#ctx0" brushRef="#br0" timeOffset="52789.8647">8659 5177 43 0,'3'0'60'0,"-1"0"-35"0,1 1 14 15,1 1-8 1,0-2-13-16,-1 1-5 16,3 0 1-16,-2 0 2 15,3 1-8-15,-1-1 22 16,2 1-17-16,2-2 2 0,-1 0 1 0,1 1-4 15,2-1 0 1,1 0 1-16,-1 0-4 16,3 0-3-16,1 0 2 15,0-1-2-15,0-1 2 0,0 1 0 16,0-2-2-16,0 1-4 16,-1 0 0-16,0 1 1 15,-2-1-3-15,-1 1 1 16,-1 1 0-16,-1 0-1 15,-1 0 0-15,-1 0 0 0,0 0 1 16,-2 0 0 0,-1 0 0-16,1 0 1 0,-3 0 0 0,3 0 1 15,-1 0-1-15,0 0 0 16,1 0-1-16,1-2-1 16,1 1 2-1,0 1-2-15,0-2 1 16,1 1-1-16,-2-1 0 0,0 2 0 15,0-1 0-15,-3-1 0 16,0 2 0-16,2-1 1 16,-3 0-1-16,-1 0-1 15,0 1 2-15,0 0-2 0,0 0 2 16,-2 0-2 0,1 0 1-16,0 0-3 0,0 0-1 15,2 0-4-15,-1 0-3 16,-1 0-5-16,4 0-14 15,-4 0-19-15,2 0-43 0,-1 0-62 16</inkml:trace>
  <inkml:trace contextRef="#ctx0" brushRef="#br0" timeOffset="62379.5717">2817 1831 83 0,'0'0'40'0,"0"0"-12"0,0 0-1 15,0 0-13-15,0 0-6 16,0 0-5-16,0 0-2 16,0 0-1-16,0 0 1 15,0 0 3-15,0 0 5 0,0 0 0 16,0 0-2-16,0 0 0 16,0 0 1-16,0 0 1 31,0 0-3-31,0 0 2 15,0-3 2-15,0-2-7 0,0-1-2 16,0-2-1-16,0-1 1 16,0-1-1-16,0-4 1 15,0 0-1-15,0 0 1 0,0-1 0 16,0-2-1-16,0 3 1 16,0 0 0-16,2-1-1 15,-2 2 1-15,3 1-1 16,-3-2 4-16,3 1 1 15,-2-1 2-15,-1 0-3 0,2 0 0 16,1 2-3-16,0 1 0 16,-1 1 0-16,-1 2 0 15,1 2-1-15,-2 1 0 0,3 2 2 16,-3 0-4-16,3 1 2 16,-2 1 2-16,1-1-2 15,1 2 1 1,-1-2-1-16,2 1 1 0,0 1 0 15,-1-2 0-15,2 1 0 16,-1-2-2-16,1 1 2 0,1 0-1 16,-1 1 2-16,1-2-2 15,4 3 1 1,-4-2 0-16,3 2-1 0,1-1 1 16,-2 1 0-16,3-2 0 15,-2 2-1-15,3-1 0 16,0 1 1-16,0 0-1 15,0 0 2-15,0 0-1 16,0-2-1-16,-1 2 0 16,-1-1 0-16,1-1 0 0,1 1 0 15,-1 0 1-15,0 0-1 16,1-1 0-16,-2 2 0 16,0 0 0-16,1-1 0 15,0-1 0-15,1 2 0 0,-2 0 0 16,1 0 1-16,0 0-2 15,-1 0 1-15,1 0 1 16,1 0-1-16,-1 0 0 16,-2 0 0-16,2 0 0 15,0 0 1-15,0 0-1 16,1 0 1-16,0 0-1 0,-1 0 1 16,-1 0-1-16,0 0 1 0,1 0 0 15,0 0 0-15,-1 2 0 0,1-1 0 16,-1 1 1-16,0-1 1 15,-1 3-3-15,2-3 1 16,0 1-1-16,1-1 1 16,-2-1-1-16,-1 0 0 15,2 0 1-15,0 0 0 0,0 0-1 16,0 0 1-16,1 0 0 31,0 0 0-31,0 0 1 16,1 0-2-16,2 0 0 0,-2 0 1 15,-1 0-1-15,2 0 1 0,0 0-1 16,2 0 0-16,-2 0 0 16,-1 0 1-1,0 0 1-15,0 0-2 16,0 0 1-16,1 0 0 16,-2 0 0-16,1 0 0 0,-1 0 0 15,1 0 0-15,0 0 0 16,1 0 1-16,-2 0 0 15,1 0-2-15,0 0 1 16,1 0 1-16,-1 0 0 16,-1 0-2-16,3 0 2 0,0 0-1 15,-1 2 0-15,3-1 0 0,-2 1-1 16,-1 1 1-16,1-3 0 16,3 1-1-16,-4 1 1 15,0-2 0-15,1 0-1 16,-1 0 3-16,-1 0-3 15,0 0 0-15,-2 0 0 16,3 0 1-16,-3 0 0 16,4 0-1-16,-2 0 1 0,0 0-1 0,1 0 2 15,0 0-1-15,3 0 7 16,-3 0-2-16,2 0 0 16,-1 0-3-1,-1 0-1-15,1 0-2 16,-2-3 2-16,2 3-2 0,1-3 0 15,-4 3 0-15,1-3 0 0,-1 1 1 16,-1 1-1 0,-2-1 0-16,-1 2 0 15,-3 0 1-15,1 0-1 16,-3-1 1-16,0 1 0 0,-1 0 2 0,-1 0 2 16,1 0 1-16,-1 0-1 15,1 0-2 1,1 0-2-16,-1 0-1 15,1 0 0-15,0 0 0 0,0 0 0 16,-2 0 0-16,1 0 0 16,-2 0 0-16,2 0 0 15,-2 0 1-15,2 0-1 16,-2 0 1-16,0 0 0 16,0 0 0-16,0 0-1 15,0 0 2-15,0 0-1 16,0 0 0-16,0 0 1 15,0 0 0-15,1 0-1 0,-1 0 1 0,1 1 0 16,-1 2 3 0,2 0 2-16,0 2 3 0,-2 0-5 15,0-1 3-15,1 1 1 16,-1 3-3-16,1-2-1 16,2 3-1-16,-1-1-2 15,-2 1 0-15,2 1-2 16,2 0 0-16,0 1 2 0,-2-3-2 15,2 3 1-15,1-2-1 16,-2 1 1-16,2-1-1 16,-1 0 0-1,0 2 1-15,-1-2-1 0,1 2 0 16,0 0 3-16,-2 1 0 0,4-1 3 16,-5 2 2-16,2-1-2 15,-1-1-2-15,0-2 0 16,1 2-2-1,-1-3 2-15,-2 0-3 0,2-2 1 16,-2 0-2-16,2 0 1 16,-1-1 1-16,-1 1 1 15,0-1 3-15,3-1 1 16,-1 1-3-16,-2 0 2 0,0 1 0 0,0-1-2 16,0-2-2-16,0 3-2 15,0-3 0 1,0-1 0-16,0-1 0 0,0 1 0 0,0-1 0 31,0-1-1-31,0 0 1 0,0 0-2 16,0 0-1-1,0 0 1-15,0 0-2 0,0 0-1 16,0 0-21-16,2-8-24 16,-2-1-18-16,0 0-79 15</inkml:trace>
  <inkml:trace contextRef="#ctx0" brushRef="#br0" timeOffset="71314.9522">20201 7281 88 0,'7'-14'78'16,"-3"2"-34"-16,3-2 7 15,-1 3-36-15,1 1 15 16,0 1-21-16,0 0-9 0,1 3 0 15,-1-1 0-15,1 3-3 16,-1 3-19-16,-2 0-49 16,-2 1-60-16</inkml:trace>
  <inkml:trace contextRef="#ctx0" brushRef="#br0" timeOffset="71917.1477">20282 7196 208 0,'0'0'36'0,"0"0"12"0,0 0-12 31,0 0-15-31,0 0-4 16,0 0-4-16,0 0-5 15,0 0-3-15,0 5 1 0,0 4 11 0,0 0 2 16,0 2-1-16,2 5-2 16,-2 0-3-16,0 3 2 15,0 1 3-15,0 1-6 16,0 2-5-1,-3-3-4-15,0 0-1 16,1-3-1-16,1-3 0 0,-1-2-1 16,2-5 2-16,0 0 2 15,0-4 9-15,7-1 4 16,1-2 2-16,3 0-1 16,3 0-9-16,-1 0-6 0,3 0-1 15,5-2-2 1,-2-1 0-16,0-1 0 15,-1 1 0-15,2 1 0 0,-5 0 0 16,0 1 0-16,-3 0 0 16,-2-1 0-16,-1 2 0 0,1-2-2 15,-2 2 2-15,-2-1 0 16,-1-1-2-16,1 2-2 16,-2-2-6-16,1 1-11 15,-2 0-12-15,2-1-11 16,-2 2-20-16,0-2-26 0,1-1-21 15,-3-1-101 1</inkml:trace>
  <inkml:trace contextRef="#ctx0" brushRef="#br0" timeOffset="72366.5697">20555 7227 260 0,'-2'-6'70'0,"1"1"-64"15,-1 2 30-15,2 1 10 0,-1 1-4 0,1 1-19 16,-2 0-11-16,2 0-5 16,0 0-5-1,0 5-1-15,0 5 5 16,0 3 8-16,0 4-7 0,0 2-3 15,0 3 0-15,0 3 3 16,0 2 2-16,0 1-1 16,0 0 1-16,0-1-1 15,0 2-2-15,0 0-4 16,-2-1 3-16,2 0-5 0,-1-3 0 16,1-2 1-1,0-3-1-15,0-4 0 16,0-3 1-16,0-3-1 0,0-4 0 0,0-1 0 15,0-2 0-15,0-3 1 16,0 0-1 0,0 0 1-16,0 0-1 15,0 0-10-15,1 0-27 0,4-3-22 16,0-4-55-16,0 0-112 16</inkml:trace>
  <inkml:trace contextRef="#ctx0" brushRef="#br0" timeOffset="73335.1777">19480 7203 177 0,'0'0'36'0,"0"-2"11"0,0 1-1 16,0 1-19-16,0 0-6 16,0 0-12-16,-1 4-6 0,0 5 8 15,0 5 16-15,-1 4-2 31,2 3 4-31,-1 4-8 0,-1 3 4 16,-1 2-9-16,0 1-5 16,-1 3-4-16,-2-1-2 15,0 3-2-15,0-4 1 16,1-1 2-16,-3-3-1 0,4-5-2 16,1-4 2-16,1-6 2 15,2-4-4-15,-2-4 0 16,2-2-1-16,0-2-1 15,0-1 2-15,0 0-1 0,0 0 0 0,0 0-8 16,0 0-24-16,0-1-36 16,0-3-63-1,0 1-100-15</inkml:trace>
  <inkml:trace contextRef="#ctx0" brushRef="#br0" timeOffset="74282.0858">18629 7556 247 0,'0'-4'37'0,"0"0"-24"15,0 1 22-15,0-1-4 16,0 2-3-16,0 0-3 16,-4 2-11-16,-1 0-4 0,-1 0-7 0,-2 0-2 31,-1 2-2-31,-2 5 6 16,0 2 5-16,-1 0-2 0,3 1 3 15,1 0-1-15,1-3-5 16,2 0-2-16,2-1-3 0,2-3 1 15,1-1 0-15,0-1 2 16,0 0 0-16,5-1 3 16,1 0 6-16,2 0 3 0,-1-4-3 31,0-2-2-31,1-2-3 0,-1-1-2 16,0-1-1-16,-5 1-2 15,2 0 7-15,-4-1 0 16,0 2-7-16,0 1 0 15,-4 0-1-15,-4 1-2 0,-1 5 1 16,-1 1-1-16,0 0 0 16,-1 0-1-16,-1 8 2 15,3 0-2-15,0 2-1 16,3 1 3-16,3 1-2 0,2-2 1 16,1 0 0-16,0-2 0 15,2-1 2-15,6-4-1 16,0-2 1-16,0-1 0 0,1 0 1 15,0 0 1-15,-3-4-1 16,-1-2-2-16,-1 1 1 16,-1 1 1-16,-2 0-1 15,-1 0 0-15,0 2 0 0,0-1-1 16,0 3-1 0,-2 0-1-16,-2 0 0 0,-1 0-4 0,4 3-9 31,1 3-46-31,0-1-81 15,0-2-162-15</inkml:trace>
  <inkml:trace contextRef="#ctx0" brushRef="#br0" timeOffset="75366.3167">17588 7187 185 0,'-2'-2'18'0,"-1"2"-3"0,-1 0 22 16,1 0 5 0,1 0-9-16,-2 0-4 15,3 0-2-15,1 0 8 0,0-1-7 0,0 0-12 16,1-2 0-16,6 0-11 16,4-1-5-16,4 0 1 0,1 0-1 15,2-1 2-15,0 2 0 16,1 1 2-1,-4 1 3-15,0 1-4 16,-4 0 0-16,-1 0-3 16,-2 6 1-16,-3 2-2 15,-3 1 1-15,-2 3-2 16,0 2 1-16,-5 2 2 16,-6 1-1-16,-2 0 1 15,-1-1 0-15,0-1 0 0,0-3 0 16,3-2-1-16,2-2 0 15,3-1 0-15,0-3 0 16,4 0 0-16,2-2 0 16,0-1 0-16,1 0 1 15,6 0 0-15,3 0-1 0,3-1 1 16,1 2 0-16,3-2-1 0,-1 1 0 16,0 3 1-16,1 0-2 15,-4 2 1 1,-1 1 0-16,-3 2 0 0,1 2 0 15,-4 1 0-15,-3 3-1 0,-1-1 1 32,-2 4 0-32,0-2-1 0,0 2 0 15,-2 1 2-15,-4-2 1 16,-2 2-1-16,-2-1 2 16,-1-1 1-16,-1-3 2 0,-4 0 0 15,1 0 1-15,-2-4 1 16,0-2 6-16,-1-1-3 0,1-3-3 0,0-2 4 31,1-1-5-31,1-1 1 16,0 0-2-16,3 0-2 0,1-1-4 15,1-2-1 1,3 1-1-16,-3 2-25 0,1 0-44 16,-2 0-87-16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36:33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 7333 73 0,'6'6'174'16,"1"3"-173"-16,-3 2 0 0,4 3 18 16,0 4 20-16,0 4-22 15,1 0-1-15,0 4-2 16,3 2-5-16,-2 0-1 16,2-2-2-16,-3 0-3 15,1-5 2-15,-3-4-3 16,2-3 4-16,-5-6 6 0,0-2 2 15,-2-4 0-15,2-2 2 16,-4 0 20-16,2-12 7 0,3-3-20 16,0-8 0-1,1-5-10-15,2-6 3 16,0-2-4-16,2-4-5 16,1-1-5-16,3 1-2 0,-3-3 0 15,1 2-1-15,-1 1 1 16,0 6-1-16,-3 3 2 0,-2 5-3 0,0 7 3 31,-3 5-3-31,-2 5-3 16,0 3-18-16,0 4-29 0,1 2-26 0,0 0-84 0</inkml:trace>
  <inkml:trace contextRef="#ctx0" brushRef="#br0" timeOffset="733.9797">2158 7376 268 0,'0'-5'18'16,"0"2"-17"-16,-9 0 11 16,-3 3 10-1,-3 0-4-15,-6 0-6 16,1 3-6-16,-5 5-2 15,1 4 0-15,2 4 2 0,0 4-3 16,4 0 2-16,3 3 1 16,5 2-1-16,3-2-1 15,3 1-2-15,4-4-1 16,5-5 1-16,9-3 1 0,2-7 0 16,4-5 3-16,4 0 3 15,-3-9 12 1,0-5 2-16,-1-4-7 0,-1-1-6 15,-7-1 2-15,-2 1-10 0,-2 2 1 16,-5 4-1 0,-1 4-2-16,-1 3 1 0,-1 5-2 15,0 1 1-15,0 3-6 0,0 9 5 16,1 4 1-16,3 7-1 16,2 4 1-16,5 2 1 15,3 1 0-15,5-1-1 0,1-3-1 16,5-4-9-16,5-5-31 31,0-6-11-31,3-5-17 0,-1-6-82 16</inkml:trace>
  <inkml:trace contextRef="#ctx0" brushRef="#br0" timeOffset="1120.9501">2846 7151 336 0,'0'0'13'16,"0"0"-8"-16,-1 0 1 0,-2 10-6 15,-1 6 6-15,0 6 5 16,-1 8 8-16,2 5 14 16,2 6-16-1,-2 3-12-15,1 4-4 0,2-1 2 16,0-2-2-16,2-6-1 15,6-4-5-15,4-8-12 16,2-6-27-16,2-6-16 0,1-5-62 16</inkml:trace>
  <inkml:trace contextRef="#ctx0" brushRef="#br0" timeOffset="1800.9805">3804 7387 166 0,'0'9'164'15,"-1"-1"-162"-15,1 3 0 16,0 4 3-16,0 2 16 0,0 3-6 16,0 3-11-16,0 1-4 31,0 1 2-31,0-1-3 15,5-4 2-15,0-5-1 16,2-3 0-16,5-9 4 16,1-3 2-16,3-5 5 0,-1-10 13 15,3-4-12-15,-1-3-2 16,-3-1-6-16,-1 0 7 0,-4 1-5 16,-1 4-4-16,-5 4-2 15,2 4 0 1,-5 3 1-16,0 7 4 0,0 0 0 15,0 4-10-15,-3 10 7 16,0 5-4-16,1 4 1 0,0 5 2 16,2 0-1-16,0 0 0 0,4 0 0 15,7-3-3-15,2-4-22 16,5-5-23-16,1-5 2 16,4-6-38-1,0-3-69-15</inkml:trace>
  <inkml:trace contextRef="#ctx0" brushRef="#br0" timeOffset="2338.7216">4629 7546 285 0,'7'0'20'16,"-1"0"-6"-16,4 0 22 31,2 0-18-31,1-1 10 0,4-5-11 16,-2 1-5-16,3-1 1 15,-1-2-5-15,0 2-3 16,-3-2-5-16,-3 2 1 0,-2 0-1 16,-5 1 1-1,-2 0-2-15,-2-1 1 16,-4 4-2-16,-7-1-2 0,-6 3 1 15,-4 0 1-15,0 2 2 16,-4 9-1-16,0 0 1 16,6 3-1-16,-2 3 2 15,7 1 1-15,3 1 4 16,5 1 1-16,6 0-3 0,1 0 0 16,13-1-1-16,6-2 0 0,9-3 0 15,7-2-2 1,2-3-1-16,8-2 0 0,5-1-23 15,1-1-57-15,2-2-41 0</inkml:trace>
  <inkml:trace contextRef="#ctx0" brushRef="#br0" timeOffset="3237.3314">6618 7492 177 0,'1'0'93'0,"0"0"-43"16,-1 0 12-16,0 0-11 15,0 0-20 1,-3 0-26-16,-6 3-3 0,-3 8 0 0,-1 2 2 16,1 5 1-1,-1 2-5-15,1 3 2 16,5 1 1-16,-1-2-3 0,8-1 1 16,0-4 0-16,1-4 1 15,9-3 2-15,4-3 9 0,3-6 0 16,2-1-3-1,3 0 1-15,-2-9-4 16,1-2-3-16,0-3 0 16,-3 0-4-16,-3-2 1 15,-3 1 0-15,-4 0 1 0,-3 1 2 0,-5 0 1 16,0 3-4 0,-2 0-1-16,-5 2-1 0,-6 3-3 15,-3 3 0-15,-2 3 0 16,-1 0-1-1,0 2-7-15,-2 4-20 16,2 4-30-16,3-1-52 0,5 1-83 16</inkml:trace>
  <inkml:trace contextRef="#ctx0" brushRef="#br0" timeOffset="3676.2432">7575 7252 189 0,'-17'-18'37'0,"-2"3"-2"15,0 2 13-15,1 3-10 16,-1-1-5-16,1 6 2 16,0 0-10-16,2 5-7 15,0 0-3-15,4 0-2 16,-2 9-4-16,3 5-5 0,1 4-3 16,5 5 0-1,4 2 1-15,1 4 4 16,0 2-2-16,9 0-1 0,5 1 0 15,0-1 0-15,2 0 3 0,1-3-3 16,-1-1-3 0,-2-2 1-16,-2-1-1 15,-3-3-1-15,-3-2-1 0,-6-4-16 16,0-2-24-16,-4-3-22 16,-8-3-14-16,-2-3-64 15</inkml:trace>
  <inkml:trace contextRef="#ctx0" brushRef="#br0" timeOffset="3832.9066">7322 7573 301 0,'4'-5'52'0,"5"-1"-45"31,5 0 18-31,3-2 0 0,4 1 1 16,2 1-19-16,2-1-6 15,2 0 0-15,0 0-2 16,0 4-2-16,1 0-67 15,-1 2-45-15</inkml:trace>
  <inkml:trace contextRef="#ctx0" brushRef="#br0" timeOffset="4702.6452">9473 7487 241 0,'-9'7'37'16,"3"-1"-9"-16,-1 2 11 0,1 3-6 16,1 4-2-16,4 1-14 15,1 3-10-15,0 2 2 16,0 1-1-16,0 2-1 0,0 1-4 15,1-1-1-15,-1-1-4 0,2-3 4 16,-1-6-2-16,0-3 0 16,-1-5 1-1,0-6-1-15,0 0 26 0,0-9 0 16,0-5-22 0,-3-6 2-16,1-2-3 0,-2-6 6 15,3-1-5-15,0-3-3 16,1-2-1-16,0 0 1 15,0 0-2-15,6 0 1 16,1 4 0-16,5 2 0 16,-1 3 0-16,3 4 0 15,3 1 1-15,0 3 1 0,0 1 2 0,1 2 0 16,-1 2 0-16,-2 2-2 16,-2 4 0-16,-1 3-2 15,-1 3 0 1,-3 2-3-16,2 10 0 15,-4 2 1-15,-4 3-1 0,0 4 2 0,-2 0 1 32,0 1-1-32,-4-1 2 0,-6-2-1 15,-1 0 0-15,-3-4 1 16,-1-3-1-16,-1-1 0 16,-1-3 0-16,1-3-4 15,-2-2-16-15,3-3-19 0,1 0-28 0,3-3-43 16,3-5-109-16</inkml:trace>
  <inkml:trace contextRef="#ctx0" brushRef="#br0" timeOffset="5564.0987">10221 7287 166 0,'0'0'23'0,"0"0"-16"16,0 0 11-16,0 2 13 15,0 0-8 1,0 2-12-16,-1 1 1 16,1-1 0-16,-1-1-2 15,0 0-4-15,1-1 5 0,0 0 5 0,-2-1 1 16,2 1-3-16,-1-2 11 15,1 0 4-15,0 1-5 0,0-1-3 16,0 0-1-16,-1 0-3 16,1 0-2-16,0 0-4 15,0 0 6-15,0 0-2 0,0 0-3 16,0 0-6-16,0 0-1 16,0 0-3-16,0 0 0 31,0 0-1-31,0 0-1 15,0 1 0-15,-1 0 0 0,1 2 0 0,-2 0 0 16,1 2 1-16,0 2-1 16,-3 3 1-1,1 1-1-15,-2 2 0 16,-1 5 0-16,0 0 1 0,0 3-1 16,0 0 0-16,-1 1 0 15,4-3 0-15,0-2 0 16,3-1 0-16,0-5 1 0,0-1-1 15,5-4 0-15,4-1 2 16,1-2 0-16,1-2 0 16,3-1-1-1,-2 0 0-15,2 0-1 0,-1-1 1 0,1-4-1 16,-3-1-1-16,0-1-7 16,-2 1-15-1,1-3-16-15,-3-2-18 16,-2 0-50-16,2-1-46 15</inkml:trace>
  <inkml:trace contextRef="#ctx0" brushRef="#br0" timeOffset="5758.1296">10262 7153 215 0,'-9'-10'216'0,"3"1"-175"15,0 0-23-15,4 2 11 16,0 2 10-16,1 4-24 16,1 1-13-16,0 0-6 0,0 10-18 15,0 5-55-15,-1 2-126 16</inkml:trace>
  <inkml:trace contextRef="#ctx0" brushRef="#br0" timeOffset="11900.3728">2827 2668 159 0,'0'0'21'0,"-1"0"-11"0,1 2 5 16,0 1 15-16,0 1 2 15,0 4-14-15,-1-2-5 16,1 3 4-16,-3 0-7 0,3 0-1 16,0 2 0-16,0 0-1 0,-3 1 1 15,1 3 2 1,0 1-4-16,-2 4-1 16,1 0 0-16,-1-1-3 0,2 1-2 15,2-3 1-15,-2-2-2 16,2-2 0-16,0-4 0 15,0-2 0-15,0-3 1 0,4-1-1 0,0-1 1 16,1-2 2-16,1 0-2 16,1 0 1-16,1 0 0 15,-3 0-2-15,6-2 1 16,0 0-1-16,0-2 1 0,3 2 0 31,0-1 0-31,3 0 0 0,-2 0 0 16,4-2 1-16,-1 1 2 0,1 2-1 15,1-1-1-15,-1-1 4 16,1 1 3-16,1 1-3 16,0-1 1-16,-2 0 1 0,0 1 2 15,0-1-1-15,1 0-1 32,-1 0 1-32,-2 1-4 0,2 1-2 15,-1-1-2 1,1 2 0-16,-2-1-1 0,2 0 0 15,-2 0 1-15,1 1-1 16,-3-1 1-16,1 0 1 16,-2 0 1-16,-2 1 0 0,1-1 0 15,-2 0-2 1,2 0 0-16,-1 1-1 0,0 0 0 16,1 0 1-16,-1 0-1 15,1 0 0-15,0 0 0 16,1 0 0-16,-4 0 0 0,2 0 1 15,-3 0-1-15,1 0 0 0,-3 0 1 32,3 0-1-32,-4 0 0 0,2 0 0 15,-1 0 0-15,1 0 2 16,1 0-2-16,0 0 0 16,1 0 0-16,2 0 0 15,-3 0 0-15,2 0 0 16,0-2 0-16,2 2 0 0,2 0 0 15,-4 0 1-15,5-1-2 16,-1-1 2-16,-2 1-1 16,3 0 0-16,1 0 0 0,-3 1 0 0,-1-2 0 15,2 1 0-15,1 1 0 16,-3 0 0-16,1-1 2 16,1 0-4-16,0 1 4 15,-2-1-2 1,-1 1 0-16,1-2-2 0,-2 1 4 15,0 1-2-15,0-2 0 16,-1 2 0-16,2-2 0 16,-1 1 0-16,-2-2 0 15,2 3 0-15,1-2 0 16,0 0 0-16,0 0 0 16,-1 0 0-16,0 1 0 15,2 0 0-15,1 0 0 0,-3-2 0 16,5 3 0-16,-4-2 0 15,1 1 0-15,2 0 0 16,-3-1 0-16,1 2 0 16,-1-2 0-16,1 1 0 0,0 1 0 15,-2 0 0-15,4 0 0 16,-4-1 0-16,2 0 0 0,-2 1 1 16,1-1-1-1,0 0-1-15,-1 0 2 16,2 1 1-16,-2-3 0 15,2 3-1-15,-2-1 1 0,-1 0 0 16,3-1-2-16,-2 0 2 16,1 0-1-16,-1 1 2 15,1 1-2-15,-2-2 1 16,-2 1 1-16,1-1 5 0,-1 2-2 16,1-3-1-1,-2 3 1-15,1-3 1 0,2 2-2 0,-2-1-3 16,1 0 1-16,0 0-1 15,2 1-2-15,0-2 1 16,-2 1-1-16,2 1 1 16,-3-2 0-16,1 1 1 15,-1 1 0-15,2-1 0 0,-2-1 2 16,1 0-2-16,1 2 0 16,-1-1 0-1,1 0 0-15,2-1 0 16,-1 3 0-16,-2-2 1 0,3 1-1 15,-2-2 1-15,-1 2-3 16,2 0 2-16,-2 0-1 16,1-1 0-16,1 1-1 15,-2-1 1-15,-3 2 0 16,2-1-1-16,0 1 2 16,-1 0-1-16,-1-1 0 15,0 1 0-15,0 0-2 0,1 0 1 16,-1 0 0-16,3 0 1 15,-3 0-1-15,4 0 0 0,-3 0 1 16,3 0-1-16,1 0 1 16,-1 0 0-16,-1 0 1 15,0 0 0-15,0 0-1 16,1 0 1-16,-5 0-2 0,2 1 1 16,0 0-1-16,-1 1 0 15,0-1 1-15,-1 1-1 16,0-2 0-1,1 2 1-15,-6-1-1 0,2-1 1 16,-1 0-1-16,0 0 1 16,-1 0 1-16,0 0 1 15,0 0 12-15,0 0 0 0,0 0-1 16,0 0-2-16,0 0-7 0,-1-3-4 16,1-2 1-1,-1 1-2-15,-1-1 0 16,2-3 1-16,0 2-1 15,-2-2 0-15,2 2 0 0,-2-2 1 16,1 0 1 0,1-1 0-16,-1 2 2 0,-1-1 3 0,2 0 0 15,0-1-2-15,0 1 1 0,0 0-2 16,0 2-2-16,0 0 2 31,0 1-3-31,0-1 0 16,0 1-1-16,0 1 1 15,0 0-1-15,-2 3 1 0,2-1-1 16,0 1-1-16,-1-1 1 16,1 2-1-16,-5 0-7 15,-1 0-29-15,0 5-53 0,-2-2-55 16,-3-1-159-16</inkml:trace>
  <inkml:trace contextRef="#ctx0" brushRef="#br0" timeOffset="25933.9676">11247 7264 184 0,'2'-3'77'0,"-2"0"-32"15,2 1 0-15,-2 1 33 16,0 1-34-16,0 0-27 0,0 0-7 0,0 0-6 31,0 0 0-31,0 0-4 0,0 0 1 16,0 1-1-16,0 4-1 16,0 1 0-16,0 1-20 15,0 5-44-15,-2-3-36 0,0 3-75 16</inkml:trace>
  <inkml:trace contextRef="#ctx0" brushRef="#br0" timeOffset="26095.8946">11224 7536 349 0,'0'4'7'0,"0"-1"-8"0,0 0 1 16,0 1 1-1,0 2-1-15,4 0-16 16,-2 2-52-16,2-2-61 16</inkml:trace>
  <inkml:trace contextRef="#ctx0" brushRef="#br0" timeOffset="27389.6501">12278 8128 282 0,'0'8'31'16,"0"3"-32"-1,0 5 12-15,0 1 7 0,-2 7-9 16,1-1-4-16,0 3-3 16,1 1-2-16,0-2 0 15,2-1-17-15,9-2-49 16,3-8-65-16</inkml:trace>
  <inkml:trace contextRef="#ctx0" brushRef="#br0" timeOffset="27785.645">13241 8207 317 0,'-11'3'0'0,"3"-3"11"0,1 0 14 16,5 0-19-16,2 0-2 16,0 0 1-16,9 0-8 0,0 0 3 15,2 0 0-15,1 0 0 16,-1 1 1-16,-3 7 1 16,-4 5-2-16,-4 5 0 15,0 3-2 1,-9 2 1-16,-5 2-1 0,1-2 0 15,2-3 5-15,3-5-3 16,4-2 6 0,4-2-2-16,5-5-4 15,13-5 0-15,6-1-1 0,7 0 4 16,6-4-15-16,1-5-38 16,2-4-96-16</inkml:trace>
  <inkml:trace contextRef="#ctx0" brushRef="#br0" timeOffset="28331.645">14104 8173 334 0,'1'0'10'15,"1"2"-7"1,1-1 13-16,3-1-13 0,0 0 4 16,6 0-4-16,3 0-3 15,4 0 1-15,0 0 1 16,0 0 4-16,-2 1-2 15,0 3 9-15,-6 3-2 16,-6 1-9-16,-4 5-1 0,-1 0 2 0,-5 1 0 16,-8 2-1-16,-2-2-1 15,0 0 0-15,-1-2 2 16,4-3 0-16,4-2 6 16,3-2-3-16,5-1-3 15,0-2-4 1,10-1 2-16,2-1 0 0,5 0 1 15,4 2 0-15,0 1-2 16,-1 1 1 0,-2 2-2-16,-3 3 2 0,-3 4-2 15,-8 1 1-15,-4 3 0 16,0 3 0-16,-8 1 1 16,-4-2-2-16,-3-1 1 15,2-2 0-15,3-5 0 16,4-3-14-16,2-6-41 0,4-2-39 15,6-4-192-15</inkml:trace>
  <inkml:trace contextRef="#ctx0" brushRef="#br0" timeOffset="28598.1174">14976 8187 307 0,'-15'15'46'16,"0"-1"-40"-16,3 2 14 15,2 2-9 1,7-1-5-16,3 0-6 16,0-4 0-16,11-2-3 0,5-2 3 15,3-6 0-15,4-3 1 16,2 0-3-16,-1-8-25 15,0-3-25-15,-3-3-53 16,-2-2-87-16</inkml:trace>
  <inkml:trace contextRef="#ctx0" brushRef="#br0" timeOffset="28753.8338">15126 8179 309 0,'-5'19'1'15,"2"4"8"-15,3-1 20 16,-2 4 2-16,2 2-8 16,0 0-20-16,0 3-4 15,5 0-28-15,3-1-95 0</inkml:trace>
  <inkml:trace contextRef="#ctx0" brushRef="#br0" timeOffset="29111.3512">15802 8215 257 0,'-22'10'55'16,"3"1"-41"-16,3 0 9 15,6 1-2 1,5-1-14-16,5 0-12 0,5-2 5 16,9 0 3-16,8-2 10 0,1-1-2 31,4 0 0-31,0-1-2 0,-2 1-6 16,-5 0 0-16,-2 3-3 15,-5 1 0-15,-5 3 1 16,-6-1-1-16,-2 3-2 15,-7-1-14-15,-7 1-16 16,-3-2-25-16,-2-3-58 0,1-3-79 16</inkml:trace>
  <inkml:trace contextRef="#ctx0" brushRef="#br0" timeOffset="29299.4934">15763 8218 341 0,'16'-7'29'0,"1"0"-22"0,4-1 20 31,6 0-10-31,3 1-7 0,4 2-7 16,2 2-3-16,4 1-4 16,-2 2-57-16,3 0-80 0</inkml:trace>
  <inkml:trace contextRef="#ctx0" brushRef="#br0" timeOffset="29717.3447">16772 8232 333 0,'-3'3'28'0,"1"4"-19"15,-2 3 5-15,1 2-1 16,-3 7-6-16,2 1-6 0,1 4 0 16,2 2-1-16,1-1 1 15,0-1-1-15,0-4 0 16,4-3-1-16,7-7 1 15,2-5 0 1,3-5 2-16,2-2 6 0,3-6 5 16,-1-9-8-16,-1 1 7 0,-2-1 0 0,-2 0-4 15,-5 3-7-15,-4 2 0 16,-6 5-2-16,0 5-2 31,-9 2-12-31,-6 1-9 0,-6 10-2 16,-4 3 0-16,-2 5-8 15,4-1-43-15,1 1-73 0</inkml:trace>
  <inkml:trace contextRef="#ctx0" brushRef="#br0" timeOffset="30167.9811">17593 8259 113 0,'9'-7'231'16,"2"-3"-225"-16,5 1-1 15,1-1 10 1,5 2 14-16,3 2-1 16,0 1-9-16,-1 3-1 15,1 2-8-15,-4 0-5 16,-2 9-5-16,-3 4 0 0,-7 5 1 15,-5 3-2-15,-2 2 2 16,-2 4-1-16,-5 2-1 16,-4 2-5-16,-4-2-14 15,1-2-8-15,1-3-12 16,3-3 5-16,1-4-34 16,7-6-41-16</inkml:trace>
  <inkml:trace contextRef="#ctx0" brushRef="#br0" timeOffset="30828.6653">18890 8202 51 0,'-5'0'277'0,"4"0"-255"0,-1 2-4 31,2 4 1-31,0 5 3 16,0 3 1-16,2 1-16 0,4 4-5 15,1 2-1 1,3 1 1-16,-1 1 0 0,1-1-1 16,-2 1-1-16,-3-2 0 15,1-2 0-15,-2-1 0 16,0-4 0-16,-4-2-3 0,0-1 2 16,0-3-1-16,0-2 0 15,-6-1 2 1,-2-2-2-16,-2-1-3 0,0-2 2 15,1 0-1-15,-2 0 3 16,2-3 1-16,-2-4 3 0,5-2 6 16,-1-2-1-16,6-1-2 15,1-1-1 1,0-2 0-16,3 1-2 0,8 1-2 16,1-1-1-16,2 0 0 15,3 2 0-15,2-2 0 16,2 0 0-16,-1 0 0 0,1 0 0 15,-2 2 0-15,-6 0 1 0,-3 0-2 16,-6 1 1 0,-4 1 1-16,0-2 0 15,-6 1-1-15,-5 1 0 16,-3 1 0-16,-5 2-1 0,2 3 0 16,-1 2 1-16,0 2-9 15,1 0-15-15,3 0-41 16,3 2-41-16,6 4-95 0</inkml:trace>
  <inkml:trace contextRef="#ctx0" brushRef="#br0" timeOffset="31329.704">19816 8183 283 0,'-17'-10'15'15,"-5"0"8"-15,0-2 7 16,0 3-1-16,0-1-3 16,3 2-8-16,1 2 0 0,4 3-1 15,0 1-9 1,1 2-6-16,2 0-2 15,1 7 0-15,2 4-1 16,-1 1 2-16,4 2-2 16,2 2 1-16,-1-3-1 0,4-2-4 15,0-1-1-15,4-6-1 0,2-1 5 0,3-3 2 32,2-1 1-32,1-7 1 15,-1-2 4-15,1-1 4 16,0 1 7-16,-5 0-1 0,0 3-5 15,-2 2-5-15,-4 1-4 0,0 4 1 16,-1 0-2-16,0 4-3 16,-4 7 2-16,-1 3-1 15,-3 5 1-15,0 4 0 16,-1 2 0-16,0 3 0 16,1 0-1-16,5-1-17 15,1-3-31-15,2-1-30 16,2-6 19-16,9-5-39 15,5-5-40-15</inkml:trace>
  <inkml:trace contextRef="#ctx0" brushRef="#br0" timeOffset="31665.7771">20305 8175 204 0,'-2'-2'47'0,"0"0"-15"15,2 2 28-15,0 0-25 16,0 0-21-16,-1 5-7 0,-2 4 13 15,0 3 1-15,-3 4-12 16,-2 3-6-16,-1 2-2 16,-1-1 2-16,-1 3-3 15,1-4 0-15,2-3-12 16,1-4-41-16,7-4 0 16,0-6-14-16,3-2-10 15,11-5-23-15</inkml:trace>
  <inkml:trace contextRef="#ctx0" brushRef="#br0" timeOffset="32019.8768">20443 8157 269 0,'0'0'43'16,"-2"5"-30"-16,-4 2 20 0,-2 5-10 15,0 3-3-15,0 2-15 16,2 2-4-1,1 1 0-15,4 0 0 0,1-2-1 16,0-3-1-16,6-1 1 16,5-5 1-16,4-4-1 15,1-3 1-15,3-2 1 16,1 0 8-16,2-9 11 0,-2-2 1 16,1-2-1-16,-1-2-1 0,-4-3-3 15,-4 1 0-15,-4-3 4 16,-3 0-9-16,-5 2-7 15,-2 0-5-15,-10 2-1 16,-5 4-5 0,-7 2-6-16,-3 5-7 0,-2 4-21 15,-4 1-55-15,2 0-112 16</inkml:trace>
  <inkml:trace contextRef="#ctx0" brushRef="#br0" timeOffset="34834.5135">20411 7368 105 0,'0'0'5'16,"0"1"5"-16,-2 1 39 15,1-1-12 1,1 1-9-16,-2 0-4 16,1 1-4-16,-2-2 4 15,1 1-6-15,1-1-6 16,-1 1-2-16,0-1 3 15,2 0 0-15,-1-1 11 0,1 0 13 0,0 0-7 16,0-5-10-16,0-3-2 16,0 0-2-1,3-2 1-15,1 2-5 16,1-3-5-16,3 0-3 16,0 0-1-16,3 2-3 15,0-1 0-15,4 3 0 0,0-1-1 16,-2 0-1-16,2 4 2 15,1-1 0-15,-3 3-2 16,-1 0 2-16,-1 2-1 0,-2 0 2 16,1 0-3-16,-3 3 1 15,0 4 0-15,0 4 0 16,-2-1 0-16,-2 4 0 16,0 1 1-16,-3 2 0 15,0 2-1-15,-1 4 2 16,-7 0-1-16,-6 3 0 0,0 1 0 15,-7 1 0-15,2 0 1 0,-1-3-1 16,-3-4 0-16,4-2 0 16,2-5 0-16,3-6 0 15,1-2 1-15,5-3 0 16,2-3 0-16,3 0 3 0,1-3 2 16,1-7-1-1,1 1-2-15,0 0-3 16,0-1 0-16,4 0-1 0,4 3 1 15,-2 1-2-15,5 2 2 16,0 2-1-16,3 0 0 16,2 2 1-16,1 0 0 15,4 0 0-15,-2 0 1 0,-1 0-1 16,0 0 1-16,-3 0-1 16,-1 0-1-16,-3 0 0 15,-3 0-11-15,-3 0-8 16,-1 0-10-16,-3 0-22 15,-1 0-34-15,0 0-68 16</inkml:trace>
  <inkml:trace contextRef="#ctx0" brushRef="#br0" timeOffset="35507.3473">19259 7411 93 0,'0'-6'61'16,"0"-2"-54"-16,4 1 32 0,3-1 2 15,1-2 3-15,0 3 4 16,1-3-12-16,-3 4 5 16,-1 0 0-16,-2 2-12 0,-1 2-8 15,-2 2-4-15,0 0-10 16,0 1-9-16,0 9 0 15,0 2 2-15,0 4 0 16,0 2 0-16,0-1 0 16,0-1 0-1,3-2 0-15,3-3 0 0,4-4 0 16,-1-2 1-16,3-3 2 16,2-2 2-16,3 0 5 15,-2-4-5-15,1 0-4 16,1-4 0-16,-3 2-1 15,-2-2 1-15,-2 3-2 0,-1 3 0 16,-4-2-4 0,2 3-8-16,-1-2-19 0,0 2-26 0,-1-1-35 15,3 0-63-15</inkml:trace>
  <inkml:trace contextRef="#ctx0" brushRef="#br0" timeOffset="35836.6413">19503 7237 100 0,'-2'0'164'15,"1"0"-157"-15,1 5 13 0,-1 4 2 16,-1 3 11-1,2 3-6-15,-3 3-6 0,2 5-4 16,-1 1 3-16,0 2-7 16,-3 2-2-16,1 2-4 15,-1-2-2-15,2 0-4 16,0-3 0-16,0-2-1 0,3-6 0 16,-2-3 0-16,2-3-5 15,0-4-22-15,-1-2-44 16,-4-3-25-16,-1-2-111 0</inkml:trace>
  <inkml:trace contextRef="#ctx0" brushRef="#br0" timeOffset="36402.5511">18608 7172 177 0,'-5'2'17'0,"1"-1"11"16,2 0 25-16,-1 3-26 15,2 1 2-15,1 4-14 16,-2 3 3 0,2 6 15-16,0 2-3 15,0 5-9-15,0 2-2 0,0 5-4 16,-2 3-6-16,0 2-1 16,-2 2-3-16,-2 0 0 15,-1 0-3-15,0-2-1 16,2-4 0-16,-3-4-1 0,3-5 1 15,1-5-1-15,2-3 0 16,0-7 0-16,1-1 0 0,1-3-1 16,0-4-15-16,0-1-30 15,0 0-29 1,1 0-27-16,-1-7-102 16</inkml:trace>
  <inkml:trace contextRef="#ctx0" brushRef="#br0" timeOffset="37016.2034">17668 7564 151 0,'0'-1'92'0,"-2"1"-62"16,2 0 28-16,0 0-19 16,0 1-23-16,-1 6-13 0,-1 2 11 15,1 2-6-15,-1 3 17 16,-2-2 4-1,3-2-22-15,-1-2-5 16,1-4 0-16,1-2-1 16,0-2 12-16,0 0 11 0,1-4 0 15,4-4-13-15,1-2-8 0,0-1 1 16,-1 0 2-16,-1 1 5 16,-3 2-10-16,0 2-1 15,-1 2 0-15,0 1-2 0,0 3 1 16,0 0-2-16,-1 0-1 15,-2 1 1-15,0 3-1 16,0 2 0-16,3 0-16 16,0-1-31-16,0-2-42 0,8-1-37 31,0-2-74-31</inkml:trace>
  <inkml:trace contextRef="#ctx0" brushRef="#br0" timeOffset="38171.7556">16507 7227 153 0,'0'3'3'0,"0"-1"-2"0,0 0 27 16,0-1 8-16,0 0 5 16,0-1-2-1,1 0 11-15,4 0-14 0,-4 0-20 16,3-3-4-16,0 0 6 16,-1 0-3-16,2 0-1 15,-2-2-4-15,5 1 2 16,1-1-1-16,2-3-4 0,3 0-2 15,5-1 0-15,1 1-3 16,3-1-1-16,1-1-1 16,2 2 1-16,-1 1 0 15,-4 2 1-15,0 2-2 16,-4 2 1-16,-2 1-2 0,-5 3 0 16,-1 4 1-16,-4 5-1 15,-2 3 1-15,-3 3 0 16,-2 3 1-16,-8 0-1 15,-3 1 1-15,-4-2-1 16,0-2 1-16,-1-3 0 16,3-4 0-16,2-3 0 15,4-2-1-15,3-3 2 0,0-2-2 16,6 1 3-16,0-2-2 0,0 0 1 16,6 0-1-16,1-4-2 15,5 0 0-15,1 0 1 16,3 0 0-1,1 0 0-15,2 1 0 0,0 0 1 0,0 2-2 16,0 1 2-16,-2 0-1 0,-1 0-1 31,-1 4 1-31,-3 3-1 16,1 1 2-16,-4 0-1 0,-1 1 0 0,0 0 0 16,-5 2 1-1,2-1 0-15,-4 1 0 16,1 1 0-16,-2 2 0 0,0 2 1 15,0 0-2-15,-5 0 1 0,-1 3 1 32,-2-2-2-32,0-2 0 0,-1 1 1 15,-2-3-1-15,0 0 1 16,1-3 0-16,0-1 0 16,-4-2 2-16,1-1 1 0,-2-2 3 15,0-1-2-15,-1-1 0 16,-2-1 5-16,2-1 0 15,1 0-3-15,-1 0-1 16,3-2-4-16,3-2-1 16,2 2 0-16,1 1-1 0,3-1 0 15,-1 1-1-15,2-1-11 0,1 2-29 16,1 0-21-16,0-2-72 16,1-1-129-16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03:59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8485 5869 169 0,'2'0'6'0,"0"-2"-6"16,-2 0 2-16,1 1 15 0,-1 1 26 15,0 0-23-15,0 0 29 16,0 0-25-16,0 0-3 0,0 0-7 16,0 0-4-16,0 0-3 15,0 0 0-15,0 0-2 16,-1 0 8-16,-4 3 11 15,-2-1 1-15,1-1-7 0,-3 0-4 0,-3 1-1 16,-1 0-2-16,-3-2-4 16,-2 0 0-16,-2 0 0 15,-1 0-2-15,-4 0-4 32,-2 0 0-32,1 0-2 0,-4-2 1 15,0 2 0-15,1 0 0 16,1 0 0-16,1 0-1 15,3 3 1-15,4 2 1 0,3-2-2 16,1-1 2-16,7-1 0 16,2 1 0-16,3-1 1 15,1 1 2-15,3-2-1 16,0 0-2-16,0 0-1 0,0 0 0 16,0 1 0-16,0 1 0 15,0-1 1 1,0 2-1-16,0-1 1 0,0 2 1 15,0 0 0-15,0 2 3 16,0 2-1-16,0 0 1 16,-2 4 1-16,2 0-2 15,-1 4-2-15,0 1 0 16,1 3-2-16,-1 2 1 0,-2 4 0 16,1 2 0-16,-1 2 3 15,-2 5-2-15,-1-1 2 0,0 4-2 16,0 2 1-1,0 2-1-15,1 2-1 0,-1 1 1 16,0 2 0-16,2 1 2 16,-2 3 1-16,3-2-2 15,1 0 0-15,-2-2 0 0,2-2-1 16,0-3-1-16,0-4 1 16,1-2-1-16,1-3 1 15,0-3-1-15,0-3 0 16,0-5 0-16,0-2 0 15,3-5-1-15,2-3 0 0,2-3 0 16,1-3 1-16,3-2 3 16,2-4 3-1,3 0 4-15,1 0-3 0,3-1-2 0,-1-4-4 16,5-1-1-16,-3 2-1 16,2-1 0-1,0 2 0-15,-3 2-1 16,0 0 1-16,1 1-1 0,-4 0 1 0,-1 0 1 31,-6 0-3-31,0 0-4 0,-4 0-16 16,-1 1-21-16,-2 0-20 15,-3-1-11-15,0 0-38 16,0-1-74-16</inkml:trace>
  <inkml:trace contextRef="#ctx0" brushRef="#br0" timeOffset="985.7203">8772 5957 298 0,'0'8'2'0,"0"3"-1"16,0 2 1-16,0 3 15 15,-2 4 5-15,-3 2-1 0,1 2 8 0,0 4 0 16,0 2-1-16,1 5-6 16,-2 3 4-1,1 7-8-15,-1 8 1 16,-3 6 2-16,0 6-3 16,-1 4-1-16,-3 1-2 15,1 0-9-15,1-6-2 0,2-7 3 16,1-9-1-1,3-11-3-15,2-8-3 0,2-10 2 16,0-9-2-16,4-7-1 16,2-3-7-16,1-2-22 15,1-10-29-15,1-4-33 16,-1-2-60-16</inkml:trace>
  <inkml:trace contextRef="#ctx0" brushRef="#br0" timeOffset="1631.0581">9362 6660 320 0,'11'0'61'16,"-1"0"-60"-16,-2 5-1 15,2 9 5-15,-2 7 12 0,-3 5 0 16,-5 10 9-1,-2 7-3-15,-14 10-13 0,-7 4-8 16,-7 4-1-16,-4-2-3 16,-4-5-21-16,1-9-9 15,1-10-7-15,5-14-15 0,6-15-117 16</inkml:trace>
  <inkml:trace contextRef="#ctx0" brushRef="#br0" timeOffset="2166.8485">9675 6197 272 0,'-12'2'106'0,"2"-2"-123"16,-1 0 3-16,0-2 13 15,2-4 2-15,4-3 2 0,2-1 7 16,3-3 8 0,1 0 2-16,12-2-13 0,8-1 4 15,5 1 14-15,6 0-3 16,2 3-1-16,5 3-8 15,-3 6 1-15,-2 3-4 0,-4 1-3 16,-6 12-6 0,-6 7-2-16,-7 5 1 15,-6 6 0-15,-5 6 1 0,-1 3 2 16,-9 4-1-16,-4 1-1 16,0-2 0-16,0-2 2 15,0-1 8-15,5-6 8 0,2-5-1 0,4-4-5 16,3-6-7-16,0-4-3 0,10-5-1 31,6-4 1-31,5-5 0 16,5-1 3-16,4-4 3 0,3-10-6 15,-2 0-2-15,-1-2-2 16,0 1-10-16,-7 1-19 16,-2 3-19-16,-4 2-27 15,-3 4-63-15,-3 2-85 0</inkml:trace>
  <inkml:trace contextRef="#ctx0" brushRef="#br0" timeOffset="2561.9095">10663 6605 217 0,'13'-6'195'31,"1"0"-185"-31,-1 1-10 0,1 3 12 16,-1 2 9-16,-1 0-9 15,-1 11 6-15,-1 8-1 16,-5 6-7-16,-5 9-3 16,-2 9-4-16,-15 10 0 15,-8 3 0-15,-6 4-5 16,-4-2-17-16,1-5-32 0,2-11-56 15,4-13-16-15,4-17-79 16</inkml:trace>
  <inkml:trace contextRef="#ctx0" brushRef="#br0" timeOffset="3149.2371">10946 6134 293 0,'-6'0'37'16,"3"0"9"-16,3-1 16 15,2-6-18-15,11-2-30 0,8-2-9 16,5 0-2-16,8-3 4 16,4 3 0-1,3 3 1-15,-1 4 0 0,-4 4-1 16,-4 0-6-16,-11 12-2 16,-5 7-1-16,-10 3-1 15,-6 3 2-15,-5 1-2 0,-12 0-1 0,-3-3 4 16,0-4-2-16,-2-5 4 15,4-3 0-15,6-5 4 0,3-3-2 32,4-1-1-32,5-2 0 15,3 0 0-15,11 0-1 0,4-3-3 16,5 1 2-16,5 2-1 0,2 0 1 31,1 2 0-31,-1 9 7 0,-2 2 4 16,-6 6-5-16,-5 3-6 15,-7 4-1-15,-10 3 2 16,0 4 1-16,-13-2 0 16,-6 1 2-16,-4-2-1 0,-5-1 4 15,1-5-1-15,-3-3-3 0,2-4-4 16,0-4-13-16,1-5-33 16,6-7-39-16,4-1-86 15</inkml:trace>
  <inkml:trace contextRef="#ctx0" brushRef="#br0" timeOffset="3389.5925">11694 6559 49 0,'37'13'376'0,"-8"2"-370"16,-10 3 22-16,-7 5-3 15,-10 4-12-15,-2 2 12 0,-10 5 0 16,-9 5-14-16,-8 3-7 16,-1 0-4-16,-3 1-1 0,-2-3-14 15,4-5-28 1,7-10-46-16,4-10-13 0,9-12-58 16</inkml:trace>
  <inkml:trace contextRef="#ctx0" brushRef="#br0" timeOffset="3823.1517">12174 6041 223 0,'0'1'142'16,"0"8"-122"-16,0 4 0 15,0 5 18-15,0 6 6 0,-3 4-22 16,-2 2-17-16,1 2-4 15,1-1-1-15,3-3 0 16,0-5 0 0,0-4-1-16,7-5 3 15,7-7 0-15,3-3 3 0,4-3 24 16,1-1-4-16,3-1-13 16,1-7-9-16,3-2-1 0,-4 0-2 15,0-2-7-15,1 0-19 16,-2 1-23-16,-2-3-27 15,-1 0-56-15,0-2-134 0</inkml:trace>
  <inkml:trace contextRef="#ctx0" brushRef="#br0" timeOffset="4083.2839">12574 5979 336 0,'-1'15'3'16,"-1"1"4"0,2 7 36-1,0 5 5-15,0 4-17 0,-1 5-14 16,-4 4-7-16,1 4-4 16,-6 4-2-16,3 0-3 15,-3-1-1-15,2-5 1 16,1-1-1-16,2-7 0 15,0-6 0-15,1-5-1 16,2-6-4-16,-1-5-30 0,-2-6-50 16,4-7-55-16</inkml:trace>
  <inkml:trace contextRef="#ctx0" brushRef="#br0" timeOffset="4854.9154">12694 5633 258 0,'-1'0'39'31,"1"0"-17"-31,9 0 2 0,8 0 20 16,7 0 10-16,5 0-22 0,7 0-4 15,5-5-7-15,4 0-5 0,1-1-6 31,0 0-3-31,2-2-5 16,-6-1-2-16,-2 0 1 16,-3-2 3-16,-5 2 5 15,-5-1 1-15,-6 1-1 0,-6 3-1 16,-4-2 2-16,-6 4 0 16,-4 2 0-16,-1 0 3 15,0 2 0-15,0 0-13 0,-5 3-6 16,-2 8-1-1,-1 4 4-15,0 5 1 0,-1 6 1 16,3 2 2-16,-1 4-2 16,4 4 1-16,1 4 0 15,2 2 1-15,0 5 0 0,0 4 0 16,0 3 4-16,2 3-3 0,4 1 2 16,-1 2 1-16,3 0-1 15,1-1-2 1,0-4-2-16,4-1 0 15,-2-6 2-15,3-4 2 16,-3-6-2-16,0-7 3 16,-1-6-1-16,-3-6-1 0,-2-5-1 15,-2-5 2-15,-2-3-1 16,-1-3 4-16,-4-3 12 16,-11 0 13-16,-6 0-19 15,-8-1-9-15,-7-2-1 16,-5 1-2-16,-5 2-4 0,-2 0 5 15,-2 5-5-15,3 4 2 0,1 3 0 0,5 2-4 16,7 1-21-16,5-2-51 16,8-6-91-16,6-4-277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04:41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7512 5534 188 0,'4'0'10'0,"0"0"65"31,-3 0-27-31,1 0-3 0,-2-1 1 16,0-3-10-16,0 1-4 16,0-2-8-16,0-1-12 15,0 1-6-15,-6-1-3 16,-2 0-3-16,-1 0-2 0,-4 0-2 16,-3 1 0-16,-1 0 1 15,-4 2 2-15,-2 1 0 16,-2 0 0-16,-1 0 2 0,-1 2-1 15,0 0 0-15,0 0 1 0,2 0-1 16,4 0 1-16,0 0 1 31,8 0-1-31,1 2-1 0,5-1 0 16,3 0 1-16,3 1-2 16,1 3 0-16,0 0-1 15,8 3 2-15,0 4 2 0,1 0-2 16,1 6 2-1,-1 3-3-15,-2 5 2 0,0 5 2 16,-4 7 0-16,-2 5 5 16,-1 5 3-16,0 5 5 15,-2 4-3-15,-4 3-4 16,1 1 1-16,0-2-1 0,2 1 0 16,-1-1-3-16,0-3-2 15,1-2 2-15,0-3-4 16,0-3 1-16,1-4 1 0,2-4-2 15,0-7-1 1,0-4-1-16,0-5 0 16,8-4 0-16,3-6 1 0,4-4-1 15,6-3 2-15,1-6 1 0,4-1 0 16,4 0-1-16,0-3-3 16,-1-3 1-1,-2-2-4-15,0 1-6 16,-4 0-10-16,-4 0-22 15,-2 0-22-15,-3-4-53 16,-5-2-95-16</inkml:trace>
  <inkml:trace contextRef="#ctx0" brushRef="#br0" timeOffset="348.2885">7874 5793 288 0,'0'13'2'0,"0"6"10"16,0 6 13-16,0 7 19 0,0 3-13 16,0 7-14-16,0 0-11 15,0 1-2 1,0-1-4-16,0-5 0 16,0-1 1-16,1-8-1 15,0-4-1-15,4-5-23 0,1-7-30 16,1-7-44-16,2-5-127 0</inkml:trace>
  <inkml:trace contextRef="#ctx0" brushRef="#br0" timeOffset="600.6198">8345 6253 356 0,'21'20'7'16,"-5"4"-7"-16,-3 3 3 15,-4 6 6-15,-5 1-6 16,-4 6 0-16,-1 1-2 0,-9 2-1 16,0 1-1-16,-1-3-25 15,-2-5-23-15,3-5-59 0,2-9-74 16</inkml:trace>
  <inkml:trace contextRef="#ctx0" brushRef="#br0" timeOffset="1110.3413">8753 5861 268 0,'0'-5'32'0,"13"-3"-28"16,3 1 8-16,7-1 7 16,2 0 0-16,3 3-9 15,-1 2-5-15,-1 3 2 16,-2 0 1-16,-9 7-6 0,-3 6-3 16,-11 8-3-16,-1 3 3 15,-8 6 1 1,-9 3 2-16,-3 1 2 0,-1 1-1 15,1-1-2-15,3-2 14 0,6-5 18 16,5-2-12-16,6-6-4 0,0-1-2 16,15-4 1-16,5-2-5 15,7-5 0 1,5-1-5-16,3-4-2 16,3 0 0-16,-2-2-5 15,-2 0 1-15,-3 0-3 16,-4 0-14-16,-5 0-23 15,-4-1-34-15,-6 1-20 0,-3-1-57 0</inkml:trace>
  <inkml:trace contextRef="#ctx0" brushRef="#br0" timeOffset="1388.2899">9489 6292 379 0,'9'9'6'0,"-5"2"-6"0,-3 3 8 16,-1 4 18-1,0 3-7-15,-7 3-10 16,-5 3-4-16,-3 4-1 0,-3 2-2 15,-2 1-1-15,-1 0-21 16,2-5-55-16,2-4-27 16,5-9-24-16</inkml:trace>
  <inkml:trace contextRef="#ctx0" brushRef="#br0" timeOffset="1687.442">9880 5834 156 0,'3'2'98'16,"0"7"-93"-16,-2 7 21 15,1 5 12-15,0 9-12 16,0 6-14-16,-2 5 4 0,0 6-4 31,0 2-10-31,-5 1-1 16,3-3-27-16,1-6-41 16,1-6-58-16,0-7 17 15</inkml:trace>
  <inkml:trace contextRef="#ctx0" brushRef="#br0" timeOffset="2005.0365">10359 6117 278 0,'7'5'12'15,"0"0"12"-15,2 3 7 16,-1 3-11-16,1 2-6 16,0 4 1-16,-3 3-2 15,-4 6-8-15,-1 4-4 0,-1 4-1 16,-5 5 0-16,-9 1-3 15,-3 2-25-15,-2-2-29 16,-4-5-44-16,-1-6-18 16</inkml:trace>
  <inkml:trace contextRef="#ctx0" brushRef="#br0" timeOffset="2468.5108">10592 5833 286 0,'2'-6'69'15,"-1"-2"-65"-15,4-3 0 0,2 2 10 16,5-2 8-16,5 0-14 31,3-1-5-31,6 2 0 0,3 0 2 16,2 5 0-16,-3 1 8 15,-1 4-4-15,-6 0-6 16,-8 4-4-16,-5 8-1 0,-4 2 1 16,-4 4-2-16,-4 3 2 15,-9 4 1 1,-2 0 1-16,-2 1 2 0,0 0-2 15,4-1 1-15,4 0 4 16,4-4 5-16,5-3 8 16,6 1 0-16,10-4-4 0,6-3 2 15,9-1-2 1,4-5-6-16,2-1-5 0,2-3-4 0,0-1 0 16,-3 0-13-1,-3-1-43-15,-4 0-71 16,-9 0-115-16</inkml:trace>
  <inkml:trace contextRef="#ctx0" brushRef="#br0" timeOffset="2695.4385">11270 6138 350 0,'8'12'14'16,"-6"1"-6"-16,-2 4 9 15,0 3-4-15,-8 5-11 0,-10 2 0 16,-4 3-3-16,-5 3-20 16,-2-1-37-16,1-4-103 15</inkml:trace>
  <inkml:trace contextRef="#ctx0" brushRef="#br0" timeOffset="3021.8014">11531 5657 315 0,'0'0'2'0,"0"9"-3"16,0 6 8-16,0 5 23 15,0 8 1-15,0 5-9 0,0 7-1 31,0 5-10-31,-3 0-9 16,0 1-1-16,-2-1-3 0,4-5-56 16,-1-8-20-16,2-8-67 15</inkml:trace>
  <inkml:trace contextRef="#ctx0" brushRef="#br0" timeOffset="3282.5158">11984 6098 374 0,'8'11'1'0,"-2"-1"-2"0,-5 4 2 16,-1 2 5-16,0 3 6 15,-8 4-4 1,-8 2-5-16,-4 1-1 16,-2 2-3-16,-1 0-36 0,-2-4-25 15,3-4-60-15</inkml:trace>
  <inkml:trace contextRef="#ctx0" brushRef="#br0" timeOffset="3794.6671">12206 5675 223 0,'4'-10'54'15,"8"-1"-43"-15,3 1-1 16,4-1 1-16,4-1 8 16,4 4-1-16,1-1-3 0,3 4 5 15,-2 0 7-15,-2 4-10 16,-4 1-10-1,-4 0 0-15,-6 6-4 16,-3 4-2-16,-6 5-2 16,-4 5 0-16,0 2 0 15,-6 4 1-15,-5 2 1 0,-2 3 0 16,-1 0 0-16,3-3 0 16,1-1 3-16,3-2 3 15,4-3-2-15,3-3 4 16,0-4 7-16,4-2-10 0,6-3 5 15,3-3-2-15,4-3-2 16,0-2-3-16,1-2 0 16,0 0-2-16,0-2-2 15,-1-4-14-15,-1-2-23 16,-3-2-44-16,0 0-31 0</inkml:trace>
  <inkml:trace contextRef="#ctx0" brushRef="#br0" timeOffset="4599.6886">12613 5033 268 0,'22'-6'0'0,"7"-1"2"16,6 1 5-16,2 3 4 0,4-3 2 15,2 3-1 1,1-2 0-16,0 2 7 16,-1-3 3-16,-4 1-1 15,-5 1-4-15,-6-1-1 16,-6 0 1-16,-6 2-4 0,-5 0 0 15,-3 1-6-15,-7 2-5 0,-1 0 0 16,0 0-2-16,-5 3-3 16,-3 5 3-1,-4 8 0-15,1 2 0 0,-4 6 1 16,-1 7-1-16,2 3 0 16,0 6 1-16,4 0-2 15,3 4 2-15,5-1-1 16,2 1 1-16,0-2 1 15,9-1-4-15,3-1 4 16,3-2-2-16,1-1 4 16,-1-1 3-16,1-3-3 0,0 2-2 15,-2 1 0-15,-1-2-2 0,-1 1 1 0,-3-2-1 16,1 0 1-16,-4-2-1 31,-1-4 0-31,-1-3 0 0,-2-1 2 16,-1-4-4-16,-1-2 4 15,-3 0-2-15,-11-2 0 16,-5 1 1-16,-6 1 6 16,-9 0 3-16,-6 0 5 0,-4 0 1 0,0 0 4 15,-4 1 0-15,6-1-1 16,6-1-8-16,7-1-11 16,6 0 0-16,13 0-4 0,8 0-10 31,4 1-46-31,15 0-14 15,8 2-88-15</inkml:trace>
  <inkml:trace contextRef="#ctx0" brushRef="#br0" timeOffset="33726.3205">4317 7630 153 0,'-4'0'134'15,"-5"0"-137"-15,-1 0 5 16,-1 0 3-16,-3 2 13 16,1 1-1-16,-3-2-2 15,-1 1 7-15,-2-2 9 0,-4 0 2 16,-1 0-2-16,-2 0-1 15,-5 0-4-15,3 0-11 0,-3 0-8 16,1-3-2 0,1 1 10-16,5 0 0 15,2 0-3-15,5-2-3 16,3 2-2-16,4 0 4 0,4 0-1 16,3 0 0-16,1 1-2 0,2 0 0 31,0 1-4-31,0-1-4 0,0 1 0 15,0 0-2-15,0 0 2 0,0 2-2 16,-1 4 3 0,0 5 0-16,-1 2-1 0,-2 4 1 15,1 3-1 1,1 1 1-16,0 5-1 0,0 2 1 16,2 3-1-16,0 4 1 15,0 1 0-15,0 2 2 16,0 1-3-16,0 2 1 0,0 2 0 15,0 2 1 1,0 0-1-16,0 3-2 0,-2-2 2 16,0 1-9-16,2-1 17 15,0-2-11-15,0-2 3 0,0-5-1 16,0-3-1-16,0-5 2 16,6-4-2-1,0-6-3-15,1-4 0 0,5-5 0 16,1-4 2-16,3-2 2 15,1-2 1-15,3-1 2 0,1 0-4 0,-2 0 2 16,1 1-1-16,1 1 0 31,0 1 1-31,-2 0-2 0,-1 0-3 16,1 0-15-16,-6 0-7 16,1-1 0-16,-3-3-3 0,1 0 4 15,-6 0-8-15,3-3-3 0,1-8-10 31,-3-3-18-31,3-6-72 0</inkml:trace>
  <inkml:trace contextRef="#ctx0" brushRef="#br0" timeOffset="34226.604">4765 7915 318 0,'-13'-5'-2'16,"0"2"5"0,1 3 4-16,-5 0 6 0,2 2 6 15,-1 8 5-15,-1 2-2 16,3 7 1-1,-1 3-9-15,3 4-7 0,1 3 7 16,5 2-9-16,3 1-2 16,1 1 1-16,2-2 0 15,2-3 0-15,5-1-4 0,3-6 2 16,1-2-5-16,0-5-6 0,2-6 7 16,2-2 1-1,-2-6 1-15,1 0 0 16,0-7 1-16,4-6-1 0,-3-4 1 15,-1-5 0-15,5-2-1 0,-5-2 2 32,1 0 1-32,0-3-1 0,-3 2-1 15,-2 0 0-15,-3 2-1 16,0 3 1-16,-6 2 1 16,-1 4 2-16,0 2-2 15,-3 2-3-15,-6 5-11 0,-7 2-17 16,-1 3-23-1,1 2-47-15,-4 0-43 0</inkml:trace>
  <inkml:trace contextRef="#ctx0" brushRef="#br0" timeOffset="34984.6375">4983 7494 209 0,'-13'1'15'15,"6"1"3"-15,0-1 31 16,6-1 5-16,-1 0-7 15,2 0-10-15,0 0-10 16,2 0-10-16,4 0-6 0,7 0 12 16,4 0 2-16,0-5-9 15,6-2-2-15,6-2 0 0,-1-2-1 16,3 1-1-16,-3-1-3 16,-2 1-5-16,-1 0 6 0,-10 1-3 15,-2 6-3-15,-4-2 0 16,-2 4 1-16,-6-1-3 15,0 2-1-15,-1 0 0 16,0 2-2 0,0 6-1-16,0 4 3 15,-2 4-1-15,-2 3 1 16,1 5-1-16,1 1 0 16,2 1 2-16,0 2-4 15,0 0 3-15,7 0-1 0,1 0 0 16,4 0-2-16,1 1 1 15,0 1 3-15,2 0-2 16,1 1 1-16,-1 1-2 16,-1 1 1-16,-1 1 1 15,-1 0 1-15,1 2-2 0,-3 0 0 0,1 0 2 16,-1-4-1-16,-1 0-2 16,-3-3 1-16,1-4 2 15,-3-5-1-15,0-3 4 0,-2-5-3 16,-2-1 2-16,0-3 4 31,-2-2 6-31,-6 0 2 0,-3-2 2 16,-5-2-8-16,-3 0-1 15,-4-2-6-15,-1 0-3 0,3 0-5 16,-1 0-8-16,4 0 0 16,6 0-1-1,2 0-14-15,6 0-23 0,4-3-25 16,2-3-39-16,12-4-67 15</inkml:trace>
  <inkml:trace contextRef="#ctx0" brushRef="#br0" timeOffset="35394.9119">5822 7631 331 0,'0'1'76'16,"0"0"-77"-16,0 4 6 16,4 0-1-16,3 4 13 0,4 3-6 15,-2 4-10-15,3 4 0 16,3 5 0-16,-3 0-1 0,2 2 0 16,0-2 0-1,1-4 1-15,-1-2-2 0,-1-4 2 0,-1-4 14 16,-3-2-10-1,-1-3-4-15,0-1-1 16,-7-2 1-16,2-1-2 16,-1-1-15-16,-1 0-44 15,-1-1-63-15</inkml:trace>
  <inkml:trace contextRef="#ctx0" brushRef="#br0" timeOffset="35810.7746">6119 7452 338 0,'2'-7'8'0,"0"3"3"15,-1 1 18-15,-1 3 23 0,0 3-27 16,-3 8-24-16,-7 6 6 16,-1 6 2-1,-2 7-1-15,-4 4-1 16,1 7 1-16,-1 1-2 0,2 2-4 16,3-2-1-16,-4-4 5 0,5 0 7 15,0-6-6-15,0-4-4 16,1-4 0-16,1-5 2 15,-2-3 2-15,4-5-2 0,-3-1-4 32,2-4 1-32,1-3-1 0,-1-1-2 15,1-2-6-15,-2 0-29 16,1 0-34-16,2-5-53 0,-4-4-70 16</inkml:trace>
  <inkml:trace contextRef="#ctx0" brushRef="#br0" timeOffset="36075.6623">5602 7900 339 0,'0'2'19'0,"0"-2"-22"16,6 0 27-1,7 0 53-15,5-3-14 0,4-5-25 16,9-2-11-16,3-4-2 16,5-2-10-16,3-2-5 0,2 1-6 15,0-1-3-15,-4 2-1 16,-1 3 1-16,-7 3-2 0,-2 4-4 16,-6 4-30-16,-4 2-46 15,-6 0-78 1</inkml:trace>
  <inkml:trace contextRef="#ctx0" brushRef="#br0" timeOffset="38388.3035">6885 7262 218 0,'0'0'42'0,"0"-1"-5"16,0 1 0-16,0 0-6 15,-2 0-18-15,-5 0-7 16,1 5-3-16,-5 3 6 15,1 4 1 1,-3-1 0-16,0 4-1 16,-4 4 0-16,0 2 1 15,-2 3 1-15,-2 4 4 16,0 1-4-16,0 5 0 0,1 2-1 16,-2 1-2-16,3 2-1 15,4 0-3-15,1-1 0 16,5 0-1-16,-1-2-2 0,6 0-1 15,2-2 1-15,2-3 0 16,0-2-1-16,9-2 0 16,4-4 1-16,2-3 0 0,1-3-2 15,6-4 3-15,1-4-2 16,2-1 2 0,4-6-1-16,-2-2 1 0,3 0 0 15,1-6-1-15,0-5 1 16,-2-5-1-16,-2-1 1 0,-3-3 0 0,-3 0 0 31,-5-1 4-31,-5 2 2 16,-5 0-5-16,-4 3 0 0,-2 2-2 15,-6 1 0-15,-7 3-1 16,-5 4 0-16,-3 4-2 16,-4 2 0-16,-2 1 0 15,-3 8 0-15,1 3 1 16,0 5-2-16,3 0-12 15,5 1-5-15,3 0-5 0,7 0-28 0,6-3-51 16,5-3-63 0</inkml:trace>
  <inkml:trace contextRef="#ctx0" brushRef="#br0" timeOffset="38778.9253">7780 7601 264 0,'0'0'167'0,"1"0"-141"16,9-1-24-16,4-3 1 0,6 1 1 31,4 0 0-31,5 0-2 16,2 1-1-16,3 2 2 0,0 0-2 15,-3 0-2-15,-3 2 2 16,-4 4-1 0,-4 1-14-16,-6 1-25 0,-6 1-42 15,-6-1-47-15</inkml:trace>
  <inkml:trace contextRef="#ctx0" brushRef="#br0" timeOffset="38965.8797">7763 7764 361 0,'0'4'42'0,"7"-4"-41"0,9 0 4 16,7 0 6 0,9-5 0-16,2-1-8 0,5-1-1 15,3 0-11-15,-1 1-67 16,2-1-54-16</inkml:trace>
  <inkml:trace contextRef="#ctx0" brushRef="#br0" timeOffset="39554.5776">9111 7270 378 0,'-13'-5'3'0,"-10"0"-3"15,-4 3 0 1,-3-3 0-16,-5 2 0 0,-1-2-2 16,1-1-5-16,2-2 6 15,3-1 1-15,3-2 0 16,4-1 5-16,2 1 8 15,6 2 5-15,3-1 0 16,5 2 2-16,2 4-2 0,2 1-4 16,3 3-4-16,0 0-9 15,0 11-2-15,0 4-1 16,0 7 3-16,-2 6-1 0,2 4 0 16,-1 4 0-16,0 3 0 15,0 1 0-15,0 3 0 16,-1 3 0-16,0 0 1 15,-1 5-1-15,-1 1 6 16,-1 0 0-16,0 4 3 16,-1 2-1-16,0-1 4 15,1 0-7-15,-1 0-3 0,0-1-2 0,2-4 1 16,2-1 0-16,2-5 0 0,0-6-1 31,8-5 0-31,5-8-1 16,7-6 2-16,4-11 12 15,4-3-3-15,4-6-3 0,-1-1-1 16,0-1-3-16,-1-7-4 16,-3-1 1-16,-4-1-10 0,-2-3-17 15,0-2-22-15,0-1-51 16,-2-3-53-16</inkml:trace>
  <inkml:trace contextRef="#ctx0" brushRef="#br0" timeOffset="39961.5596">9550 7604 288 0,'-7'0'141'16,"-9"0"-136"-16,-2 9-3 15,-4 5-2 1,-1 8 1-16,-2 4 0 15,-4 7 0-15,6 3 0 0,0 5 0 16,6 0 0-16,5-2-1 16,5-3 1-16,7-6-1 0,0-4 0 15,7-7 5 1,8-8 14-16,3-5 0 0,4-5-3 16,3-1-3-16,2-8 0 15,1-8 3-15,2-6-4 16,-1-3-7-16,0-6-3 15,-1-1-1-15,-3-4 1 0,-4 1-2 16,-4 0 0-16,-5 3 1 0,-4 2 0 16,-7 4-1-16,-1 6 0 15,-5 6-1 1,-7 6 0-16,-7 7-4 16,-4 1-1-16,-2 9-13 15,-3 8-22-15,3 3-33 16,1 4-48-16,8 0-97 0</inkml:trace>
  <inkml:trace contextRef="#ctx0" brushRef="#br0" timeOffset="40153.1216">9919 8000 325 0,'18'21'44'31,"-7"0"-15"-31,-7 4 11 15,-4 3-19-15,-3 2-15 16,-13 4-3-16,-7-3-3 16,-2 2-1-16,-2-2-18 15,2-4-61-15,4-7-75 0</inkml:trace>
  <inkml:trace contextRef="#ctx0" brushRef="#br0" timeOffset="40554.0159">10572 7597 421 0,'-3'5'24'0,"-14"9"-23"0,-4 5-1 16,-4 7 1-16,0 4-1 15,-3 5 1-15,4 2-2 0,5 0 1 16,7-3 0 0,6-4 0-16,6-5-2 0,4-8-2 15,12-7 0-15,6-6 22 16,5-4 5-16,5-7-6 16,2-8-7-16,1-4-1 15,2-6-1-15,0-2-2 16,-4-2-4-16,-2-2-1 0,-4-2 0 15,-5-1 0-15,-8 1 0 0,-8-1-1 16,-6 3-1-16,-2 2-11 0,-14 5 0 16,-3 7 3-16,-8 8-7 15,0 7-12-15,-1 2-13 16,2 11-38-16,5 5-48 0</inkml:trace>
  <inkml:trace contextRef="#ctx0" brushRef="#br0" timeOffset="40759.1147">11027 7891 386 0,'21'23'46'0,"-9"1"-41"16,-5 3 15-16,-6 1-5 15,-1 2-5 1,-3 3-3-16,-13 3-4 15,-6 1-2-15,-1 2-7 16,-6 0-26-16,3-1-34 16,2-3-10-16,7-7-47 15</inkml:trace>
  <inkml:trace contextRef="#ctx0" brushRef="#br0" timeOffset="41207.5441">11695 7569 360 0,'-13'11'5'16,"-3"5"-6"-16,-5 6 1 15,-1 4 1-15,0 5 3 16,-1 4-3-16,6 2-2 0,2 0 1 0,7-2 0 31,7-5-1-31,1-5-4 0,10-8-3 16,10-8 7-16,2-3 23 16,6-6 3-16,2-3-8 15,1-9 2-15,-2-4-3 16,1-4-7-16,1-3-1 15,-5-3 0-15,-2-1-5 0,-3-2-1 0,-5 0 11 16,-6-1-1-16,-4-1-5 16,-6 0-3-16,0 3-2 15,-8 1-2 1,-5 6-2-16,-6 5-2 16,-1 5-7-16,-4 8-26 0,3 3-43 15,-2 2-60-15</inkml:trace>
  <inkml:trace contextRef="#ctx0" brushRef="#br0" timeOffset="41402.7885">12057 7856 412 0,'16'18'17'0,"-5"-1"-6"31,-7 2 19-31,-1 2-22 0,-3 2 2 15,-4 4-7-15,-12 2-2 16,-6 2-2-16,-4 1-13 16,-5 3-24-16,2 0-14 0,1-2-15 15,4-7-73-15</inkml:trace>
  <inkml:trace contextRef="#ctx0" brushRef="#br0" timeOffset="41828.4027">12553 7505 205 0,'0'0'161'0,"-2"0"-149"15,-10 6-10-15,-4 9-2 0,-4 7 0 0,-5 4 1 16,-1 7 2-16,1 4 0 31,4-1 1-31,5-1-3 16,9-3-2-16,7-5 1 0,0-7-3 16,13-8-5-16,8-6 27 0,4-6 6 15,4-6-5-15,3-9-2 16,-1-5-3-1,0-5-6-15,-1-3-2 16,-5-2 0-16,-2-3-7 0,-6-3 1 16,-3-1-2-16,-8 0-4 0,-6 1-16 15,0 3 6 1,-14 7 2-16,-8 6-1 16,-5 6 1-16,-2 9-8 15,-4 5-37-15,2 0-53 0,2 8-83 16</inkml:trace>
  <inkml:trace contextRef="#ctx0" brushRef="#br0" timeOffset="42042.7383">12860 7717 404 0,'17'17'8'16,"-6"-1"-4"-16,-3 4 18 15,-5 1-12-15,-3 7-1 16,0 1 1 0,-13 2-4-16,-7 3-5 15,-7 3-2-15,-4 2-25 0,-5-1-56 16,-3-1-69-16</inkml:trace>
  <inkml:trace contextRef="#ctx0" brushRef="#br0" timeOffset="43542.1301">13095 7501 153 0,'-13'31'73'16,"5"-1"-73"-16,7-1-6 0,1-2 4 15,6-1-2-15,12-7-6 31,4-5 4-31,5-6 46 16,5-4 17-16,0-4-22 0,3-1-5 16,-3-9-4-16,0-4-2 15,-2-3-7-15,-2-2 3 16,-3-2 3-16,-2-2-2 16,-5-2-1-16,-6 1-9 0,-4-3-2 15,-7 0 1-15,-1 0-5 16,-4 2-6-16,-10 3-2 15,-2 2-3-15,-4 7-2 16,-1 7-4-16,0 3 4 16,2 3-4-16,1 5-24 0,6 8-32 15,3 6-41-15,5-2-25 16</inkml:trace>
  <inkml:trace contextRef="#ctx0" brushRef="#br0" timeOffset="43741.985">13831 7694 389 0,'7'13'-1'0,"-2"2"4"0,-5 3-1 31,1 3-1-31,-1 2 1 0,-9 2 0 16,-7 2-1-16,-4-1-1 15,-4 3-14-15,-4-3-22 16,1-2-25-16,6-3-49 16</inkml:trace>
  <inkml:trace contextRef="#ctx0" brushRef="#br0" timeOffset="44504.5888">14471 7348 389 0,'-10'0'0'0,"-6"1"-2"15,-1 4-4-15,0 3 5 16,0 0 0-16,2 1-4 15,3-1-1-15,4 1 4 0,1-1 2 16,1 1 2-16,2-2 4 16,2 3 18-16,1-2-9 15,-1 1-2-15,0-2 2 16,2 0-5-16,0-2-2 0,-1-1-3 16,1-2-2-16,0-1 0 15,0-1 7 1,0 0 7-16,0 0 5 15,0 0 0-15,0 0 1 0,0 0-1 16,0-1-13-16,0-4-8 16,0 0 1-16,0 1 3 15,0 0-1-15,0 2-3 16,0 0 1-16,0 1-2 0,0-1 1 16,0 2 0-16,0 0-1 15,0 0-2-15,0 3-3 0,-3 5 0 16,-2 6 3-1,-1 2 1-15,1 3-1 16,1 2-1-16,2-1 5 16,1-1-4-16,1-2 0 15,3-3 1-15,6-2 1 0,4-4 0 16,2-2 5-16,4-5 2 0,4-1 3 16,4 0-6-16,1-7-2 15,2-4 0 1,2-3-3-16,0-2 0 0,-1-5 5 15,-1 0-4-15,0-5 1 16,-4 0-1-16,-6-5-2 0,-3-1-2 0,-8-1 2 31,-5-1-8-31,-4 2 4 16,-6 1 5-16,-9 3 0 16,-10 4 0-16,-4 5 1 0,-3 6-1 15,-4 4 1-15,-1 8-2 16,0 1-2-16,3 0 2 15,2 10-1-15,5 3-23 0,8 1-29 0,5 3-51 16,10-4-71-16</inkml:trace>
  <inkml:trace contextRef="#ctx0" brushRef="#br0" timeOffset="45277.0418">14675 6774 319 0,'-1'3'39'0,"1"-1"-23"0,0-2 18 15,5 0-3-15,7 0-15 16,5-2-9-1,8-2-2-15,4-4 2 0,5 0-1 0,3-1-4 32,3-1 0-32,-2 0 0 15,-1-1-1-15,-7 0 1 16,-4 0-2-16,-8 2 8 0,-5 1 4 16,-5 2-1-16,-5 0 1 15,-3 4 6-15,0 2-1 0,-9 0-18 16,-2 0-2-16,-4 8 2 15,0 4 0-15,-1 5-1 16,3 5 1-16,0 3 0 16,3 3-1-16,6 7 0 0,4 3 2 15,0 2-1 1,8 5 1-16,4 2 0 0,6 3 1 16,2 0 5-16,2 3-1 15,1 0 1-15,0-1-1 16,-1 0 2-16,-1-1 5 15,-2 0-10-15,-4-2 1 0,-4 0-1 16,-3-1-1-16,-5 0-1 16,-3 0 0-16,0-2 0 0,-12-2 1 31,-9-3 0-31,-5-2 0 0,-6-4-1 16,-6-3 2-16,-4-4 5 15,-3-3 29-15,1-5-6 0,2-1-11 16,1-4-11-1,6-1-6-15,3 0-2 0,7-2 0 0,3 0-6 16,7 3-44 0,3 1-48-16,5 2-41 15,4 2-152-15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06:08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5769 5976 89 0,'0'-1'26'0,"0"0"3"0,1 1-1 31,-1-2-9-31,1 2-9 0,-1 0 3 16,0 0 4-16,1 0-2 15,0 0-6-15,0 0-3 16,0 0 5-16,0 0-1 15,1 0 0-15,0 0 3 16,0 0-4-16,-2 0 0 0,2 0 2 16,0 0 2-16,0 0-4 0,-1 0-2 15,4 0 1 1,-4 0 1-16,2 0 2 16,2 0 0-16,-3 0 0 15,0-1-2-15,-1 1-2 0,0 0-2 16,1 0 6-16,-2 0 2 15,0 0 2-15,0 0 0 0,0 0-2 0,0 0 0 16,0 0-1-16,0 0-3 31,0 0-1-31,-5 0-5 0,2 0-2 16,-5 3 0-16,2 0 0 0,-1 0 0 16,0 3 0-16,1-1 3 15,-2 0-2-15,1 1-1 0,0-1 0 31,2 1-1-31,-1 0 2 0,0-2-2 16,2 0 0-16,0-1 1 16,1 3 0-16,1-3-1 15,0-1 1-15,2 2-1 0,0 0-1 0,0 0 2 16,0 1-2-16,0-1 1 16,0 1 1-16,0 0-1 15,0-1 0 1,2 2 0-16,0-1 0 15,1 1 0-15,0-1 0 16,-2 1 0-16,1-1 0 0,0 1 0 16,2-1 1-16,-2 1-1 15,1-2 1-15,0 0 0 16,0 0 0-16,0 0 1 16,2 0 1-16,-3 0 2 0,2 0 0 15,-1-1-1-15,0 1-1 0,1 0 1 16,-1-1-4-1,1 0 1-15,0 0 0 16,0 1 1-16,0 0 1 0,2-1 1 16,-2 0 0-1,3 0 0-15,-5-1 1 0,4 2 0 16,-3-2-1-16,1 0-3 16,0 1 0-16,0 0 0 15,-2-1 0-15,0 1-1 16,2 0 0-16,-1 0 0 0,-2 1 1 0,3-1-1 15,-3 2 0-15,3-2 0 16,-2 2 0-16,0 0 1 31,0 0-1-31,0 1 0 0,2 0 0 16,-2 0 0-16,-1 0 1 16,1-1 2-16,1 1 1 15,0-2 1-15,-1 1-3 16,-1 0 0-16,2-1-2 0,-1 1 2 15,0-1 0-15,0 1 4 16,-1 0-3-16,2 0 0 16,-3 1-1-16,1 0-2 15,-1-1 2-15,0 2-1 16,0 1 1-16,0-2-2 0,0 3 3 16,0-1 0-16,-1 0-2 15,-3 1 1-15,0-1 2 16,0 3 0-16,1-4-1 15,0 1 1-15,-1 0-2 16,1 0 0-16,-2 0 0 16,2 0-1-16,-1 1 2 0,-3-1-3 15,2 1 1-15,0-1-1 0,1-1 1 16,-1-1 0-16,-1 1 0 16,2-3 1-16,-3 0 0 15,4 1 2 1,-5 0 3-16,2-1-3 0,-1-1 0 15,-2-1 2-15,3 2-2 0,-4-1 1 0,1-1-1 16,-1 0 0-16,1-1 2 31,0 0-2-31,1-1 0 16,0 0 0-16,0 0 0 0,2 0-1 16,0 0 1-16,3 0-1 15,-3 0 1-15,4 0-2 16,-2-2-1-16,2-1 1 15,1 2-2-15,0-2 0 16,1 0 0-16,-3 1 0 16,2 1-1-16,1-1 0 0,-1 2-3 15,1 0-20-15,0 0-37 16,0 0-68-16,0 0-62 16</inkml:trace>
  <inkml:trace contextRef="#ctx0" brushRef="#br0" timeOffset="7899.7407">8502 7273 29 0,'2'-4'124'0,"0"-2"-121"16,0 2 2-16,-2 1 1 15,0 2 6-15,0-2 9 16,0 2-10-16,0 0-8 0,-2 1-6 16,-4 0-3-16,-2 0-31 15,3 0-52 1</inkml:trace>
  <inkml:trace contextRef="#ctx0" brushRef="#br0" timeOffset="8423.953">8502 7273 67 0,'-32'-15'68'0,"32"15"-23"15,0 0 2 1,0 1-2-16,-1 0 4 0,1 0-24 16,-1-1-2-16,1 0-3 15,0 1-6 1,0-1-1-16,0 0 0 0,-1 0 1 15,1 0-2-15,0 0-1 16,0 0-1-16,0 0-2 16,0 1 1-16,0 0 2 0,0 1 1 0,0-1 2 31,0 1-2-31,0-1 2 16,0 1-3-16,0-1 0 0,0 0 5 15,0 0-2-15,0-1 0 0,0 1-1 16,0-1-1-16,0 0-2 15,0 0-1-15,0 1 2 16,0-1 0 0,0 1-1-16,0 0-4 0,0 4-1 15,0 0-1-15,0 0 0 16,0 4 0-16,0 2 1 0,0 2-1 16,-2 5 4-1,1 2 0-15,-4 0 3 0,3 5-8 16,-3 0 1-1,1-2-1-15,1 2 1 0,0-5-2 0,1-4-1 16,-1-2 0-16,3-4 0 0,0-3-1 16,0-2 0-16,0-3 0 15,0 0 0-15,0-2-1 16,0 0-3-16,0 0-15 16,0 0-21-1,0 0-21-15,0-7-29 16,0 0-44-16,0-4-137 0</inkml:trace>
  <inkml:trace contextRef="#ctx0" brushRef="#br0" timeOffset="9271.2558">8774 7402 162 0,'0'0'163'0,"0"0"-143"0,0 2-2 15,0 2 7 1,0 2 16-16,0 4-8 15,-2 1-12-15,-1 4-3 0,0 4-5 16,0 2-4-16,1 4-2 16,-2 5 2-16,0 3-6 0,-2 3 0 0,3 2 0 15,-1 1 1-15,2-2 2 16,0-2 0-16,0-2 3 16,2-6-1-16,0-3 0 31,0-6-3-31,0-5-5 0,0-5 0 15,0-3 2-15,0-5-2 16,2 0 4-16,-2-1 16 16,2-9-5-16,-1-5-11 15,-1-3-3-15,1-5-1 0,-1-4 1 0,0-1 1 16,0-4-2-16,0 0 1 16,0-3-1-1,0 0-1-15,0-2 2 0,4 2-1 16,-1 0-1-16,5-1 1 15,1 0 0-15,2 1 0 16,6-1-2-16,0 2 1 16,4 0 1-16,2 2-1 0,2 0 1 15,0 4 0-15,1 2-1 0,-1 6 1 16,-2 3 1-16,-1 5-2 16,-2 5 1-16,-3 6 0 31,-1 1 1-31,-4 7-2 0,1 9 1 15,-2 4 2-15,0 7 1 16,0 4 0-16,0 3 0 16,-2 3-1-16,3 0 0 15,-4-1 1-15,3 2 1 0,1-1 0 0,-1 2 0 16,-1-1 0-16,0 0 1 16,2 0-3-1,-2-3 0-15,-1-1-3 16,-1-4 2-16,-2-1 0 0,0-3-2 15,-2-5 1-15,-2-3 1 0,0-4-2 16,-2-3 1 0,0-4-2-16,0-3-2 0,-2-2-5 0,-5-2-8 15,-2 0-23-15,-4-3-23 16,-1-7-17-16,-5-2-58 31,0-3-190-31</inkml:trace>
  <inkml:trace contextRef="#ctx0" brushRef="#br0" timeOffset="9603.9039">8814 7675 267 0,'16'-9'103'0,"-1"-1"-71"15,2 2 10-15,2-1-18 16,0 2-12-16,-1 1-2 16,-1 2 10-1,0 0-5-15,2 1-4 16,1-3-1-16,2-1 1 0,1 0 3 16,2-2-2-1,0-3-1-15,2 2-5 0,-2-2-3 16,-3 0-1-16,0 3-3 15,-3-1 1-15,-5 1-3 16,-2 2-20-16,-2 0-23 16,-3 2-20-16,-2-2-51 0,-1-1-77 15</inkml:trace>
  <inkml:trace contextRef="#ctx0" brushRef="#br0" timeOffset="9978.2475">9421 6988 265 0,'2'-1'65'16,"-2"-1"-10"-16,0 2-6 16,0 0-3-16,0 4-22 15,-2 6-19-15,-2 4 9 0,2 2 12 0,-1 4-2 16,3 1-11-16,0-1-5 31,0-2-7-31,0-2 1 16,0-3 0-16,3-4 3 0,-1-2-1 15,1-2-3-15,0-2-1 16,0 1 0-16,-2-1 0 0,1-1-9 16,0 0-43-16,-1-1-37 15,-1 1-98-15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07:11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7753 3667 114 0,'2'-2'14'16,"-2"-1"-10"-16,0 0 17 0,0 2 16 16,0-1-9-16,-2 0 0 15,-2 1-10-15,0-1 1 16,-3 1-1-16,1-1-5 16,-3 2-7-16,1 0-2 15,-1 0-4-15,-2 0 1 0,0 2-1 16,0 2 0-16,-1 1 1 15,1 2 3-15,-1 1 4 16,1 1 1-16,3 0 3 0,-2 0-2 16,4 4-6-16,-1-3-1 15,3 3 0-15,1-1 2 0,1 2-3 16,2-1 0-16,0 2 0 16,2-2 0-16,5 0 2 15,3-2-2-15,4 0 6 16,1-3 2-16,1-4 0 15,4-1-4-15,-2-3 1 0,2 0-1 16,1 0-1-16,-4-9 0 16,-1 0 0-16,-1-2-1 15,-4-1 2 1,-1-1 1-16,-4-1-4 0,-4 2 0 16,0-2 0-16,-2 0-2 15,0 2-1-15,-6 1 0 16,-3 1 1-16,-3 1-1 15,0 4 1-15,-3 2-5 16,-2 3 1-16,-5 0 2 16,1 3-3-16,-1 8-15 15,0 0-29-15,-1 3-28 0,6 1-87 0</inkml:trace>
  <inkml:trace contextRef="#ctx0" brushRef="#br0" timeOffset="1002.9097">9174 3637 144 0,'0'2'45'0,"0"-2"-43"0,0 0-1 16,0 0 13-16,1 0 8 16,0 0-5-16,-1 0-9 15,1 1-4-15,-1 1 3 16,1 2 12-16,-1 2-3 16,0 1-5-16,0 4-4 0,0 3 1 15,1 3 0-15,0 3 8 16,-1 2 9-16,0 4-14 15,2-1-6 1,0-1-3-16,-1-2 0 0,1-3-2 0,2-5 0 16,3-4 0-16,-1-6-29 15,3-4-50-15,-1 0-198 0</inkml:trace>
  <inkml:trace contextRef="#ctx0" brushRef="#br0" timeOffset="2420.3548">10420 3696 73 0,'-5'0'92'0,"0"0"-75"0,3 0 15 15,2 0 9-15,0 0 3 0,0-4-25 16,1-1-7-16,8 0-7 16,4-1-1-16,1 0-2 0,2 1 0 31,0 2 2-31,0 1-3 0,-3 2 0 16,-2 0-2-16,-1 2 0 15,-4 8-2-15,-2 2 3 0,-3 3 0 0,-1 1 2 31,0 1 1-31,-1 3 1 0,-3-3 0 16,-2 0 0-16,0-2 0 16,4-2 3-16,0-2-1 15,2-2-2-15,0-3 1 16,10-1 1-16,1-2 4 16,4-2 2-16,3 0-7 0,3-1-3 15,2 0-9-15,4-2-36 16,0-6-75-16</inkml:trace>
  <inkml:trace contextRef="#ctx0" brushRef="#br0" timeOffset="3387.4085">11816 3724 196 0,'0'-1'40'0,"3"-2"-33"16,-1 1-1-16,1 0 4 0,0 1 3 16,-2 0-1-16,2 0-4 15,3-1 2-15,0-1 4 0,3 1-2 16,2-1-2-16,3-1 3 16,3 2-4-16,-1-1-6 15,1 2 2 1,-2-1 0-16,-1 1-3 0,-1 1-1 15,-3 0 2-15,-4 0-3 16,-1 2 0-16,-4 4-2 16,-1 1 0-16,-1 3 3 15,-9-1 9-15,-3 4-4 16,-2-1-2-16,-1-1-3 0,1 0 0 16,0-2-1-16,5-1 1 15,3-2-1-15,3-1 0 0,1-1 0 16,3-1-2-16,1-1-2 15,10-1 9 1,0 1-2-16,5-2-2 16,-1 0 1-16,3 0-1 0,-1 1-1 15,-2 0 1-15,-3 1-1 16,-1 1-1-16,-3 1 1 0,-1 0 0 16,-4 2-1-16,0 1 0 15,-1-1-1-15,-2 3 2 16,0-1 4-16,-2 3 5 15,-5 1-1-15,-3-1-5 0,-2 0 2 16,-1 0-1-16,-2 0 1 0,2-2-2 31,0 0-2-31,1-3 0 16,2-1-1-16,3-3-11 0,2-2-58 0,3-4-143 16</inkml:trace>
  <inkml:trace contextRef="#ctx0" brushRef="#br0" timeOffset="4172.1631">13201 3668 209 0,'0'-5'23'0,"0"1"-4"16,0 1 3-16,0 3 4 31,0 0-5-31,0 0-13 0,2 2-10 16,-2 6 2-16,1 3 5 16,2 2 3-16,0 1-3 15,2 0-2-15,0 0-1 16,3-3 2-16,-1-2-2 15,3-1 9-15,1-5 4 0,3 0 2 16,-1-3-1-16,3 0 1 0,1 0-3 31,0-6-9-31,0 1-3 0,0-3-2 16,-1 2 0-16,-3-1-1 16,0 1 1-16,-2 0-6 15,-2 0-19-15,-1 0-25 16,-1 0-13-16,-3 1-49 15</inkml:trace>
  <inkml:trace contextRef="#ctx0" brushRef="#br0" timeOffset="4461.7034">13365 3595 244 0,'2'2'17'16,"1"1"-18"-16,-2 3-1 15,1 5-1-15,1 3 8 16,-2 4 12-16,-1 3 11 0,0 3-3 16,1 2-11-16,-1 0-1 15,1 1-1 1,1-1-4-16,1-2-1 15,1-2-5-15,2-1-1 0,0-2 0 0,2 0-1 16,1-2-14-16,-1-3-54 16,0 0-127-1</inkml:trace>
  <inkml:trace contextRef="#ctx0" brushRef="#br0" timeOffset="20702.8076">10529 5123 139 0,'1'-2'31'16,"-1"1"3"-1,0 1-7-15,0 0 2 0,0-1-12 16,0 1-4-16,0 0 1 15,0 0 0-15,0 0-2 16,0 0 2-16,0 0 6 0,0-1-3 16,0 1-4-16,0-1 3 0,0 0 5 15,0 0-4-15,0 1-5 16,0 0-2-16,0 0-2 16,0 0-3-1,0 0-2-15,0 0-2 16,0 0-1-16,0 0-1 15,0 0 1-15,0 0-1 0,0 0 0 0,0 0 1 16,0 0 1-16,0 0 0 16,0 2 0-16,0 0 0 15,0 0 0-15,0 1 1 16,0 2 0 0,1-2 0-16,1 2-1 15,-2-1 2-15,1 3-2 16,-1-1-1-16,2 0 1 0,-2 1 0 15,1 0-1-15,0 1 1 16,0 1 0-16,0-1 2 16,-1 2 2-16,2 1-1 15,-2-1-1-15,0 2 1 0,0-1 1 16,0 3-3-16,0-3-1 16,0 3 0-16,0 0 0 0,0-2 0 15,0 2 0-15,0 0 0 16,0-2 0-16,0-1 0 15,0 0-1-15,0-1 1 0,0-1 0 16,0-1 2-16,0-2-2 16,0 3 2-16,0-2-1 0,0 0 0 31,0 0-1-31,0 0-1 16,0 1 1-16,0-2 1 15,0 2-2-15,0-1 1 0,0 0-1 16,0-1 0-16,0 0 1 15,0 1 1-15,0-2 1 0,0 0 3 0,0 0 0 16,0-1-1-16,0 0-1 31,-2 0-2-31,2 1 0 0,0-1-1 16,0-2-1-16,-1 1 1 16,0 0-1-16,1-1 0 0,0 0 1 15,0-1-1 1,0 2 0-16,0-3 2 0,0 1 0 15,0 1-2-15,0-1 0 0,0 1 1 16,0-1 0 0,0 1 1-16,0 0-1 15,0-1 2-15,0 1-1 0,0-1 1 0,0 0 0 32,0 0-2-32,0 1 2 15,0-1 0-15,0 1 0 0,0 0 1 16,0 0-1-16,0 0 0 15,0-1 1-15,0 1-2 16,0-2 1-16,0 1-1 16,0 0 2-16,0-1-1 0,0 0 0 15,0 0-1-15,0 0 1 0,0 0 1 16,0 0 2-16,0 0 2 16,0 0 2-16,0 0-1 0,0 0-2 31,0 0-1-31,0 0-2 0,0 0-1 15,0 0-1-15,0 0-1 0,0 0 0 16,0 0 0 0,0 0-1-16,0 0 1 15,0 0 0-15,0 0 2 16,0 0 0-16,0 0 3 0,0 0 1 16,0 0-1-16,0 0-3 15,0 0 0-15,0 0-2 16,0 0 0-16,0 0 0 15,0 0 0-15,0 0-1 0,0 0 0 0,0 0 0 16,0 0 0-16,0 0-1 16,0 0 1-16,0 0 0 15,0 0-1 1,0 0 2-16,0 0-1 0,0 0 1 16,0 0-1-16,0 0 0 15,0 0 0-15,0 0 0 16,0 0 0-16,0 0 0 0,0 0 0 15,0 0-1-15,0 0 0 16,0 0 1-16,0 0 0 16,2 1 0-1,0 0 0-15,-2-1 1 16,2 1-1-16,-1-1 0 0,1 0 0 16,-1 1 0-16,1-1 0 15,-1 1 0-15,-1-1 0 16,1 1 0-16,1-1 1 15,-1 0-1-15,2 0-1 16,-3 0 2-16,1 1-1 0,2-1 1 0,-1 0-1 16,1 2 1-16,0-2 1 15,2 0-2-15,-2 0 1 16,3 0 0-16,-1 0 1 16,2 0-1-1,0 0 0-15,1 0 1 0,1 0 0 16,1 0-1-16,-1 0 0 15,1 0 1-15,0 0 0 16,1 0 0-16,1 0 2 16,0 0 1-16,-1 0-2 15,0-2 1-15,0 1 1 16,1 0-3-16,-2-1 0 0,0 1 0 16,-1 0 1-16,-1 0-2 0,1-1 1 15,0 2-1 1,-2 0 1-16,1-2-2 15,1 1 2-15,-2-1 1 16,1 1-1-16,2-1-1 0,-1-1 1 16,0 2 0-16,0-2 1 15,1 1-1-15,-1-1 1 16,1 0 0-16,-1 1-1 0,1-1 1 16,1 0-1-1,-3 1-1-15,2-1 0 0,-1 1 0 16,2-1 0-16,-1 1-1 15,-1-1 1-15,1 1 1 16,-1 0 0-16,-1-2 0 16,0 2 0-16,0 1 0 15,-1-2-1-15,0 1 1 16,-1 2-1-16,2-2-1 0,-2 1 1 0,-1-2 0 0,1 1 0 16,-2 1 0-16,0-1 1 31,0 0-1-31,0 0 0 15,-2 1 1-15,1 0-2 16,1-1 1-16,-1 1 0 0,0 0-1 0,1-1 1 16,0 0 0-1,0 1-2-15,-1 0 2 0,0-1-1 16,0 0 0-16,0 2 1 16,0-3-1-16,-1 2 0 15,-1 0 1-15,1 1-1 16,-1-2 1-16,1 1-2 15,-1 0 2-15,-1 1-1 16,2 0 0-16,-2-1 1 0,0 1-1 16,0-1 1-1,0 1-1-15,0 0 1 0,0 0-1 16,0 0 0-16,0 0 0 16,0 0-1-16,0 0-1 15,0 0-2-15,0 0-6 16,0 0-12-16,0 0-15 15,0 0-10-15,0-1-22 0,0 0-38 16,0-1-28-16,0-2-72 16</inkml:trace>
  <inkml:trace contextRef="#ctx0" brushRef="#br0" timeOffset="28566.7528">9155 7024 49 0,'-1'-5'-1'0,"-1"0"-20"16,1 1 7-16,0 0 12 0,1 0 2 16,0 0-4-16,0 0 3 15,0 1-1-15,0 0 4 16,0 0-1-16,0 1-1 15,0-1 0-15,0 2-7 16</inkml:trace>
  <inkml:trace contextRef="#ctx0" brushRef="#br0" timeOffset="29130.8618">9142 6946 198 0,'-2'0'51'0,"2"0"-10"16,0 0 0-16,-2 0-8 15,2 0-10 1,0 0-11-16,0 0-6 0,0 2-1 15,0 3 0-15,-2 2 6 16,2 3 8-16,-1 2-2 16,1 3-3-16,-3 1-1 15,1 4 5-15,-3 4-4 0,1 4 3 0,-4 2-7 16,2 1 1-16,-2 3-5 16,1-3 0-1,1-3-2-15,1-3-2 16,3-5 0-16,-2-6-2 0,4-4 1 15,0-4 0 1,0-3-1-16,0-1 1 0,0-1 0 16,0-1 0-16,0 0-4 15,4 0-21-15,0-6-28 16,1 0-61-16,1-2-87 0</inkml:trace>
  <inkml:trace contextRef="#ctx0" brushRef="#br0" timeOffset="29843.2211">9642 7149 278 0,'0'8'3'0,"0"2"1"16,0 2 24-16,-3 2-1 16,-2 4 4-1,-1 0-14-15,1 0 0 0,1-1 2 16,0-3-4 0,3-1-11-16,0-3-2 15,1-3 8-15,0-4-2 0,0-2 1 16,0-1 11-16,0 0 11 15,0-4 4-15,1-4-15 16,2-3-15-16,-3-4-4 16,0 3 1-16,0-2-2 15,0 0 1-15,-5 2 0 16,0 0-1-16,-1 0-1 0,-1 3 0 16,-1 2 1-16,-1 2-2 0,1 3 2 15,-2 2-2 1,1 0 0-16,-2 0-1 0,-1 7 0 0,2 4 2 31,-4 2 0-31,3 5-2 0,-4 1 4 16,3 3-1-16,-3 3-1 0,2 2 1 15,-3 2-1-15,2 2 2 0,2 2-1 16,-1 1 0-16,3 2-1 16,3-1 2-1,2 1-2-15,3 0 0 0,2-4 1 16,0-2 0-1,7-4-1-15,6-4 1 0,-1-5-2 16,7-4 8 0,1-6 7-16,3-5 5 0,2-2 3 15,0 0-7-15,2-8 0 16,-1-5-6-16,-1 1 0 0,-2-2-3 16,-3 2-1-16,-4 1-4 15,0 1-1 1,-5 3 1-16,-3 0-2 0,-1 3-4 15,-2 1-13-15,-1 1-19 0,1 0-7 16,-1 0-13-16,2-3-32 16,0-1-37-16,-1-2-151 15</inkml:trace>
  <inkml:trace contextRef="#ctx0" brushRef="#br0" timeOffset="30366.4218">9930 6989 203 0,'0'-2'35'16,"0"-1"11"-1,0 2 6-15,0 0-4 0,0 1-6 16,0 0-24-16,0 0-10 16,0 0-4-16,-2 5 0 15,1 2 3-15,-3 3 8 16,1 2 6-16,2 1-7 16,0 1-6-16,-1 2 19 0,0 0-2 15,1 0-8-15,1-1-7 16,0-1-2-16,0-2-6 15,0-2 0-15,0-1 0 0,0-2-2 16,0 0 0-16,0-2-1 16,3 2-5-16,0-2-53 0,-1 1-51 15,0-1-101-15</inkml:trace>
  <inkml:trace contextRef="#ctx0" brushRef="#br0" timeOffset="34834.2877">13469 6377 264 0,'3'-4'133'0,"0"-4"-127"16,0-4 0-16,-1 1 10 0,2-3 5 15,-2-1-10-15,-2-1-2 16,0-1-3 0,0-2 2-16,-4 2-2 15,-2 0-3-15,-3 0 3 0,-3 1-5 16,-3 3 5-16,-2 1-4 16,-3 4-2-16,-2 4 1 15,-5 4-2-15,0 0 2 16,-1 9-2-16,-1 7 0 15,1 7 2-15,4 5-2 0,1 5 0 0,7 4 1 32,5 0 0-32,5 2-2 15,6-4 1-15,0-2-1 0,10-8 0 16,7-5 2-16,4-9 0 16,4-8 2-16,0-3 0 15,2-11 2-15,0-6 0 16,-4-6 7-16,-2-1 0 0,-6-2-4 15,-2 3-4-15,-4 1-1 0,-4 3-1 16,-2 3-1-16,-2 4 1 0,-1 5-1 16,0 1 1-16,0 3-1 31,0 3 2-31,0 1-6 16,4 10-3-16,-1 5 5 0,5 7 2 15,2 6-1-15,3 4 1 16,1 4 1-16,1 6-1 15,2 2 0-15,-2 2 0 16,2 1 1-16,-5 1-1 0,1 0 1 16,-3-1-1-16,-2 0 0 15,-4-2-1-15,-1-1 2 16,-1-4 0-16,-2-6-1 0,0-5 0 16,0-10-1-16,0-3 1 15,-3-8-1-15,-2-8 1 0,-1-1 5 16,-1-9-1-16,-2-9-3 15,-1-5-1-15,1-7 0 16,0-4-1 0,-2-5-3-16,4-3-1 0,1 0-1 15,4-2-3 1,1 0 3-16,1-1 3 0,1 2 3 0,6 1 1 16,2 1 0-1,2 0 1-15,2 2 1 16,0 0-2-16,1 2 0 15,1 0-1-15,-1 2 0 16,0 5 0-16,-1 3 0 0,0 8 1 0,-5 6 7 16,2 7-1-1,-2 6-3-15,0 5-4 0,0 14 0 16,0 6 1-16,1 8 1 16,-1 4-1-16,1 3-1 15,2-1 2-15,2-4-9 16,-1-6-15-16,4-3-10 15,1-11-2-15,2-7-15 16,5-8-13-16,-3 0-46 0</inkml:trace>
  <inkml:trace contextRef="#ctx0" brushRef="#br0" timeOffset="35220.2331">14101 6233 447 0,'-13'-1'2'0,"-3"1"5"16,-2 0 5-16,-1 10-9 0,0 4-3 15,1 4 0-15,2 5 0 16,1 3 0-16,3 2-1 31,5-3 0-31,5-1-1 0,2-6 0 16,0-4 3-16,8-7-1 15,4-4 3-15,2-3 6 16,4-3 8-16,-1-6 1 16,-3-5-12-16,1-1-2 15,-4 0 1-15,-1 1-5 0,-3 0 1 16,-3 3 0-16,-2 3 0 16,-2 3 0-16,0 3 0 15,0 2 6-15,-4 3-8 16,-2 9 0-16,-1 4 0 0,3 4 0 15,-1 2-1-15,4 3-10 16,1-5-51-16,1-2-70 0,9-6-142 16</inkml:trace>
  <inkml:trace contextRef="#ctx0" brushRef="#br0" timeOffset="36069.0185">14325 6255 358 0,'-6'-4'24'0,"-5"1"-3"15,-1 3-3-15,-1 0-10 16,-4 8 1-16,1 4-10 16,0 3 1-16,2 5 1 15,-2 2-1 1,5 2 0-16,3 0 1 0,3-2-1 15,4-3-2-15,1-5 2 16,6-4 2-16,4-7 0 16,5-3 3-16,1 0 14 15,3-9 6-15,-2-5-5 16,2-5-2-16,0-2-7 16,-2-4 1-16,0-2 1 0,-3-2 2 15,-3-2-5-15,0-2-2 0,-4 0-2 16,0-1-3-16,-4 2-3 15,-2 1 0 1,-1 4 1-16,0 7 0 0,0 5 0 16,-2 5 13-16,-1 9 2 15,-3 1-14-15,0 5-7 16,2 9-1-16,-2 7 3 16,4 5 0-16,2 4 0 0,0 0 2 0,5 1 1 15,8-2-2-15,2-3 2 16,2-4 1-1,7-2 1-15,-3-4-1 16,3-3 2-16,1-4 4 16,0-2 1-16,-2-3-1 0,1-3-2 0,0-1-2 31,-1 0 0-31,2-5-1 0,-1-4-1 16,0-2-1-16,0-2 1 15,-2-2 0-15,-3 0-1 16,-2 0 0-16,-4-1 1 15,-4 3-2-15,-3 3-2 0,-5 1 3 0,-1 3 1 32,0 5-5-32,-7 1-1 0,-3 0 2 15,-2 1-1-15,-2 7 3 0,1 3 0 16,0 3-1-16,1 3 2 16,3 0-1-16,1 3 0 15,3-1 0-15,4 1 0 16,1-1 0-16,4-4 0 15,8-1 3-15,3-5 8 16,4-1 4-16,2-4-2 16,3-2 3-16,1-2-5 15,2 0-3-15,-1 0-4 0,-1-1-2 16,1-1-1-16,-2-4 0 16,0 3 0-16,-4-3-5 15,1 1-13-15,-2 0-24 16,-2-1-25-16,-2 1-9 15,-3-1-37-15,-1-1-85 16</inkml:trace>
  <inkml:trace contextRef="#ctx0" brushRef="#br0" timeOffset="36715.1196">15300 6104 270 0,'0'-5'109'0,"-4"0"-97"16,-6 0 18-16,-3 0-10 15,-2 3-8-15,-6 1-8 0,-1 1-5 32,-3 0 3-32,0 2-2 0,0 4 0 15,5 1 0-15,1 0 4 16,6 1-1-16,5-1 1 0,6 1 1 16,2 0 1-16,4 0-1 15,9-1 6-15,4 0 9 16,1 1-6-16,5-2-2 15,-1 1 1 1,1-1-7-16,-1 2-2 0,-2 0 2 16,-2 1 0-16,-1 3-1 15,-7 1-6-15,-3 1 2 16,-3 4-2-16,-4 0 1 0,-1 2 1 16,-9-3 1-16,-4 1 1 15,-1-2-1-15,-4-2 3 16,-3-3-4-16,2-3 0 15,-2 0 0-15,2-6 0 16,-3-2-4-16,5 0-17 0,-1-6-18 16,5-6-37-16,5-7-78 15</inkml:trace>
  <inkml:trace contextRef="#ctx0" brushRef="#br0" timeOffset="37461.3766">15873 5599 328 0,'-10'-6'28'0,"-2"-1"-27"0,-1 1 0 16,-1 2 4 0,-4 0 3-16,-2 1-6 0,-2 2-1 15,1-1 3-15,-3 2 0 16,0 0 2-16,6 0 5 0,1 2 10 16,2 1-12-1,5-1 0-15,4-1 0 16,1 2 3-16,3-2-2 0,2 1-2 0,0 1-1 15,0 0 0-15,0 2 4 16,4 1 1-16,1 1-3 0,3 3-1 16,-3 2-4-16,1 1 0 31,-1 4-2-31,0 2-1 16,-3 4 1-16,2 2-2 0,-2 3 1 15,-2 1-1-15,3-1 1 16,0 3-1-16,0-1 1 0,0 1 3 0,-2 1 7 15,3 2-4-15,-4 1 0 32,0 1-4-32,0 0 0 0,0 2 0 15,-2 1-1-15,-3-1 0 16,1 0-1-16,1-3 1 0,2 0 0 16,1-6-2-16,0-3 1 15,8-5 1-15,5-6 9 0,2-3-3 16,2-3 3-16,3-1 2 15,0-5 4 1,3-1-5-16,-3-2-6 0,3 0-2 0,-4 0-1 31,0 0 0-31,-2-4-2 16,-2 1-1-16,-1 0 0 0,-4 0 0 16,-3 0 1-16,-2 2-1 0,0 1-1 0,-3-2 0 15,-2 1-7-15,2 1-16 16,-2-2-16-16,2-1-17 31,1-2-12-31,0-4-52 0,0-3-71 16</inkml:trace>
  <inkml:trace contextRef="#ctx0" brushRef="#br0" timeOffset="38039.7477">16081 5884 242 0,'-11'-3'23'0,"3"0"9"0,5 1 1 15,0 1 10-15,3-2-2 16,4 1-10-16,8 1-23 16,4-1-2-16,6-1 1 15,7 3 1-15,2 0 3 16,3 0 0-16,1 0 2 0,1 5-1 16,-5 1 2-16,-3 3-9 15,-4-1-3-15,-7 1-2 0,-4 2 1 16,-6 0-2-1,-3 3 0-15,-4 1 1 16,0 4 3-16,-5 1-1 0,-7 3 1 16,-1 0 0-1,-3 1-2-15,-1-2 2 0,0-2-3 0,2 0 1 16,4-3 0-16,4-3 0 0,2-2 2 16,5 0 5-16,0-4-1 15,0-1 2-15,9-3 9 16,4-2-1-16,4-2 2 15,2 0-4-15,1 0-7 16,0-7-4 0,0-2-3-16,0 0-1 15,-3 0 0-15,-4-2-2 16,1 0-15-16,-5-2-24 0,1 0-21 16,-2-2-16-1,0-3-41-15,1-2-95 0</inkml:trace>
  <inkml:trace contextRef="#ctx0" brushRef="#br0" timeOffset="38258.1674">16697 5755 111 0,'3'0'399'15,"-3"0"-381"1,0 0-7-1,0 0-1-15,0 0 2 0,0 0-11 16,0 2-5-16,-1 3 4 16,-2 2-1-16,0 3-7 15,1-1-7-15,1 2-11 0,0 0-16 16,1 3-37-16,0-2-13 16,0-1-70-16</inkml:trace>
  <inkml:trace contextRef="#ctx0" brushRef="#br0" timeOffset="38496.8">16697 6169 414 0,'2'2'24'15,"-2"-2"37"-15,1 0-12 16,-1 0 2-16,0 0-20 15,0 0-22-15,2 0-7 0,-2 0-2 16,0 0-2-16,0 2-17 0,2 1-12 31,-2 1-12-31,1 3-4 0,2 1-29 16,-1-1-41-16,1 1-87 16</inkml:trace>
  <inkml:trace contextRef="#ctx0" brushRef="#br0" timeOffset="39620.4518">16886 5458 99 0,'9'1'192'16,"3"-1"-186"-16,-2 0 1 16,5 0 8-16,2 0 9 15,0 0 2-15,3 0-3 0,3 0 6 16,0-5-2-16,3-1-4 15,1 0-3-15,2-2-2 0,-3 0-4 0,-2 0-6 32,-2 0-3-32,-5 3-3 15,-5 0 3-15,-2 2 2 0,-7 0-4 16,0 3 0-16,-3-1-2 16,0 1 3-16,0 0-3 15,0 1-4-15,-4 6 2 16,0 2 1-16,-1 3 0 0,1 2-1 15,-2 2 1-15,6 3-1 16,0 0 2-16,0 1 0 16,0 2-1-16,1 3 1 15,5 4-1-15,0 1 3 0,1 4-1 16,-1 2 1 0,0 2-2-16,0 3-1 15,0 1 2-15,-2 1-2 0,0-1 0 16,1-2 2-16,-2-1 0 0,0-5 0 15,1-3 7-15,-2-5-5 16,-2-5-1-16,0-4-1 0,0-5 0 16,0-3 0-16,-2-2 3 15,-6-2 6 1,-5-3 5-16,-2-1 0 0,-4-1-6 16,-1 0-4-16,-4 0-4 15,2-1-2-15,2-2 1 0,2 0 0 16,5 0-1-16,3 3 0 15,4 0 0 1,2-2-1-16,3 2-2 16,1 0-7-16,0 0-23 15,2 5-21-15,4 2-5 16,1 3-34-16,-1 1-50 16</inkml:trace>
  <inkml:trace contextRef="#ctx0" brushRef="#br0" timeOffset="50168.3487">14694 7362 151 0,'3'0'42'0,"-1"0"1"0,-1 0 11 16,-1 0-3-16,0 0 4 0,0 0 0 16,0 0-11-1,0 0-2-15,0-3-1 16,0-2-12-16,0 0-16 0,0-1-10 15,0-2-2-15,0 0-1 16,-4 1 0-16,1 1 0 16,-3-2 0-16,0 3 0 15,-1-1-2-15,-3 3 1 0,-1 1-2 0,-1 2 1 32,-4 0 0-32,0 1 0 15,-2 8 1-15,-3 1 0 0,2 4 1 16,-2 1-1-16,0 3 0 15,0 2 0-15,3 2 1 16,2 3-1-16,2 0-1 0,7 1 1 0,0 0 1 31,7 0-2-31,0-2 0 0,10-2 1 16,2-2 2-16,5-1 2 0,6-4 2 16,4-2-1-16,2-4 16 15,5-2-2 1,1-2-5-16,2-3-1 0,0-2-6 15,3 0 1-15,-4 0-1 16,-2-5-4-16,-2 0-1 16,-6 1-1-16,-7 0 1 15,-5 1-2-15,-4 1 1 0,-4 0-3 16,-5 2-26-16,-1 0-27 16,0 0-5-1,-1 0-2-15,-5 0-47 0,0 1-48 16</inkml:trace>
  <inkml:trace contextRef="#ctx0" brushRef="#br0" timeOffset="51349.775">15181 7250 297 0,'0'0'23'0,"0"0"13"0,0 0-6 15,-2 0 0-15,2 0-9 16,0 0-13 0,0 2-7-16,0 4 0 0,0 2 2 0,0 3 7 31,0 3-2-31,0 3 3 0,2 2-3 16,1 3 6-16,0 1-2 15,-1 4-7-15,-2 1-3 0,1-1 0 0,-1 3-1 16,0 0 1-16,0-4-2 15,0-2 1-15,0-4-1 16,1-6 2-16,1-1-2 0,0-6 0 31,-1-2 0-31,1-2 0 16,-2-2 1-16,1-1 1 0,-1 0 8 16,0 0 12-1,1-6-2-15,-1-5-15 0,0-3-3 16,0-3 2-16,0 0-4 15,-1-5 0-15,-2 0 0 0,-3 1 0 0,1-3 0 16,-1 5 0-16,-1 0 0 16,0 0 1-16,-1 2 1 31,0 2 3-31,0 0-2 0,-1 0-1 16,0-1 5-16,2-1 4 0,-2 0-2 15,3 0-4-15,-2-1-1 16,2 2-2-1,3 0-1-15,-1 4 2 16,2 2 2-16,2 2 1 0,-2 2-4 16,2 3 0-16,0 1 0 15,0 2-1-15,0 0-1 0,0 0-3 0,2 0-4 16,4 7 5-16,3 1 1 16,3 0 1-16,3 2 0 15,2-2 0-15,1 2 0 16,2-2 1-16,3 0 2 0,0-1-1 15,2 0 0-15,0 2-1 32,2-3 1-32,-2 3-2 15,0-1 0-15,-1 3 2 0,-1 0-2 16,-1-1-1-16,-1 2 2 16,-3 1-1-16,-1 0 1 15,-2-2-2-15,-2 1 2 16,-1-1-1-16,-3 1 0 15,-1-2 0-15,-3 2 0 0,0-1 0 0,-3 3 0 16,-1-2 1-16,-1 1-1 16,0 1 1-16,0 1 0 15,-7-1 0-15,-1 0 1 16,-5 1 0-16,-1-4-1 16,-5 0 2-16,0 0-2 15,0-3 1-15,-1 0-2 16,-1-4 1-16,4-1-3 15,0-1-5-15,4-1-10 0,2-1-16 0,3 0-11 16,4 0-16-16,2-3-8 31,2 0-50-31,0-1-82 0</inkml:trace>
  <inkml:trace contextRef="#ctx0" brushRef="#br0" timeOffset="52261.2741">15743 7244 282 0,'-2'0'37'15,"2"0"-9"-15,0 0-10 16,-1 4-11-16,-1 6-6 0,1 2 10 16,-1 7 12-16,-2 1 10 31,2 6-18-31,0 4-8 0,-1-1-4 15,0 5-1 1,0-1 0-16,1-1-1 0,0-3 0 0,1-5 1 16,1-6 3-1,0-5 12-15,0-4-4 0,0-5-2 16,3-3 3-16,-1-1 5 16,0-3 12-1,1-6-8-15,-1-5-15 16,0-3-5-16,-2-3-2 0,0-1 1 15,0-2-2-15,0 0 0 16,-2-2 0-16,-3 2-1 0,-2-3 1 16,0 2-1-16,0 2 1 0,-3 3 1 15,2 2-1-15,2 3 2 16,0 2 0-16,3 3 3 16,-2 1 2-1,4 2-1-15,-1 1 2 16,2 1-2-16,0 0 3 15,0 0 0-15,2-2-2 16,8 0-4-16,5-2 2 16,8-1 0-16,4-2-1 0,2 0 2 15,6-1 1-15,2 1 6 16,0-3-7-16,-2 4 0 16,-1 0-2-16,-3 0-1 15,-3 3-4-15,-5 0 2 16,-4 2-1-16,-2 1-1 0,-5 1 2 15,-4 2-2-15,0-1 0 0,-5 2-1 0,-1 0-2 16,0 0-6-16,-2 0-15 31,0 0-14-31,0 2-13 16,-2 2-10-16,-6 3-2 0,-5-1-39 16,-4 2-60-16</inkml:trace>
  <inkml:trace contextRef="#ctx0" brushRef="#br0" timeOffset="52583.6049">15685 7362 378 0,'11'3'16'0,"5"-3"30"16,3 0 4-16,5 0-14 0,1-2-7 15,1-4-4 1,0 0-4-16,1 0-2 0,-3-1-3 0,-2 2-8 16,-1-1-1-1,-3 2-1-15,-2 1-2 16,0-2-4-16,-1 2 1 0,-2 1 0 16,-3 0-1-16,-2 1-1 15,-1 0 1-15,-2 1-2 16,-2 0-8-16,-1 0-32 0,0 0-29 15,-2 2-17-15,0 0-40 0,-1 2-139 16</inkml:trace>
  <inkml:trace contextRef="#ctx0" brushRef="#br0" timeOffset="53460.9505">14087 7109 247 0,'1'1'56'0,"0"0"-29"0,1 0-11 32,-2 1-11-32,0 2-1 0,0 4 0 15,0 0 0 1,0 6 8-16,0 2 2 0,0 1-5 16,-2 3 0-16,-1 1-6 15,1 0-4-15,2-2 2 16,0-4 0-16,0-2-1 15,0-3-1-15,0-6-12 16,1-4-25-16,5 0-28 16,2-4-81-16</inkml:trace>
  <inkml:trace contextRef="#ctx0" brushRef="#br0" timeOffset="53658.9915">14208 7157 313 0,'2'8'13'16,"-2"-2"5"-16,0 4 13 15,2 2-4-15,0 3-14 0,-2 1-9 16,1-2-4-16,1 3 1 16,2 0-8-16,1 0-51 15,1-3-51-15,2-3-137 16</inkml:trace>
  <inkml:trace contextRef="#ctx0" brushRef="#br0" timeOffset="54295.0416">16380 6891 217 0,'-1'7'39'15,"0"1"-16"-15,1 3 11 16,-2 6-9-16,1 2 5 0,-1 1-7 31,0 1-13-31,1 2-6 16,-2-1-2-16,1-5-2 0,1-2 0 16,0-2-2-16,1-5-11 0,0-3-15 15,0-4-9-15,1-1-26 16,4-1-61-16</inkml:trace>
  <inkml:trace contextRef="#ctx0" brushRef="#br0" timeOffset="54459.024">16409 7004 346 0,'0'9'5'0,"0"2"-2"0,0 1 2 15,0 1-3-15,0-2 0 16,0 3-1-16,0 0-5 0,0-1-45 16,0 0-91-1</inkml:trace>
  <inkml:trace contextRef="#ctx0" brushRef="#br0" timeOffset="55490.2411">12955 5757 495 0,'0'6'0'0,"0"3"-5"15,0 7 0-15,0 7 1 16,0 11 2-16,-4 10 2 31,-1 7 0-31,-1 5-1 0,-4 9 1 0,3 5 1 31,-5 5-1-31,0 5 0 0,1 6 0 16,0 5 0-16,0 4 1 0,1 7-1 16,4 4-2-1,3 6 4-15,2 6-3 16,1 1 1-16,0 7 0 0,4-1 0 15,2 2 1-15,2-1-1 16,-1-3 1-16,1 0-1 16,-1-4 1-16,-1-3-1 15,0-4 0-15,0-5 0 16,1-10 0-16,1-8 1 0,2-10-1 0,3-9 0 16,0-11 1-16,3-10-1 15,1-7 1-15,4-6-1 16,2-6 0-16,0-6 0 0,7-5-1 15,3-6-5-15,4-3-19 16,5-4-19-16,6-3-15 31,3-1-13-31,1-2-32 0,4 0-49 16</inkml:trace>
  <inkml:trace contextRef="#ctx0" brushRef="#br0" timeOffset="59448.7003">16382 6853 137 0,'0'0'24'16,"0"0"-19"-16,0 0-2 16,0 0-3-16,0 0 0 0,0 0 1 0,0 0 0 15,0 0 4-15,0 0-1 16,0 0-1-16,0 0-2 16,0 0-2-16,0 0 2 15,0 0 0-15,0 0 2 0,0 0 7 31,-2 2 13-31,0-1 3 16,-1 1-4-16,-1-2-7 16,2 1-4-16,-2 0-5 0,1 0 0 15,2-1-2-15,-1 0-2 16,2 0-1-16,0 0 1 16,0 0 1-16,0 0 1 0,0 0 0 15,0 0 2-15,0 0 7 16,0 0 2-1,0 0 3-15,0 0 6 16,0 0-1-16,0 0-6 0,0 0-4 16,0 0-6-16,0 0-4 15,0 0-1-15,0 2 1 16,0 2 4-16,0 1 1 16,0 0-4-16,0 2 1 15,0 1 0-15,0 0-2 16,0 1 2-16,0-1 3 0,0 4 2 15,0-3-3-15,0 1 1 0,0 1-2 16,0 0-1-16,-1-2 2 16,1 1-3-1,-2-1-1-15,1 0-1 0,1-2 0 16,0 0-2-16,0-3 1 16,0 2 0-16,0-4 0 15,0 1 0-15,0 0 0 16,0-2-1-16,1 0 0 15,-1-1 1-15,0 0 0 16,0 0 0-16,2 0 3 0,-2 0 2 0,0 0 14 16,0-1-1-1,0-4-12-15,0-2-4 16,0 0-2-16,0-2-1 0,0-1 1 16,0 1-1-16,0-2 1 15,0 0-1-15,0 0 1 16,0-1-1-16,1-1 2 0,2 1-2 0,0-1-2 15,1 2 4-15,-2-1-2 16,2 3 0-16,-3 3-2 16,1 0 4-16,-1 3-2 15,0 0-2-15,-1 2 2 0,0 1-1 16,0 0-2-16,0 0-1 31,0 0-2-31,0 0 0 16,0 7 5-16,0 1 0 0,0 2 1 15,0 4 0-15,-2 1 0 16,0 2 1-16,1 1-2 16,-2-1 1-16,0 2 0 0,-1-2 0 15,0 0 1-15,1-2-1 16,-1-1 0 0,0-2 0-16,1-2 0 0,1-1 0 15,1-2 0-15,-1 0 0 0,0-2-4 16,0 0-16-16,0-2-15 15,0 1-10 1,1-2-13-16,-1-2-37 0,2 0-37 16</inkml:trace>
  <inkml:trace contextRef="#ctx0" brushRef="#br0" timeOffset="59799.3153">16528 6853 310 0,'5'-3'13'16,"0"2"0"-16,-2 0 12 0,-1 1-9 0,-1 0-4 15,0 4 8-15,-1 5 2 16,0 2-2-16,0 6 8 15,0 1-3-15,-2 4 2 16,0-3-5 0,0 1-17-16,1-2-2 0,1-3-2 15,0-3 0 1,0-2 1-16,0-2-2 16,3-2 2-16,3-2-2 0,-1 0 1 15,1-1-12-15,2-2-41 16,-2-1-68-16,-1 0-100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08:46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7692 3731 313 0,'0'-7'11'0,"0"-1"11"16,0 2 22-16,0-1-5 0,0 1-6 15,0 2-12-15,-3 1 0 16,0 1-7-1,-1 1-9-15,-2 1-2 16,-1 0-3-16,-4 6-1 16,-2 4-2-16,1 5 3 0,-2 2-1 15,1 5 0-15,0 1 1 0,1 3 0 16,2 2 0-16,3-3 0 0,1-2 0 16,6-4 0-16,0-2-1 31,0-6 1-31,6-5-1 15,3-6 1-15,5 0 1 0,2-6 8 16,1-8 2-16,5-8-1 16,-1-6-1-16,0-1-3 15,-4-4-2-15,-3 1 4 0,-3-1-1 0,-7 6-3 16,-4 1-2-16,-6 6-2 16,-9 5-12-16,-5 4-10 15,-4 6-3 1,-1 5-9-16,0 0-22 0,-2 10-58 15,4 2-184 1</inkml:trace>
  <inkml:trace contextRef="#ctx0" brushRef="#br0" timeOffset="574.8805">9050 3654 338 0,'5'13'49'0,"-5"2"-46"15,0 4 19-15,-1 6 11 16,-6 3-8 0,-2 3-12-16,-2 2-5 15,2 2-6-15,1-4-2 16,3 0 0-16,4-3-4 16,1-5-20-16,4-1-49 0,7-4-54 15</inkml:trace>
  <inkml:trace contextRef="#ctx0" brushRef="#br0" timeOffset="1307.2399">10544 3609 316 0,'1'0'18'0,"4"-3"26"15,-1-4 14-15,3-1-22 16,2 0-15-16,2 0-4 15,3 2 1-15,0 0-8 0,1 3-4 16,-1 3-1-16,-1 0-2 16,-1 9-2-16,-3 5 1 15,-5 6 2-15,-4 2-2 0,0 6-2 16,-4 1 1-16,-5 2-1 16,-5-3 1-16,3 0 0 0,-1 0-1 15,1-6 1-15,3-1-1 31,2-2 1-31,4-4-1 0,2-2 0 16,0-2 0-16,10-2 0 0,7-1 0 16,4-5 1-16,5 0-1 15,4-3 1-15,3 0-3 16,1 0-28-16,2-6-41 0,1-2-68 16</inkml:trace>
  <inkml:trace contextRef="#ctx0" brushRef="#br0" timeOffset="2133.5006">11787 3642 407 0,'6'-3'9'0,"0"0"-9"16,0-2 2-16,5-1 4 16,2 2 0-16,3 0 4 15,2-1 5-15,2 2-7 16,2 2-6-16,-2 1-1 0,-1 0 5 16,0 0 0-16,-3 3-5 0,-3 4 0 15,-3 1-1-15,-3 3 1 0,-3 0 0 31,-4 3 1-31,0 0 0 16,-6 1-1-16,-3-2 1 0,-3 1-1 16,1-3 0-16,2-2-1 0,3-1 1 15,1-3 0-15,4-2-2 0,1-2 0 16,1-1-4-16,8 0 4 16,2 0 2-16,4 0 0 15,0 0 0-15,3-1-1 0,-3 0 1 31,1 1-1-31,-3 0 2 16,-1 2-1-16,-5 5 0 16,-1 3 1-16,-4 3-2 0,-2 2 4 15,0 0-3-15,-7 1 2 16,-4 1-1-16,-2-3 0 0,-2 1 2 16,-3-2 2-1,1-2-4-15,-2-1-1 16,2-2-2-16,1-2 1 15,1-2-19-15,1-4-51 0,6 0-68 0</inkml:trace>
  <inkml:trace contextRef="#ctx0" brushRef="#br0" timeOffset="3005.8076">13361 3659 315 0,'4'-11'76'0,"-1"0"-64"31,0 2 8-31,1 2 1 16,-3 2 4-16,0 1-6 0,-1 3-5 15,0 1-2-15,0 0-3 16,0 3-11-16,0 6-1 0,-2 7 3 16,-2 2 0-1,0 4 0-15,1-2 0 16,0 1 0-16,2-2 0 0,1-3 1 0,0-4-2 15,0-2 1 1,1-4 0-16,6-2 0 16,2-2 2-16,2-2 4 15,3 0 0-15,-1 0-3 0,3-6-1 16,0 0-2-16,1-1-2 16,-2 1-3-16,0 0 0 15,-2 2-2-15,0-1-4 16,-2-1-10-16,-3 0-19 15,0-1-21-15,-4-1-23 0,0-1-124 16</inkml:trace>
  <inkml:trace contextRef="#ctx0" brushRef="#br0" timeOffset="3271.2855">13503 3558 346 0,'0'4'29'16,"0"2"-29"-16,0 1 1 0,0 7 3 31,-2 2 18-31,-2 4 9 0,-1 6-9 16,-1 1 5-16,-2 2-2 15,2 2-4-15,1 0-6 0,2-3-9 16,3-3-4-16,0-5-2 15,3-3-1-15,6-4-13 16,3-5-29-16,1-4-60 16,1-4-122-16</inkml:trace>
  <inkml:trace contextRef="#ctx0" brushRef="#br0" timeOffset="10155.3345">10873 5668 25 0,'5'-4'309'0,"0"1"-298"15,-5-1 19-15,2 0 14 16,-2 2 4-16,0 1-13 16,0-2-12-16,0 1-9 0,-2-1 5 15,-3 1-6-15,-3 0-6 16,-2 0-2-16,-4 1-5 0,-6 0 0 31,-2 1-1-31,-5 0 1 16,-3 0-1-16,-3 4 1 15,-1 2 0-15,-1 0 0 0,1-2 1 16,-1 1-1-16,4-1 2 16,5 0-2-16,3 0 1 15,4-2 1-15,6 0-1 16,5-1 0-16,4-1 2 0,2 0-1 16,2 0 1-16,0 0-1 15,0 0 1-15,0 2-2 16,0-2 0-16,0 1 1 0,0 2-2 0,0 2-1 15,0 3 1-15,0 1 0 32,-2 3 0-32,-5 4 0 15,-1 4 1-15,-4 3-1 0,0 4 0 16,-1 1 0-16,0 3 2 16,0-2-1-16,0-1-1 15,2 0 0-15,2-8 1 16,1-1-1-16,3-8 1 0,3-2 0 0,0-4-1 15,2-4 2-15,0-1 2 16,0 0 9 0,5 0 11-16,7-4-2 15,2-4-12-15,5-3-7 16,3-1-2-16,6-3-1 16,2 2-1-16,3-1 2 15,-1 3-2-15,4 2 2 0,-3 1-2 0,2 3 1 16,-4 3 3-1,-1 2-3-15,-3 0 0 16,-2 0 0-16,-2 1 0 0,-3 3 0 16,-2 2 0-1,-2 2 0-15,-1 1 0 0,-2 2 1 0,0 2 1 16,-3 1 2-16,0 1-1 0,-1 4 6 16,-1 1-4-16,-4 0-1 31,-1 0 2-31,-3 2-4 0,0 0 2 15,0 1-4-15,0 0 2 16,-5-2 1-16,-1 1-1 0,0-1 0 16,-2-2-1-16,-1 0 2 15,-1-2-1 1,-1-1-1-16,0 1 1 16,-1-2 4-16,-3 1-1 0,1-2-3 15,-3 0 1-15,-1-1 0 16,-1-1-1-16,0-1 1 15,-1-2 1-15,-2 2 0 16,0-4 0-16,-2 0 1 0,-1-3 3 16,0 0 1-16,-3-1-1 15,-1-2 1-15,-1-1-2 16,-1 0-5-16,0 0 1 0,2-3-1 16,1-2-1-16,3-1 0 15,2 0 0 1,4 0 0-16,6 0-1 0,2 0 1 15,4 2-1-15,3 0-6 0,2 1-11 16,-1 1-13-16,2-1-19 16,1 0-33-1,0 1-40-15,0-2-64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09:52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5393 9677 260 0,'0'0'40'0,"0"0"-33"16,0 0 26 0,0 0 3-16,0 0-9 0,0 0-12 15,0 2-7-15,0 2-1 0,0 4 1 16,0 2 8-1,-4 5 1-15,-1 4-2 16,0 2-4-16,-2 7 0 16,0 3 0-16,-3 5 1 0,-1 6 0 15,1 4-1-15,-6 5-5 16,3 2 0-16,0-1-1 16,1-2 2-16,3-4 0 15,-1-5 0-15,3-8 1 16,1-7-2-16,1-7-3 15,4-7 0-15,-3-5-1 0,4-5-2 16,0-2 4-16,0-5 5 16,4-9 12-16,0-7-14 15,4-7-3-15,-1-9-3 16,3-5-1-16,-1-6 0 16,1-4 0-16,1-3-2 0,1-3 1 15,1-1-2-15,1 0 2 0,1 3 0 16,-2 0 2-16,1 4-2 15,1 2 1 1,-2 4 2-16,-1 4-1 16,0 2-1-16,-3 4 3 0,-1 3 2 15,1 4 2-15,-3 3 5 16,0 3-9-16,0 4-2 0,0 4 0 16,-3 4 0-16,0 4 1 15,4 4-2-15,-4 3 0 16,3 0 0-1,0 12 0-15,2 6 1 0,0 7 0 16,-2 5 0-16,1 6-1 16,-2 6 1-16,2 1-1 0,-4 3 1 15,0 0 0 1,0 1 1-16,-1-1 7 0,-1-1 7 16,0-3-4-16,0-1-4 15,0-3 0-15,1-1-5 16,1-2-1-16,-1-2-2 0,0-1 0 15,2-3 0 1,-1-3 0-16,0-4 0 16,0-4 0-16,0-5 0 0,-1-4 0 15,1-3-7-15,-3-3-5 0,0-2-6 16,0-1-9-16,0-1-11 16,0-8-14-1,0-3-14-15,-2-4-37 0,-5-1-95 16</inkml:trace>
  <inkml:trace contextRef="#ctx0" brushRef="#br0" timeOffset="326.4182">5246 9987 354 0,'0'2'42'16,"8"-2"-28"-16,-1 0 23 16,7 0 4-16,1-4-13 15,2-3-7-15,3-1 3 16,1 0 4-16,0-2-9 0,3 0-3 16,-2-1-6-16,-2 1 2 15,-1 1-1-15,-1 0-7 16,-2 1-3-16,-1 2 1 15,-3 0-1-15,1 2 0 16,-1-1-1-16,-4 3 0 0,2-1-2 16,-2 2-22-16,1 1-38 15,-5 0-24 1,0 0-63-16,-4 0-194 0</inkml:trace>
  <inkml:trace contextRef="#ctx0" brushRef="#br0" timeOffset="3816.3195">8113 9331 43 0,'0'-1'89'0,"0"-2"-43"0,-2 2 2 16,0-2 10-16,0 2-9 15,0-1-7-15,-1 2-3 16,0-1-8-16,2 1-10 16,-3 0-8-16,1 0-6 15,0 7-2-15,0 3 1 16,-1 4 2-16,2 3 0 16,-3 5-1-16,2 5 5 15,-2 4 0-15,0 7 2 0,-1 3-4 16,-1 5 2-16,-1 0-2 15,0 2-1-15,0-3-2 16,0-5-2-16,0-4-2 0,0-5-3 16,2-8 0-1,3-7 0-15,-1-4 1 16,4-7-1-16,0-5 0 0,0 0 3 16,0-13-5-16,0-9-2 15,7-8-5-15,1-8-7 16,0-8 0-16,1-3 1 0,-1-5-1 15,-2-1 4-15,-1-1 1 0,0 1 3 16,-2 3 0-16,-2 2 4 16,0 5 6-1,0 6-2-15,-1 7 6 16,0 4 5-16,3 6 5 16,0 4 5-16,0 4-2 0,4 1-4 15,2 4-1 1,2 5-8-16,0 2-4 0,1 2-3 15,1 8 0-15,-2 7 1 16,-3 7-1-16,-4 4 1 16,-2 5-1-16,-2-1 0 15,-3 2-1-15,-7-2 2 16,-2-2 0-16,-5-3 0 0,1-4 3 16,1-4 0-16,2-3 5 15,3-5 4-15,4-4 1 16,5-3-3-16,1-2 1 15,1 0 0-15,13-8-2 0,3-1-4 0,7-3-3 16,6 0 2-16,2 2-1 16,3 0 11-1,3 4 2-15,-4 1-6 0,1 4-4 0,-6 1-5 32,-1 0-1-32,-3 4 1 15,-4 5-1-15,-2 3 0 16,1 2 0-16,-5 3 0 0,-1 1 0 0,-1 4 0 15,-2-1 1 1,-3 3 0-16,-4 0 3 16,-2 1 0-16,-2 0 1 15,-1-1-2-15,-8 0 0 16,-6 0 1-16,-2-2 0 0,-4-1 3 16,-3-1-1-16,-3-4 0 0,-3-1 0 15,-3-4-1 1,-1-1 6-16,-2-5-6 0,1-1-4 15,0-3-1-15,3-1 0 0,1 0-14 32,3-5-12-32,4-1-24 0,5-2-28 15,2 0-38-15,8-2-50 0</inkml:trace>
  <inkml:trace contextRef="#ctx0" brushRef="#br0" timeOffset="4624.6115">9906 9215 193 0,'0'8'42'16,"0"1"7"-1,0 1 3-15,4 1-10 0,-1 3-11 16,2-1-8-16,-2 1 0 0,0 1-7 16,-2-1-2-16,1 0-8 15,0 0-4-15,-1-3 0 16,-1-3-2-16,3-2 1 15,-3-4 0-15,2-2 2 16,0 0 6-16,-1-3 16 0,1-7-4 16,1-4-13-16,-3-2-4 15,0-2-2 1,0 0-1-16,0 0 0 0,-6 1-1 16,-1 2 1-16,-3 5-2 0,-2 0 1 15,-3 5 1 1,-1 4 1-16,-3 1 0 15,0 2-2-15,-2 10 1 16,2 4-1-16,0 4 1 0,0 4-1 16,5 4 1-1,2 2 3-15,5 3-3 0,2 1 3 16,5 1 8-16,0-2 2 16,9 0-3-16,8-3 0 15,1-2 1-15,7-3-4 16,2-3 11-16,5-5 1 15,3-5-2-15,3-4-4 0,0-5 2 0,4-3-2 16,-4 0-2-16,2-7-5 0,-5-2-4 16,-1-1-3-16,-7 0-1 15,-4 0 1-15,-6 3-8 32,-6 1-20-32,-3 2-18 0,-4 0-27 15,-4 3-17-15,0 0-24 16,-1-2-101-16</inkml:trace>
  <inkml:trace contextRef="#ctx0" brushRef="#br0" timeOffset="5951.5942">11653 9226 126 0,'8'-3'56'0,"-5"-1"-1"16,-3 0-2-16,0 0-5 15,-6 0-21 1,-3 0-1-16,-1 0-1 0,1 1 6 16,-1 2 0-16,1 1-13 15,1 0-2-15,1 3 0 16,0 7-5-16,2 4 0 15,-1 5 5-15,0 6-8 16,1 4-5-16,0 7 0 0,0 4-2 16,1 3 1-16,1 2-2 0,-2-2 3 15,2-2-1-15,1-4 0 16,1-6 3-16,1-4 0 16,-1-8-1-16,1-4-1 15,0-7 2-15,0-4-2 0,0-4 2 16,0-3 20-16,0-11 3 15,0-6-23-15,-1-7-2 0,0-3-2 16,-1-6-1-16,-2-3-1 16,-1-2 0-16,-1-3-1 15,-4 2-4 1,1 0 2-16,-2 4-2 16,-1 2 5-16,0 7 1 15,0 6 1-15,2 3-1 16,0 6 2-16,3 3 1 15,0 3 1-15,3 2 2 0,0 2 0 16,4 3 0-16,0 1-1 16,3 0-3-16,6 1-2 15,5 7 0-15,3 3 1 0,6 2 0 16,0 2 2-16,5 1 3 16,1 1-1-1,2-1 2-15,0 3 2 0,-3-2-1 16,0 2 0-16,-2-1-4 0,-2 2-3 15,0 1-1 1,-5 2 0-16,-4 1 1 16,-2 3-1-16,-3 2 0 0,-3 1 0 0,-2 2 1 15,-5 1-1 1,0-3 1-16,-5 0-1 16,-6-3 0-16,-2-2 0 15,-1-5 2-15,-3-3 0 16,-2-3 1-16,0-4 1 0,1-3-2 15,1-3-2-15,-1-4-1 16,4 0-4-16,0-1-14 16,3-7-30-16,2-4-45 0,3-1-17 15,6-4-54 1,0-1-147-16</inkml:trace>
  <inkml:trace contextRef="#ctx0" brushRef="#br0" timeOffset="6981.5338">12653 9234 143 0,'6'-5'57'0,"1"0"-7"0,-4 1 5 31,0 2-3-31,-3 2-2 16,2 0-16-16,-1 5-16 15,-1 6 10-15,3 6-1 16,0 4-2-16,1 5 1 0,2 7-3 16,-2 4-6-16,3 5-7 15,0 3-3-15,1 0-7 16,-1 2 1-16,0-1-2 0,-1-3 1 16,0-1 1-1,-3-4-1-15,0-5 2 0,-3-5-3 16,0-5 1-16,0-7 1 0,-3-3-2 15,0-7 2-15,-3-2 1 16,0-4 0-16,1 0 2 16,3-10 1-16,-2-8-3 15,2-6-1-15,1-7 4 0,1-4 7 16,0-6-7-16,0-1-1 16,0-1 0-16,1 0 1 15,0 0-3-15,-1 4 0 16,0-1-1-16,-1 3 0 0,-5 3-2 15,0 2 1 1,-3 5 0-16,1 4 0 16,-1 4 1-16,-1 5 0 0,3 3 1 15,1 5 2-15,2 2 2 16,1 3 2-16,3 1-4 16,0 0-2-16,3 6-1 15,8 1 4-15,6 0 8 16,10-2 3-16,6-1-3 15,6-3 3-15,6-1-7 16,7-3-3-16,1-5 2 16,3-4 2-16,-2-2-2 15,-4 1-6-15,-5 0-2 0,-7-1 0 16,-7 2-3-16,-7 0-12 0,-7 1-24 16,-8 2-27-16,-3 0-40 15,-4 0-25-15,-2-2-135 16</inkml:trace>
  <inkml:trace contextRef="#ctx0" brushRef="#br0" timeOffset="9171.9145">14404 6689 60 0,'-62'-9'72'16,"1"-1"-67"-16,1 1 2 16,1 1 5-16,-2 2 8 15,1 0-6-15,-1 1-2 0,-3 3 8 0,2 1 11 16,-4-1-7-16,-1 2 8 16,1 0-20-16,-3 0-7 15,0 0-4 1,0 3-1-16,-2 2 1 15,0 1-1-15,-2 1 0 16,-4 1-1-16,0-1 0 16,-2 4 1-16,-2 0 0 0,-3-2 0 0,-5 4 0 15,-4 0 1-15,-5 2-1 0,-5 0-1 16,-3 2 2-16,-6 1-2 31,0 0 2-31,-3 2-1 0,2 1-1 0,-1 0 1 31,3 2-1-31,3 0 1 0,0 1 0 16,4 0 0-16,2 3 0 16,0 1 0-16,5 0 1 15,1 1-2-15,2 3 3 0,2 2-1 16,4 2 1-16,4 1 0 16,2 4 2-16,6-1 3 15,5 3 0-15,7 2 1 16,6 1-2-16,6 2-4 15,10 3 0-15,6 0-4 0,7 0 2 16,8 2-1-16,7-2 2 16,7 0-1-16,7-1 2 15,0-2-2-15,13-2 4 16,5-2 1-16,7-1 6 16,4-2 5-16,6-1 2 0,7-3-1 15,5 2-3 1,5-3-7-16,7-2-4 0,5 0-1 15,6-3 0-15,4 0 1 0,6 0-2 16,2-4 0-16,4-2-1 16,4-1 0-1,1-3 0-15,3-1 1 0,3-4-1 16,2 0 1-16,2-4 5 16,3 0-2-16,1-3-1 0,5-1-2 15,1-2-1-15,2-1 1 16,2-2-1-16,-1-1 0 15,3 0 0-15,-2-2 0 16,2 0 0 0,0 0 0-16,0-3 1 0,1-2-1 15,2-3 0-15,-2-2 0 16,-1-2 0-16,-1-2 0 16,0-1 0-16,-3-1 0 0,-2-1-2 15,-2-1 2-15,-1-1 1 0,-3-1-1 16,0 0 0-16,-5-3 1 15,0 1-2-15,-5-2 1 16,-1 0 1-16,-2 0-2 0,-4-3 1 31,-3-2 0-31,0 0 1 16,-1-1-2-16,-5-2 1 0,0-2 0 16,-3 1 0-16,-1-3 0 0,-2 1 1 15,-4-4-2-15,0-1 2 16,-6-2-1-1,-4-3 0-15,-6-1 3 16,-4-3 0-16,-7-2-2 0,-11-1-1 16,-9-4 2-16,-8 1-2 15,-12-3-2-15,-6-1 1 16,-16-2 0-16,-11 1 2 16,-12-1-2-16,-8 2 1 0,-11-1 0 15,-8 5 0-15,-8 2-2 16,-8 4 2-16,-3 6-1 15,-3 4-1-15,-2 5-3 0,2 8-11 16,5 4-16 0,6 5-37-16,10 5-81 15</inkml:trace>
  <inkml:trace contextRef="#ctx0" brushRef="#br0" timeOffset="12755.5898">12764 9611 39 0,'0'-3'53'0,"0"-1"-44"0,0-1 5 15,0-1-4-15,0-1 11 16,2 1-5-16,0 2 2 16,0-2-4-16,0 2-2 15,0 1 6-15,-2 2-4 16,0 0-4-16,0 1-2 0,-2 0-4 15,-2 0 0-15,-1 0 0 0,0 3 16 16,-3 1 6-16,2 0-5 16,1 0-5-1,-1-1-1-15,3 0 3 0,0-1 0 16,1-1 2-16,2 0-4 16,0-1-3-16,0 0 1 15,4 0 4-15,4 0-1 16,2 0 0-16,3 0-3 15,2-4-4-15,1 0-2 0,3-1-2 0,1 1-2 32,-1-2-1-32,0 2-2 0,-2-1 0 15,-3 3-1-15,-2-1 0 0,-2 0 0 16,-4 2 0-16,-1 1-2 16,-2-2-8-1,-2 2-10-15,-1 0-15 0,2 0-19 16,-2 0-43-1,2 0-48-15</inkml:trace>
  <inkml:trace contextRef="#ctx0" brushRef="#br0" timeOffset="35919.3061">4764 5540 232 0,'0'-6'54'31,"0"2"-51"-31,-1 0 10 16,-3-1 1-16,1 1 5 0,-1 0 1 16,0 1-12-16,0-1-2 15,-1-1 5-15,-3 2 6 16,0 0 0-16,0 1-13 0,-4 1 2 16,-1 0-3-1,-2 1 1-15,-2 0 2 16,-5 0 1-16,-2 0 4 0,1 4-1 0,-6 1 1 15,1 2-5-15,-3 0-3 16,0 3-1-16,2-3 1 16,-3 4-3-16,1 0 0 0,1 0 0 31,-1 2 2-31,2 2-3 16,0 0 2-16,2 2-1 0,0 1 3 0,1 2-3 15,2 0 2-15,2 1 1 0,1 0 0 16,2 1 2-16,1 0 0 31,1 1-3-31,0 2-2 0,1 0 4 16,2 1-1-16,2 0 1 15,-2 1-1-15,3 1 2 16,0 2 2-16,1 0 0 0,-1 1 6 16,1-1-3-1,3 2-3-15,-3-1-1 0,2 1 4 16,2 1-5-16,0 1 0 15,3-1 5-15,0 0-2 16,2-2 0-16,1-1 1 0,0-3-5 16,1 1-1-16,5-3 0 15,2 0 0 1,0 2-1-16,1 0 1 0,1-2 1 16,0 4 0-16,0-4 0 15,1 3-2-15,0-2 0 16,0-1-1-16,3 0 0 15,-2-4 2-15,4 0 0 0,0-4 0 0,1 1-2 16,0-2 1-16,2 1 2 16,1-3-2-1,1 1-2-15,0-1 2 16,2 0-1-16,0 0-1 16,0 0 1-16,0-1 0 0,2-2-2 15,-2 1 2-15,0-1-1 16,1-2 0-16,-1-1 1 0,4-2 0 15,-4-1 0-15,2-2 0 16,-1-2 1-16,1-1-1 16,-1 0 0-16,-1-1 0 15,0-5 2 1,-1-3-2-16,-2-1 2 0,3-4 0 16,-2-4-1-16,1 0 0 15,0-3-2-15,5-3 3 0,-2-2-3 16,2-2 2-16,0 2-4 15,1-4 4-15,1 2 0 0,-6 2-2 0,0-2 0 32,-2 0 1-32,-3-1 0 15,-3 1 0-15,0-4 0 16,-2-1 1-16,0 0-3 0,-1-4 4 16,0-1-4-1,-1 0 4-15,-2-1-3 0,2 1 0 16,-7 1 1-16,-1 0-1 15,-1 2 2-15,-2 1-1 16,0 0 1-16,-9-1-1 0,-3 1 0 16,1-1-1-1,-3-1-1-15,-1-1 2 0,-2-1-1 16,0 3 0-16,1 2-1 16,1 4 0-16,-3 2 1 0,3 7-1 15,2 5 0-15,-1 2-3 16,1 5-3-16,1 5-10 15,-1 3-26-15,-1 0-46 16,0 4-35-16,-3 5-133 16</inkml:trace>
  <inkml:trace contextRef="#ctx0" brushRef="#br0" timeOffset="38213.2136">9750 5712 206 0,'1'-3'117'0,"1"0"-100"0,-2 0 9 16,0 1-4-16,0-1 5 16,2 0 0-16,-2 0-5 15,2-3 1-15,-2 1-10 16,3-1-12-16,0-2-10 16,-3-1-65-16,0-2-134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11:29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3143 10091 204 0,'3'-6'50'0,"0"-1"-37"0,2 0 7 0,-1-2 17 0,0 0-16 31,3-2-3-31,-3 1 7 0,3-2-1 16,-4 1-2 0,-1 1-9-16,0 0-7 15,-2-1 3-15,0 2 8 0,0-1-3 16,0-2 9 0,-2 0 3-16,-4 0-5 0,-4 0-1 15,-1-2-1-15,-4 0-5 16,-3 2-3-16,-1 0-4 0,0 2-4 15,-2 2-2-15,-1 2 9 16,0 3-5 0,2 1-6-16,0 2-1 0,2 0 1 15,-2 5 0-15,1 5 0 0,1 0 0 16,2 6 1-16,0 1 3 16,2 2 2-1,1 1 1-15,2 1 2 0,0 1 2 16,2 1 2-16,0 0-4 15,1 1-2-15,0 2 6 0,1-1-8 0,3 1 2 16,0 3-2-16,4 0 0 16,0 3 1-16,0 0-1 15,0 2-1-15,0 0 4 16,4 1-3 0,4-2 7-16,-1 0-7 15,1-2-2-15,3 0-1 16,-1-1 2-16,-2-4-3 0,-1-1 0 15,3-1-1 1,-1-1 2-16,-1-2-1 0,0-1 3 16,1-1-2-16,-4-2-1 15,1-2 0-15,-4-1-1 0,2-4-1 0,0-2-8 16,-3-4-16-16,-1-2-16 16,0-2-6-16,0-1-20 31,-1-9-22-31,-7-4-37 0,0-5-53 15</inkml:trace>
  <inkml:trace contextRef="#ctx0" brushRef="#br0" timeOffset="791.6233">2670 10493 3 0,'-5'0'376'15,"5"0"-359"1,0-2 1-16,12 0 5 0,2-4 8 0,9 0 0 15,5-1-12 1,7 0 4-16,3-2 0 16,0 1-6-16,4 1-12 15,-1 1-2-15,-2 0 5 16,2 1 3-16,-6-1-4 0,-1 2-2 16,-3 1-1-16,-6 0 1 15,-4 1-2-15,-6 0-2 16,-7 2-1-16,-4 0 1 15,-2 0-1-15,-2 0-1 0,0 0 1 0,0 4 3 32,-6 3 4-32,1 4-3 15,-2-2-2-15,3 3-2 0,1 1 0 16,3-2 0-16,0 1 0 0,0-2 0 16,6-1 0-16,5-1 1 15,3-2 0-15,4-2 1 0,-3-3 3 31,5-1-2-31,-3 0 1 0,2 0-1 16,-1-7-1-16,-5 0 0 16,0-2 1-16,-1 0-2 0,-5-3 2 15,-1 1 1 1,-3-4-2-16,-3 1-1 0,0-2 2 16,-1-1-2-16,-7 2-1 15,-1-2-1-15,-2 4 0 16,-1 1 0-16,3 1 1 15,0 0 1-15,6 3-1 0,-1-1 2 16,4-1 1 0,0 1 3-16,4-1-4 0,5 0-1 15,2-2 0-15,3 1 1 16,5 0 0-16,-1 2 0 16,1 0 1-16,-2 2 0 15,0 3-1-15,-3 2-1 0,-3 2-1 16,-1 0 0-1,-2 6-1-15,-3 6 0 0,-2 3 0 0,0 5 1 16,-3 3 1 0,0 2-1-16,0 2 1 0,0 0 0 15,0-3-1-15,0-1 1 16,0-5 0-16,5-2 3 16,1-4 6-16,5-2 2 15,3-3 1-15,2-2-2 16,3-3-4-16,4-1-5 15,0-1-1-15,4 0-1 16,3 0-2-16,1-1-22 0,4-3-45 0,-1 0-39 16,4-2-44-1,-2 1-138-15</inkml:trace>
  <inkml:trace contextRef="#ctx0" brushRef="#br0" timeOffset="1436.7626">4878 10284 295 0,'4'-4'69'16,"0"1"-53"0,-4 1 20-16,0 2-10 15,0 0 4-15,0 5-18 0,-6 5-9 16,-1 5 0-16,-1 6 4 16,-2 4 1-16,0 4-3 0,1 2-2 15,1 1-2-15,1 2-1 16,3-3 0-16,4-1 1 15,0-2 3-15,0-4 11 16,7-2-1-16,5-4-1 16,1-2 1-16,1-5 6 15,3-4 1-15,2-2-1 16,-2-3 2-16,1-2-2 0,-1 0-8 16,1-7-6-16,-2 0-4 0,0-4-1 15,-1-1-1 1,0 0 0-16,0 0 0 0,-1 0-2 15,-2 1-2-15,-1-2-9 0,-1 3-9 32,-3 1-22-32,1 1-20 15,-1-1-8-15,-4 0-45 0,-2 1-46 16</inkml:trace>
  <inkml:trace contextRef="#ctx0" brushRef="#br0" timeOffset="1872.1734">4924 9925 379 0,'0'-5'106'15,"0"-1"-96"-15,0 3 17 16,0 0-4-16,0 3 11 0,0 0-19 31,-4 0-17-31,-2 2-1 0,5 6 1 16,-2 2 0-16,1 0 0 16,2 0 0-16,0-1-1 15,5-2-7-15,6-4 0 16,0-2-9-16,4-1-25 15,1 0-78-15,3-3-128 16</inkml:trace>
  <inkml:trace contextRef="#ctx0" brushRef="#br0" timeOffset="2391.8201">6080 10314 145 0,'-5'-17'89'31,"1"3"-42"-31,2 1-12 16,1 3-6-16,1 2 11 0,-3 2 0 15,3 3-13-15,-1 1 0 16,1 2-5-16,0 0-13 16,0 11-8-16,0 7 5 15,1 7 14-15,3 9 4 16,-4 6-9-16,2 5-9 0,0 2-4 16,-1-3-2-16,0-3-1 0,4-6-3 15,-2-9-5 1,3-7 3-16,2-10-14 15,0-6-9-15,1-3-19 0,-2-9-41 16,-1-10-54-16</inkml:trace>
  <inkml:trace contextRef="#ctx0" brushRef="#br0" timeOffset="2586.8296">6087 10181 476 0,'0'0'16'0,"-2"0"-11"16,2 0 14-1,0 0-16-15,0 0-3 0,0 0-5 16,0 3-26-16,0 4-38 16,4 1-12-16,3 2-119 15</inkml:trace>
  <inkml:trace contextRef="#ctx0" brushRef="#br0" timeOffset="3086.3445">6389 10368 387 0,'1'24'2'15,"-1"-1"10"-15,0 4 16 16,0 2 7-16,0 2-4 15,-1 0-23-15,1 0-7 0,0-3-1 0,0-3 1 32,0-5-1-32,4-5-1 15,4-6 1-15,-3-5 1 0,3-4 4 16,0-1 15-16,1-9 14 16,0-5-15-16,-2-4-1 0,4-4 0 15,-4-4-3-15,0-1-8 16,2-2-2-1,1-1-4-15,-1-1-1 0,3 2 0 16,3 3 0-16,-2 3-1 16,1 5 1-16,1 4 3 15,-1 6-1-15,-1 4 1 16,-1 5 0-16,0 0-4 0,-1 11-3 16,-4 4 3-16,1 6 2 15,-1 5 2-15,-1 3-2 16,0 1 3-16,-1 1 2 0,1-3 6 15,2-3 1-15,0-5 0 16,3-5-7-16,-1-3-1 0,2-6-1 16,-1-2-4-16,2-3 1 15,-3-1-10-15,1 0-56 16,-1-9-95-16,-1-5-214 16</inkml:trace>
  <inkml:trace contextRef="#ctx0" brushRef="#br0" timeOffset="5706.6191">7922 10186 178 0,'0'2'30'0,"0"2"-21"16,0 2 18-16,3 3 5 15,2 4-11-15,2 3-8 16,-1 5 13-16,3 4 1 0,-3 1-14 16,2 2-1-16,-2-1-1 15,-1-2-2-15,1-4-3 16,-2-3-1-16,-3-7-2 16,2-3-1-16,-1-4-1 0,-2-4 14 15,0 0 38-15,0-11-8 16,-6-4-30-1,-3-5-9-15,-1-3-4 16,-2-4-2-16,-3-1 0 0,0-1 0 16,3 1 0-16,-2 0 1 15,3 3-2-15,3 3 1 16,2 5 0-16,3 3 0 16,1 5 1-16,2 3 4 15,2 4-2-15,7 2-6 0,7 0-3 16,1 1 3-16,5 5 4 15,3 1-3-15,1 1 3 16,-1-1-1-16,1-1 1 16,-1-2-2-16,-3-1 1 15,-2-3 1-15,-2 0-1 0,1 0-3 16,-4-6-31-16,2 0-36 16,1-2-37-16,-3 0-56 0</inkml:trace>
  <inkml:trace contextRef="#ctx0" brushRef="#br0" timeOffset="6569.1727">8540 10191 336 0,'0'-8'29'0,"0"-2"4"31,-3-1-11-31,-7 2-16 16,-3 1 6-16,-5 2-10 16,1 2-1-16,-4 3-3 0,0 1 2 15,-1 2 2-15,4 9 0 16,-1 2 2-16,1 3 9 16,5 4 0-16,3 1-4 0,3 3-5 15,5 0-2-15,2-1-1 16,1 0-1-16,10-3 0 0,3-4 2 15,4-5-2 1,-1-4 2-16,3-5 1 0,0-2-2 16,0-1 4-16,-2-7-2 0,-1-3 2 15,-3-2-3-15,-4 1 1 16,-3 0 1-16,-1 1-1 16,-2 0 1-1,-3 3-2-15,-1 1-2 16,0 3 0-16,0 2 0 15,0 2-2-15,0 0-5 16,1 1 0-16,3 7 6 0,-1 2 1 16,3 0-2-16,0 1 1 15,4-3 2-15,1-1-1 16,1-5-1-16,3-2 2 0,0 0 1 16,2-9 1-16,1-4 0 15,0-3 1 1,-2-2 16-16,2-2 2 0,-1 1-5 0,-2 1 2 0,-3 5-14 15,-2 2-3-15,-3 5-1 16,-3 3 0-16,-1 3-3 16,-1 4-10-16,1 8 3 31,0 2 11-31,0 2-1 0,2 1 0 16,-3-2 2-16,5-2-1 15,-1-3-2-15,-1-4 0 16,2-4 1-16,2-2 2 15,0-4 6-15,1-7 12 16,-1-4 0-16,2-2-4 16,0-1-4-16,-2-3-3 0,1 1-3 15,0 1-6-15,1 3 1 16,-1 1-2-16,-1 4 0 0,1 5-1 16,-2 3 2-1,-1 3-1-15,1 0-3 0,-1 9 0 16,2 4 0-16,-2 4 2 0,1 3 2 15,0 1-1 1,-1 1 1-16,0 0-1 16,0-1-2-16,-2-2-7 0,1-2-20 15,0-3-17-15,1-3-15 16,0-4-27-16,2-4-70 16</inkml:trace>
  <inkml:trace contextRef="#ctx0" brushRef="#br0" timeOffset="7575.0013">9609 10130 382 0,'0'-7'41'15,"-2"2"14"-15,-11 1-40 16,-6 2-13-16,-4 1-2 15,-2 1 0-15,-2 0-2 0,2 5 0 0,0 4 3 16,6 0-2-16,2 3 3 16,3-1 4-1,6 2-1-15,5-1 0 16,1 1-1-16,2-1 0 0,3 1-2 16,5-2 0-16,4-2 0 15,1-1 3 1,3-2-2-16,-1-2-1 0,-2-2 2 0,1-1 4 15,-2 0 4-15,1 0-6 16,-4 0-2-16,1 2-3 16,-1 1-1-16,2 3-1 0,-2 3 0 15,4 3 1-15,0 5 1 16,3 2 1-16,2 3 0 31,4 2 0-31,-1 1 0 0,3 3 1 16,0 1 0-16,-1 1 0 15,-1 0-2-15,0 3 0 16,-6-1 1-16,-3 0-1 0,-4-1 0 16,-3-2 1-16,-6-1 0 15,0-2-2-15,-11-3 2 16,-6-2 0-16,-5-3-1 16,-3-3 0-16,-2-2 0 15,-1-4 0-15,3-6 1 0,0-4 0 16,3 0 3-1,3-12 1-15,4-5 8 0,4-5 3 16,4-2-13-16,4-4 0 16,3-1-5-16,2 0 2 15,9 0 1-15,5 0 0 16,2 0-1-16,2 1 2 0,5 2-1 16,0-1-1-16,2 1 0 15,2 1-1-15,-4 0 0 16,4 1 1-16,-1-1 0 0,-1 1-1 15,0 0 1-15,-1-1 1 0,-1 2 0 16,0-1 2-16,-1 1-2 16,-4 2-2-16,-3 0 0 15,-1 2 1-15,-3 2 0 0,-3 1 0 32,-5 2-1-32,1 3 2 15,-5 0-2-15,-1 3 3 16,0 2-1-16,-2 1 0 0,-6 2-4 15,-2 3-1-15,1 0 0 16,-3 0 0-16,1 3 0 16,-2 5 1-16,1 3 0 15,1 5 0-15,0 1 2 0,3 3-1 16,2 2-1-16,0 2 2 16,6-1-1-16,0-1 0 15,0-3 1-15,8-1-2 0,3-5 3 16,4-3 0-16,0-3 1 15,3-3-1-15,1-2 0 16,0-2 0-16,2 0-2 16,0 0-1-16,2 0-10 0,0 0-35 15,0-2-19-15,0-4-27 16,3-2-84-16</inkml:trace>
  <inkml:trace contextRef="#ctx0" brushRef="#br0" timeOffset="8041.3223">10850 9645 310 0,'-7'0'20'15,"0"0"1"-15,-1 5-1 16,-2 7 16-1,0 4-3-15,-3 4-9 16,-1 6-4-16,1 3 5 0,-2 5-4 16,3 0-8-1,1 5-4-15,1-1 0 0,4 2-6 16,5 0 0-16,1-3 1 0,4-2 0 16,9-4-2-1,6-4-3-15,4-4 1 0,5-4 1 16,5-2 2-16,7-3-1 0,5-5-2 15,4-2-1-15,7-3-14 16,3-3-49-16,5-1-54 16,2-3-46-1</inkml:trace>
  <inkml:trace contextRef="#ctx0" brushRef="#br0" timeOffset="8558.8493">12606 9653 316 0,'-1'0'35'0,"1"0"-23"31,6 0-1-31,6 0-4 16,5 1 6-16,7 4-4 15,4 2-5-15,6 2-1 0,8 2 0 16,2 3 5-16,4 2 10 15,2 2 7-15,1 2-6 16,-3 2-7-16,-2 1 1 16,-2 2 0-16,-6 1 3 0,-3 2 0 0,-6 0-1 15,-1 1-2-15,-8 1-2 16,-1 0-5-16,-4 2-3 16,-3-1-4-1,-1-1 1-15,-7 0 4 0,1-2-3 16,-2-3 0-16,-1-2 1 15,-2-1 1-15,0-3 0 16,0-2-2-16,-3 1-2 0,0-2-1 16,-3-1-15-16,0-2-50 0,-1-3-55 31,1-4-93-31</inkml:trace>
  <inkml:trace contextRef="#ctx0" brushRef="#br0" timeOffset="9058.0364">13675 9880 365 0,'-1'1'19'16,"-1"2"-12"-16,-1 2-10 15,0 3 4 1,0 3-1-16,-1 0-1 0,3 0 0 16,-1 2-11-1,2-3-19-15,0-1-6 0,0-3 5 16,2 0-8-16,3-1-49 16</inkml:trace>
  <inkml:trace contextRef="#ctx0" brushRef="#br0" timeOffset="9307.2769">13661 10209 380 0,'5'4'19'0,"1"-1"16"0,2 2 17 0,-1-1-23 0,-1 2-12 32,0 0-13-32,-5 1-4 15,-1 3-4-15,0-1-32 16,-1-1-127-16</inkml:trace>
  <inkml:trace contextRef="#ctx0" brushRef="#br0" timeOffset="79513.5358">12714 9789 373 0,'0'0'12'0,"11"-9"-6"0,10-1-1 16,7-4 20-16,6-2-3 15,8 1-13-15,7 1 1 0,7 0 7 0,2 0-6 32,7 2-1-32,2 2 5 15,0 1 1-15,2 4-11 0,-4 1 0 16,-3 4 1-16,-9 0-2 0,-10 4-2 0,-8 7 1 16,-10 6-2-16,-14 5-2 15,-11 6 0-15,-11 5-2 31,-15 5 6-31,-11 5 0 0,-6 2 0 16,-5 2-2-16,2-2 0 0,5 0 1 16,7-5-1-1,7-6-1-15,12-7 6 0,10-6-1 16,5-8-1-16,17-6 3 16,11-6 9-16,8-1 7 15,11-9-9-15,6-7-7 16,4-3-2-16,1-1-4 0,-1 1 1 15,-3 1-3-15,-10 4 1 0,-9 3 1 16,-11 5-2-16,-13 4 2 16,-11 2-3-16,-9 10-4 15,-18 7 9-15,-11 7-3 0,-10 6 0 16,-5 4 2-16,-3-1-2 16,4 1 1-16,6-5-1 31,12-3 1-31,9-7-1 0,11-7 1 15,12-7-3-15,7-5-2 16,15-2 4-16,11-12 1 16,7-3 1-16,7-5-2 15,4-2 1-15,-1-1 0 0,1 1-2 16,-2 2 3-16,-5 3-2 16,-9 4 0-16,-9 5 0 0,-10 2 1 15,-14 5 0 1,-7 3 4-16,-21 0-2 15,-12 8-5-15,-11 2 1 0,-7 4-1 0,-4-1 3 16,4 0 0-16,6-4 0 16,10-3 0-1,13-3 2-15,13-3 4 16,14-3-1-16,10-10-2 16,20-2-5-16,11-6 1 15,9-3-1-15,8 1 0 16,3 0 1-16,-6 2-1 0,-6 3 1 15,-14 7 1-15,-17 4-3 16,-16 7-4-16,-22 0-8 16,-27 14 4-16,-16 7-8 0,-15 3-2 15,-11 6 18-15,-2 0 2 16,9-3 0-16,11-4 0 0,18-6 0 16,18-5 0-16,19-8 0 15,18-4-40-15,28-6-41 16,16-9-1-1,15-7-20-15,10-4-163 16</inkml:trace>
  <inkml:trace contextRef="#ctx0" brushRef="#br0" timeOffset="81250.5576">14541 9484 227 0,'0'3'64'0,"-1"0"-63"15,-5 4 2-15,0 4 7 0,-2 3 12 0,1 6-5 16,-3 4-2-16,-2 4-2 16,1 5-3-16,1 3 4 15,1 3-3-15,1 2 6 16,1 0-1-16,6-3 2 15,1 0 0 1,0-1-2-16,8-3 1 16,3-2-6-16,7-2-1 15,3-5-2-15,2-2-4 0,4-8 1 0,4-4 4 16,1-7-2-16,1-4-3 0,-1-4 5 31,0-11-2-31,-1-4 2 16,-5-4-2-16,-2-2-2 15,-5-2-1-15,-3-1 0 16,-5 2-1-16,-5 1-1 16,-3 3 0-16,-3 4-1 0,0 5-1 15,-1 3 2-15,-8 4-1 16,0 5 3-16,-2 1-4 0,0 4-2 16,0 7 0-16,1 4 0 15,2 6 0-15,0 3 1 16,5 3 0-16,0 0 0 0,3 1 1 15,0-2-1-15,4-4 0 0,6-3 0 16,1-5 1-16,4-5 1 31,1-5 1-31,1-4 3 0,4-2 8 16,0-9 1-16,3-4-1 16,-2-5-4-16,1-1 2 15,-2 0-1-15,-1 2-3 0,-1 1-5 16,-4 4-1-16,-2 4 0 0,-3 3-1 15,-1 2 2-15,0 5-2 16,-3 0-1 0,1 2-1-16,-1 9 0 15,1 2 1-15,-1 4 0 16,0 2 0-16,0-2 0 0,-2 0 0 16,1-3 0-16,-2-3 1 15,2-3 0-15,-3-4-2 0,0-2 2 16,0-2 2-16,3 0 1 15,-2-9 2 1,2-2-2-16,1-3-1 16,1-2-1-16,0-2 0 0,1 0 0 15,2 0-1 1,-2 2 1-16,4 0-2 0,-3 3 2 16,0 3-2-16,1 3 1 15,-4 2 0-15,0 4 0 16,-1 1 0-16,-1 0-2 15,2 5 0-15,-3 4 1 0,2 6-1 16,0 3 1-16,2 3 2 16,0 1-1-16,1 2 0 15,1-1 0-15,1-2 0 0,1-1 0 16,1-3 0-16,1-3-1 16,-2-3-4-1,0-5-11-15,2-3-20 0,-2-3-25 16,0 0-9-16,3-8-39 0,-2-6-67 15</inkml:trace>
  <inkml:trace contextRef="#ctx0" brushRef="#br0" timeOffset="81598.9104">15943 9353 123 0,'-9'0'205'15,"-2"0"-189"-15,-7 6 16 16,1 9 21-16,0 6-11 0,-3 5-12 16,1 6-15-16,1 7 0 15,2 6-6-15,1 4 0 16,3 4-6-16,2 0 0 15,4 0 0-15,3-2 3 16,3-3 2-16,0-3 1 16,4-3-6-16,4-3 1 15,2-3-4-15,2-2 1 0,1-4-1 0,2-5-9 16,2-4-33-16,6-5-25 16,2-5-58-16,3-7-67 15</inkml:trace>
  <inkml:trace contextRef="#ctx0" brushRef="#br0" timeOffset="82552.2829">16501 9882 320 0,'6'-16'22'0,"-6"0"28"15,-6-1 13-15,-6 0-31 16,-5 1-12-16,-4 0-9 15,0 2-6-15,-2 3 2 0,0 5-3 0,0 3 0 16,0 3 5 0,0 4-1-16,4 10-2 15,2 4-4-15,5 4 1 16,3 4-3-16,5 1 1 16,4 1-1-16,2 2 0 15,7-4 0-15,5-3 1 16,3-3-1-16,2-6 0 0,0-4 0 0,1-6 1 15,-1-4 1-15,0 0 4 16,-4-10 4-16,-2-4-1 16,-3-3-1-1,-2-1 1-15,-1-2 0 0,-5 1-2 16,0 0-3-16,-2 4-2 16,0 3-3-16,0 4 2 15,-4 2 1-15,-1 5 5 16,1 1-6-16,-2 4-2 0,-1 9-2 15,3 2 1-15,-2 8 1 16,4 2 0-16,2 6 0 16,0 3 1-16,0 4 0 15,5 2-1-15,5 0 1 16,2 2 1-16,1-1-1 16,5 0 2-16,-3 0-1 0,4-1 4 15,0-2-1-15,-2-2 1 0,0-2-3 16,1-4-1-16,-5-4-1 15,0-5 1-15,-3-2-1 16,-2-3-1-16,-2-5 2 16,-4-3-1-16,-2-4-1 0,0-3 0 31,-2-1-9-31,-10 0 0 16,-3-7 3-16,-4-4 6 0,-1-3-2 15,0-4 2-15,0-4 0 16,5-3 2-16,1-3 0 15,7-3 2-15,3-2 1 0,4-5 1 0,0-2 3 16,10-2-2 0,5-1-1-16,2 0 0 15,2 0-3-15,1-1 1 0,1 1-1 0,-4 1-2 16,-2 0 0-16,1 4 1 31,-5 4 0-31,0 3 0 0,-1 6 4 16,-1 5 4-16,-1 3 1 15,2 6-3-15,-1 1-4 16,0 4-1-16,2 3-2 16,2 3 1-16,-1 0-1 0,2 7 0 15,2 9-1-15,-2 4 1 16,0 8 1-16,0 5 0 16,-4 5-1-16,0 3 0 15,-2 1 1-15,-1 1-1 16,-1-4-5-16,0-5-16 15,1-7-26-15,0-6-4 0,2-9-8 16,1-7-1-16,4-5-21 16,2-4-2-16,2-11-60 0</inkml:trace>
  <inkml:trace contextRef="#ctx0" brushRef="#br0" timeOffset="83003.5089">17134 9847 278 0,'5'-13'50'15,"-5"3"0"-15,0 2 12 0,-8 4-17 16,-6 2-9-16,-2 2-24 16,-4 0-2-16,-1 8-6 0,-4 7 0 31,1 3 3-31,2 7-4 16,2 2-1-16,5 1-2 15,7 0 0-15,6-2-1 16,2-4 0-16,10-5 1 15,8-6 0-15,3-7 1 0,4-3 2 16,0-1 3-16,0-7 2 16,-3-6-1-16,0-2 1 15,-3-2-3-15,-4-3-1 16,-2 0-1-16,-3 0-1 16,-3 1 1-16,0 2-1 0,-6 4 2 0,-1 1 2 15,0 4 10-15,0 3 3 16,0 4-5-1,-5 1-12-15,-1 0-4 16,1 11 0-16,-1 4 0 0,1 3 1 16,0 3-2-16,4 1 2 15,1 1 0-15,0-1-1 16,3-5-1-16,7-2-7 16,0-3-8-16,5-4-3 15,2-3-9-15,0-3-14 16,4-2-20-16,3 0-43 0,3-7-32 0,1-2-70 15</inkml:trace>
  <inkml:trace contextRef="#ctx0" brushRef="#br0" timeOffset="84070.6531">17558 9845 340 0,'-11'-12'45'0,"-5"0"11"16,-2 1-14-16,-2 0-18 15,-1 2-10-15,-2 1-6 16,0 2-2-16,3 5-3 16,0 1 0-16,3 4-3 0,1 9 0 0,2 4 1 15,5 4-2-15,4 2 1 16,3 1 0-16,2-1 0 16,5-2 0-16,6-3 0 15,3-3 0 1,3-5 0-16,1-3 0 0,0-5-1 15,1-2 3-15,1-2 2 0,-1-10 6 16,-1-3-1-16,-3-4 2 16,1-3-2-16,-3-2 3 15,0-5-2 1,-2-4-5-16,-3-3-2 0,-2-2-2 16,-1-1-2-16,-2 2 1 0,-1 3-1 0,-2 6 1 31,0 8 1-31,0 5 2 15,-5 7 9-15,-2 6-7 0,-2 2-4 0,-1 4-3 16,0 10-2-16,-1 8 3 16,3 5-1-1,0 4 0-15,7 3 1 16,1 0 0-16,0 0 1 16,1-3 1-16,11-3 0 15,3-1 1-15,1-4-2 16,4-3 3-16,2-2 1 0,3-4 1 15,0-4 5-15,2-2-2 16,-1-4-1-16,2-4 3 16,2 0-1-16,-3-4-5 0,1-6 0 0,0-2-2 31,-2-2-1-31,-2-3 0 0,-2-1 5 16,-5 1-8-16,-4 2 5 15,-3 2-1-15,-4 2-1 0,-5 3 1 16,-1 3 0-16,0 2-1 15,-1 3-2 1,-5 0-1-16,-2 1-1 0,1 7 1 16,1 3 0-16,0 5 0 15,1 1 0-15,3 1 1 0,0 1 0 0,2 1 1 16,0-2 0-16,4-2 0 16,2-3 0-16,2-2 0 15,3-4 1 1,0-2 1-16,1-3 1 15,3-2 2-15,-2 0 2 16,5-7-2-16,1-2-1 0,-2-4-1 0,3-3 0 31,2-2 0-31,0-2-2 16,2-2 1-16,-1-2-3 0,2 1 2 16,-2-1-2-16,0 2 1 15,-2 5-1-15,0 3 1 0,-4 3-1 0,-2 5 0 16,1 3 1-1,-5 3-2-15,0 0 1 16,-2 8-2-16,-2 4 1 16,-1 4 1-16,-4 4-1 15,-2 1 1-15,0 2 1 0,0-1 0 16,-4 1 0-16,-4-4 0 16,-2 0 1-16,1-5-2 15,-3-1 3-15,-2-4-1 16,-3-3-1-16,0-3 1 15,-2-2-3-15,-1-1-6 16,-2-1-5-16,1-8-16 16,1-3-22-16,4-3-12 0,4-1-6 15,7-3-26-15,3-2-8 16,2-2-39-16</inkml:trace>
  <inkml:trace contextRef="#ctx0" brushRef="#br0" timeOffset="84604.1417">18317 9278 89 0,'-21'-4'162'0,"5"2"-158"15,3 0-1-15,4 2 13 16,3 0 11-16,2 0-11 0,2 1-10 16,2 3 12-16,0 2 13 15,6 2 1-15,3 0 11 0,2 3-14 16,4-1-13-16,2 3 1 16,5 0 2-1,3 3-6-15,0 2 3 16,5 2 1-16,-1 2-4 0,2 1-3 15,-3 1-4-15,0 0 3 16,-1 2-3-16,-2 2-3 16,-5 0 0-16,0 3-2 15,-4 3-1-15,-3 1 2 16,-6 1-2-16,-2 0 0 0,-2-1 1 16,-3-2 0-16,0-1 0 15,-6-3 1-15,-3-3 0 16,-5 0 3-16,-3-3-1 15,-1-2 1-15,-4-4 2 0,1-2 0 0,1-4 0 16,3-2 0-16,2-2-3 16,4-4-2-1,3-2-1-15,2-1 1 16,2 0-1-16,2 0-2 0,0-1-15 16,2-4-42-1,0-1-39-15,0-1-76 0</inkml:trace>
  <inkml:trace contextRef="#ctx0" brushRef="#br0" timeOffset="85655.2089">18815 9117 245 0,'-2'2'65'0,"2"-2"-39"16,0 0 6-16,0 1-25 0,0 1 3 15,7 1 1 1,3 3 11-16,4 0 3 16,3 3-10-16,6 4-6 0,3 1-2 0,2 4 3 15,5 3-1 1,0 6-2-16,3 3 1 16,-2 4 2-16,1 5-2 15,-4 6-1-15,0 2 5 16,-2 5 0-16,-2 2 2 0,-1 5-6 15,-4-3-1 1,-1 0 3-16,-2-2 2 0,-3-2-1 16,0-4-2-16,-2-2-3 0,-3-4-2 15,-1-5-2-15,-6-3 1 16,-1-5-2-16,-3-6 0 16,0-4-2-16,0-6 1 0,0-4 7 0,-6-2-4 31,-1-3 1-31,0-3 1 15,-5-1-3-15,0-2-15 0,-1-7-18 16,2-3-27-16,5-4-36 16,4-3-62-16</inkml:trace>
  <inkml:trace contextRef="#ctx0" brushRef="#br0" timeOffset="86370.5645">19685 9492 158 0,'0'-1'69'0,"0"1"-32"16,1 0 8-16,-1 0-11 0,0 0 3 16,0 0-1-16,0 0-5 15,0 0-2-15,0-1-12 16,0 1-8-16,0 0-6 0,0 0-1 16,2 0 1-16,-2 0-1 15,2 0 6-15,-2-1 19 16,2-1-2-16,0-2 3 15,0-1-8-15,0 1-18 16,-1-1-1-16,2 0 0 0,-1 1 2 0,-2 3-1 31,0 0-1-31,0 1-2 0,0 0-1 16,0 0-3-16,0 1 4 16,-3 1 1-16,1 0 0 0,1 1-1 15,1-3 1-15,0 0 0 0,0 0 2 31,0 0 3-31,0 0-2 16,0 0 1-16,0 0 0 16,0 0-3-16,0 0-1 0,-2 0-2 15,-3 0-2-15,-1 4-7 16,-2 5 9-16,-2 3 1 16,3 3 0-16,-1-1-1 0,2-3 1 15,1-2 0-15,3-1 0 16,2-4 0-16,0-4-2 15,4 0 6-15,2-2 3 0,3-6-3 0,0-2 1 16,-1 0-2-16,-1 0 0 31,-3 1-2-31,0 2 1 16,-4 3 1-16,0 2-1 0,-4 2-4 16,-5 0-14-16,-2 5 10 15,-3 6-3-15,-3 5-12 16,1 2-20-16,2 5-44 15,3 2-71-15</inkml:trace>
  <inkml:trace contextRef="#ctx0" brushRef="#br0" timeOffset="86748.9072">19784 9826 399 0,'2'-5'31'16,"-2"2"-24"-1,0 0 8-15,-3 3 0 0,-7 0-10 16,-8 1-6-16,1 8 0 16,-3 1 1-16,1 3 0 15,4-1 0-15,2-2 0 0,6 0-1 16,4-6 2-16,3-1 0 15,6-3 11-15,8 0 21 16,3-6-2-16,2-5-10 16,4-1-2-16,-3-1 3 15,-3 1-4-15,-4 1-8 16,-5 2-6-16,-6 3-1 0,-2 2-2 16,-6 4-3-16,-11 0-14 15,-5 2-13-15,-6 7-19 16,-5 1-42-16,-3-1-189 0</inkml:trace>
  <inkml:trace contextRef="#ctx0" brushRef="#br0" timeOffset="109735.9647">7975 11679 128 0,'0'0'50'0,"0"0"-37"16,0 0 33-16,0 0-8 16,0 0-11-16,0 0-15 31,0 0-3-31,2 0-2 0,-2 0-2 15,0 0-4-15,0 0 2 16,0 0-2-16,0 0 1 16,0 0 5-16,0 0 5 15,0 0 6-15,0 0 8 0,0 0 0 16,0 0 1-16,0 0-3 16,0 0-5-16,0 0-4 15,0 0-2-15,0 0-2 16,0 0 0-16,0 0-1 15,0 0-4-15,0 0 0 16,0 0 0-16,0 0-1 0,0 0 3 0,0 0-3 16,0 0 0-16,0 0-2 15,0 0-1-15,0 0-1 16,0 0 0-16,0 0 0 16,0 0-2-1,0 0 1-15,0 0 0 16,0 0-2-16,0 0 1 0,0 4-1 15,0 3 2-15,0 1 0 16,0 3 1-16,0 4 0 16,0 3 1-16,0 5-1 15,0 5 2-15,-2 7 1 0,-1 5-2 16,0 3 1-16,-2 3-3 16,1 3 1-16,0-2 0 15,1-1-2-15,0-3 3 0,2-3-2 16,-3-2 1-16,2-7-1 15,0-5 0-15,-1-3 0 16,0-7 2-16,1-2-2 16,0-7 0-16,2 0 0 0,0-6 2 0,-1-1 3 31,-1 0 2-31,0-7 0 16,0-7-6-16,-4-6-1 15,4-6 1-15,-2-6-3 0,0-5 0 16,0-4-3-16,0-4-1 0,1-1-1 15,-1-1 3-15,2-2 3 0,2 1 0 16,0 2 0-16,0 1 0 16,6 2 0-1,5 2 2-15,1 1-3 16,4 0 2-16,2 0-1 16,2 1 0-16,1 1 0 15,3 1 0-15,3 4 1 16,-2 3-2-16,3 4 4 15,-2 4-7-15,3 4 6 16,-5 5-1-16,-2 6-1 0,1 5 0 16,-5 2-1-16,0 6-3 15,-3 10 2-15,0 8 2 16,-1 5 0-16,-3 6 0 0,-3 2 1 16,-2 3 1-16,0-2 0 0,-3-3-2 15,-3-4 3-15,0-3-1 16,0-5 2-16,-5-2 1 0,-6-2 1 31,-1-2 1-31,-6-2-1 0,-1-1 0 16,-4-2-3-16,-2-2-1 0,0-1 3 15,-1-4-3-15,-3-2-1 0,4-3 1 16,-2 0 0-16,4 0 0 31,0-5-2-31,4-3 2 16,4 1 0-16,0-1-1 15,5-1 1-15,4 0 0 0,3 2-1 16,0 2 3-16,3 0-2 16,0 1-1-16,0 1 0 15,0 2-1-15,0 1-2 0,3 0-1 16,2 0-1-16,1 4 3 16,2 3 1-16,0 0 1 15,2 0 1-15,0 1-2 16,1-1 1-16,2-1 0 0,1-1 0 15,2-1 0-15,3-2 0 0,2-1 0 16,2-1 0-16,6 0 1 16,0-7-1-1,5-4 1-15,0-4 0 0,1-2 0 16,0-3-1-16,0-3 0 16,-1-2 0-1,-2-2 1-15,-5 0-1 16,-2-2 1-16,-2 0-1 0,-8 1 1 15,-4 2 0-15,-3 3 0 16,-4 4-1-16,-4 3-1 16,0 5 0-16,0 4 1 15,0 3-1-15,0 1 0 16,0 2-1-16,0 1 1 0,0 0-3 16,4 2-8-16,5 6 8 0,3 3 3 15,3 5 1 1,2 3-1-16,-1 2 1 0,-1 3 1 15,0 2-1-15,-3 1 0 16,-1 0 0-16,-5 1 0 16,-1 0 0-16,0-2 1 0,-4-1 0 15,-1-2-1 1,1-4 2-16,0-4-1 0,2-2-1 16,2-6 0-1,1-3-2-15,5-4 2 0,1-1 3 16,5-11 2-16,4-7-1 15,4-2-2-15,0-5-1 16,-2-2-1-16,1 0 1 16,-2 0 0-16,-5 6-2 0,-1 3 2 15,-5 5-1 1,-5 3 0-16,-3 8 0 0,-1 3 0 16,-2 3-2-16,0 10-1 0,0 2 3 15,0 3 2-15,0 2-2 16,0-2 0-1,0-2 0-15,4-4 0 0,4-4 0 16,2-5-2-16,1-3 6 16,3 0 8-16,1-11 11 15,2-3-6-15,0-3-5 0,-2-1-1 16,1 0-4 0,-1 1 0-16,-4 3-6 0,0 2 0 0,-3 4 0 15,-2 4-2-15,0 4 1 0,-1 0 0 31,0 1-3-31,-1 7 2 16,1 3 2-16,1 2-1 16,-1 1 0-16,2-1 0 0,-1 0 1 0,-1-3-1 15,-1-2 0-15,-1-2 0 16,-1-1 0-16,1-4-1 16,-3 0 2-16,1-1 1 0,-1 0 4 15,1-1-1-15,1-5-1 16,2-3 3-1,-1-2 7-15,1-1-3 0,3-2-10 16,0-1-1 0,2 0 0-16,0 1-1 15,1 2 1-15,0 4-2 16,-1 0 2-16,-1 4-2 16,-1 3 2-16,0 1-2 15,-2 0-2-15,1 7 2 0,2 3 1 16,1 2 2-16,1 2 1 15,1 1-2-15,1 1 0 0,4-1 2 16,3-2-2-16,1 1 0 16,5-4 1-1,0-2 1-15,2-4 0 0,1-2 3 16,2-2 0-16,1 0 1 0,2-7-3 16,2-5 0-1,-2-1-1-15,3-3 0 0,-1-4-2 0,0-2 2 16,-2-3-2-16,0-3 0 15,-6-1 0-15,-2-3 0 16,-2-3 1-16,-8 0-1 0,-4 1 0 16,-5 1 0-16,-2 4-1 31,-4 2 2-31,0 6-2 16,-5 5 1-16,-1 5-3 0,0 5 2 15,-1 4-1-15,2 2-1 16,-1 4 1-16,1 9-3 15,3 6 2-15,0 6 0 16,2 4 0-16,0 4 1 0,4 2 1 16,5-1 1-16,1 1 0 15,0-4 0-15,-1-2 1 16,-1-2-2-16,-2-4 2 0,-1-3-1 16,-4-3 0-16,-1-4 2 15,0-4-2-15,0-3 0 16,-4-4-3-1,-4-2-2-15,-2 0-1 0,-2-8 0 16,1-4 3-16,-4-4-5 0,2-4 0 0,-1-3-6 16,-1-2-1-16,5-1-6 15,-1 4 3-15,3 1 9 16,3 6 7-16,2 4 2 16,3 2 0-1,0 3 2-15,3 0 1 16,7 1-1-16,5-1 2 15,4-2-4-15,7 1 1 16,5-1 3-16,3 0 4 0,3-2-2 0,3 1 3 16,-2 0-4-1,-3-1-4-15,-2 2 3 16,-8 0-5-16,-2 2 1 0,-7 0 0 16,-5 3-7-1,-5 0-20-15,-4 2-39 16,-2-1-40-16,-3-2-55 0</inkml:trace>
  <inkml:trace contextRef="#ctx0" brushRef="#br0" timeOffset="109970.9255">9216 11180 564 0,'0'-5'0'0,"0"-5"-11"0,6 1 5 16,0 0 5-16,1 4-17 16,3 1-40-16,2 1-53 15,1 1-91-15</inkml:trace>
  <inkml:trace contextRef="#ctx0" brushRef="#br0" timeOffset="110645.8529">10883 10802 238 0,'2'0'113'0,"-2"0"-96"15,0 0-16-15,-2 8-1 16,-6 3 12-16,-1 3 4 0,-2 6 6 31,-1 3-2-31,0 3 1 16,-1 6-8-16,3 2 4 0,1 2-2 16,1 2 0-16,1 4-3 15,4 2-3-15,2 2 0 16,1 3 0-16,0 3 0 15,0 4-1-15,5-1-4 16,3 1 4-16,2-1 3 0,3-4-2 16,2-8 3-16,3-5 0 15,1-6 1-15,0-7 2 16,4-6 5-16,-1-6-3 16,0-3 2-16,-3-4-7 15,-2-3-6-15,-2-3-2 0,-3 0-3 16,-2 0-1-16,-3 0 0 15,-3 0-6-15,-2 0-30 0,-2 0-33 16,0 0-31-16,0 0-69 16</inkml:trace>
  <inkml:trace contextRef="#ctx0" brushRef="#br0" timeOffset="113715.4854">11936 11237 51 0,'2'0'51'0,"-2"0"-29"15,1 0 2 1,0 0-9-16,-1 0 7 0,1 0-5 16,0 0-1-16,-1 0 1 15,0 0 1-15,0 0 0 16,0 0 0-16,0 0 4 15,0 0-1-15,0 0 1 0,0 0-1 0,0 0 2 16,0 0 4-16,0 0-5 16,0 0-5-1,0 0-4-15,0 0-4 16,0 0-2-16,0 0-3 0,0 0-1 16,-2 2-3-16,0 2 0 15,-1 1 1-15,-1 2-1 0,2 1 1 16,-3 1 1-16,2 1 0 15,0 1 2-15,-2 0 1 16,2 1 0 0,-1-1 1-16,2 1-1 15,-2-1-2-15,3 1-1 0,-1-1 1 16,1 0 0-16,1 0 0 0,0 0 0 16,0-1 0-16,0 0-1 15,0-1-2-15,0-1 3 16,0 0-2-1,1-2 3-15,2 0-2 0,1-1 6 16,0 0 2 0,2-1-3-16,1-3 1 0,2 1 0 15,0-2 2-15,2 0 0 0,2 0-1 0,0 0-3 32,2-2 0-32,-1-1-2 0,2-1-1 15,-2-1 1 1,0 0 0-16,0 1-1 0,0 0 1 15,-1-1 0-15,-1 0 0 16,-1 2 0-16,0-1-2 16,-3 1-1-16,-3 0-1 0,1 1 0 15,-2 1-1-15,-2 0-1 16,0 1-16-16,-2 0-29 16,2 0-18-16,-2-1-18 0,1-1-45 15,4-2-105 1</inkml:trace>
  <inkml:trace contextRef="#ctx0" brushRef="#br0" timeOffset="124106.0252">15575 8909 261 0,'1'0'27'16,"0"0"-16"-16,2 0 2 15,-3 0 5-15,0 0-1 0,0 0-1 16,0 0-2-16,0-2 7 16,0 1 4-16,-4 0-5 15,0 0-3-15,-4 0-7 16,-1 1-3-16,-6 0-3 0,-2 0-2 16,-5 0 4-1,-3 0-4-15,0 2-2 16,-3 4 2-16,0-4 0 0,2 2 3 15,5-1-3-15,2-2 0 0,7 1 0 16,3 0 2-16,4-2 6 16,4 0 4-16,1 0 2 0,0 0 0 15,0 0-3-15,0 0-5 16,0 0-7 0,0 0-1-16,0 0-1 15,0 1 0-15,0-1-1 16,-1 2-1-16,0 1-2 0,-3 1 5 0,2 2 0 15,-2 1 0 1,0 1 0-16,-1 1 0 16,0 1 0-16,-1 1-10 0,1 2 22 15,-2 0-24-15,0 1 20 16,2-1 0-16,-1-1-9 16,3-2 1-16,0-4 1 15,2-2-2-15,1 1 0 0,0-3 1 16,1 0 2-1,5-2 1-15,6 0 4 0,2 0-2 0,4-1-3 16,2-4 0-16,3 0 0 31,2 0-2-31,-4 2 1 0,0 0-2 16,-1 2 1-16,-4 1 0 0,-1 0-1 0,-1 0 1 16,-3 4 0-16,0 0-1 31,-1 2 1-31,-1 1-1 0,-2 1 1 15,1 2 0 1,-1 1-1-16,-1 2 1 0,-2 0 0 16,-1 2-1-16,-2 2 1 15,-1-1 0-15,0-1 0 16,-4 2 0-16,-4-1 0 0,-2-2 1 16,-3-1-1-16,0 0 2 15,-3-3 0-15,-1-1 0 16,0-1 0-16,-2-1 0 0,0-2 0 0,0-3 0 15,2-1-1-15,1-1 1 16,1 0 1-16,2 0 1 16,2-2-3-16,2-2 2 15,1 0-3-15,3 0 1 0,2 2-2 16,2 0-1-16,1 1 0 31,-2 1-15-31,2 0-20 16,0 0-21-16,0 0-47 0,0 0-100 15</inkml:trace>
  <inkml:trace contextRef="#ctx0" brushRef="#br0" timeOffset="141904.5768">12053 11207 265 0,'0'-3'24'16,"-2"0"-9"-16,-5 1 16 0,-3 1-6 31,-3 1-17-31,-3 0-5 0,-3 3-1 16,-4 8-1-16,-4 4 0 15,1 4 0-15,-3 2 4 16,4 3 7-16,4-2 4 0,4-1 4 15,5-4-11-15,6-4-4 16,6-2 1-16,0-5-3 16,10-4 4-1,7-2 2-15,1 0 1 0,6-6-6 16,3-4-2-16,-1 0-1 0,-1 1 0 16,-1 0-2-16,-7 3 2 15,-4 2 0-15,-4 2-2 16,-6 2 1-16,-3 0-2 15,-2 8 0-15,-10 2 2 0,-3 1 3 16,-2 2 0 0,-1-1 1-16,2 1 0 15,4-5 1-15,4-1 0 0,5-4-1 16,3-2-3-16,0-1-1 0,9 0 3 16,5-5 0-1,3-3-1-15,2 0-1 16,2 0-1-16,-4 1 1 15,-3 1-1-15,-5 3-1 16,-3 2 1-16,-6 1-1 16,0 0-1-16,-6 9-1 0,-6 1 3 0,-2 0 1 15,0 3 0 1,0-1 0-16,2-2 0 16,4-1 1-16,6-3 0 0,2-2 1 15,2-2-2-15,11-2 3 16,4 0 5-16,5 0-2 0,2-7-3 15,-1 2-3-15,0-2 1 16,-5 3-2-16,-3 2-1 16,-4 2 1-1,-7 0-1-15,-4 6-2 0,-3 6 1 16,-11 4 2-16,-4 2 0 0,0 2 1 16,-1-2-1-16,3-1 0 15,3-7 0 1,5 0 0-16,6-5 0 0,2-2-2 15,6-3-12 1,9 0-1-16,6-4-14 0,2-6-61 16,6-2-40-16</inkml:trace>
  <inkml:trace contextRef="#ctx0" brushRef="#br0" timeOffset="143032.3493">13295 11066 328 0,'-16'-2'17'16,"1"-2"-14"-16,-1 0 14 15,3 1 7-15,-2 0 3 16,1 0-14-16,1 1-9 0,-1 1 8 31,1 0-1-31,-2 1-5 0,-2 0-4 16,-1 1 2-16,-1 7-1 15,-4 2-2-15,0 3 1 16,-1 3 0-16,-1 4 1 16,2 0 1-16,2 5 6 0,3 1-2 15,5 0-5 1,5 1-2-16,5-2-1 0,3-1-2 16,5-3 2-16,8-6 0 15,7-4 0-15,3-8 3 0,5-3 0 16,2-3 3-16,1-11 5 15,0-2-2 1,-4-5-1-16,-3-1 2 0,-2-1 1 16,-7 1-1-16,-3-1 0 15,-5 1-5-15,-3 4 0 16,-4 2-4-16,0 2 0 0,0 3 0 16,-5 4 0-16,-1 2 1 0,-1 3-1 15,-1 2-2-15,4 0-2 16,-2 10 1-16,2 4 1 0,4 6-4 31,0 3 3-31,0 6 1 0,3 3 0 16,5 4 1-16,4 2 0 15,1 2-1-15,1 1 2 16,2-1-1-16,-1 0 0 16,1 1 1-16,-2-2-2 15,-1-1 2-15,1-2 0 16,-4-3-1-16,0-3 0 15,-3-3 0-15,-3-4 0 0,-2-2 1 0,-2-6-1 16,0-1 0 0,-5-5 2-16,-4-3 2 15,-2-3-1-15,-7-3-1 0,3-1 1 16,-1-10 0-16,1-5-1 16,2-4 0-16,2-5-2 15,7-3 0-15,2-4 0 0,2-3 0 16,2 0-1-16,9-2 2 15,3 1 0-15,3 1 8 16,2 0-8-16,0 1 0 16,0-1-1-16,0 0-1 0,-1 0 2 15,-3-2-2 1,-2 2 2-16,-1-2-1 16,-4 2 0-16,-1 1 0 15,-1 2 0-15,-4 3 0 0,0 5 0 16,0 4 0-16,0 5 1 15,-2 5-1-15,0 2 2 0,1 5 2 16,1 2 0-16,4 1-4 0,2 3-5 31,1 8 1-31,2 4 2 16,3 4 1-16,2 4-1 0,-4 2 2 16,1 3-1-16,-4 0 1 15,1 0 0-15,-3 0 0 16,-1-2 1-16,0-2-2 15,-2-4-4-15,1-3-15 0,-1-4-17 16,2-5-12-16,2-4-16 16,3-4-27-16,2-1-36 15</inkml:trace>
  <inkml:trace contextRef="#ctx0" brushRef="#br0" timeOffset="143473.4054">13854 11064 323 0,'2'-12'41'0,"-2"1"14"16,-2 5 3-16,-11 0-29 0,-1 5-18 31,-1 1-9-31,-3 0-2 0,1 6 2 16,2 5-3-16,2 4 1 16,0 3 0-16,4 4-2 0,3 3 2 15,5 0-1-15,1 1 0 16,5-3 1-16,6-4 0 15,3-4 2-15,4-5 0 0,1-5 0 16,-1-3 1-16,1-2 3 16,0-2 5-1,-5-7 4-15,0-3-1 16,-2 0-7-16,-3-3 5 0,-2 0-1 0,-1 1 0 31,-3 0-1-31,-1 2-1 0,-1 2-5 16,-1 3-3-16,0 2-1 15,0 3 1-15,0 2 0 16,0 0-5-16,0 4-1 16,0 6 3-16,0 3-1 0,0 1 1 15,0 3-8-15,4 0-26 0,4 0-6 16,-1-2-4-16,5-1-18 16,3-3-16-1,2-4-23-15,1-4-59 16</inkml:trace>
  <inkml:trace contextRef="#ctx0" brushRef="#br0" timeOffset="144604.5452">14433 11026 270 0,'3'-16'68'0,"-3"6"-13"16,-2-1-1-16,-10 4-30 15,-2 3-14-15,-2 3-8 0,-3 1-2 16,-2 0 1 0,0 7 0-16,-1 5 1 0,2 1 1 15,-1 2-1 1,2 2 2-16,4 3 1 0,1 0-3 16,4 0 1-16,4 1-2 15,5 0 0-15,1-2 0 0,0-1 0 0,9-3-1 16,4-4 1-16,2-3 1 15,3-6-1-15,1-2 2 16,2-1 2-16,1-12 4 16,0-2 2-16,-1-4 2 15,-1-3 1 1,-1-3-2-16,-2-2-5 16,-3-3 6-16,-2-1-10 0,-1-2-2 15,-2-2-1-15,-2 0 1 0,-1 1-1 16,-2 3 0-16,-2 4 0 15,-2 6-1 1,0 6 2-16,0 8 4 16,-4 7-1-16,-5 0-4 15,-1 12-3-15,-5 8 0 0,3 5 1 16,-2 6 1-16,3 3 1 16,4 2-1-16,3 0 1 15,4-4-2-15,2-2 0 0,9-4 2 16,4-5 1-1,6-3-1-15,2-4 2 0,2-1 0 16,5-5 1-16,0-2 0 16,3-4-1-16,-1-2-1 15,2 0 1-15,1-6-1 0,1-5 1 16,-1-3 1-16,-1-2 1 16,-4-2 1-1,0-3-1-15,-7-2 4 0,-2 1-5 16,-6 0 1-16,-4 3-2 15,-5 2-1-15,-3 4 0 16,-3 6 1-16,0 4 2 0,-6 3-2 16,-4 3-4-16,0 7 1 0,-1 6-3 15,-1 3 3-15,1 4 0 16,2 0 0-16,2 3 0 16,2 0 0-16,2-2 0 0,3-1-1 31,0-4 1-31,0-2 0 0,8-6 1 15,2-3 0-15,2-3 2 16,-1-5 0-16,4 0 2 16,1-2 3-16,3-7 2 15,1-3-3-15,2-2-1 16,1-2 3-16,2-1-2 0,2-1-5 0,1 1 0 16,1-2-1-16,0 2-1 15,0 1 1 1,-1 2-1-16,-1 4 0 15,2 1 0-15,-4 3 1 0,0 3-2 16,0 2 1-16,-4 1 0 16,0 0 0-16,-2 6-1 15,-2 7 0-15,-3-3-1 16,-1 4 0-16,-5 1 1 0,-2 0 0 16,-3 0 0-16,-3-1 1 15,0 1 0 1,-2-2 1-16,-7-1 0 0,-5-1 1 15,-3-2 2-15,-2-2 0 16,-4-3 0-16,-1-1 1 16,0-3-1-16,-1 0-2 15,2-5 1-15,2-4 1 16,3 0-5-16,4-3-4 0,1-1-12 0,4-1-14 16,6 0-21-16,3 0-16 15,0 2-37-15,4 1-32 0</inkml:trace>
  <inkml:trace contextRef="#ctx0" brushRef="#br0" timeOffset="145599.4626">15999 10625 209 0,'0'0'93'0,"-2"0"-70"15,-1 0 13-15,-1-4-9 0,-2 0-5 16,-4-1-9-16,1-1-3 31,-5-1 3-31,-2 1 0 0,-2 0-6 16,-1-1 3-16,-2 0-1 15,1 1 6-15,1 0-4 16,2 1-2-16,2 1-1 16,3 0-3-16,0 1 1 15,4 1 0-15,3 1 0 16,1 1 1-16,2 0 2 0,1 0 0 16,1-1 1-16,0 1-1 15,0 0-5-15,0 0-2 16,0 0-1-16,1 0 1 0,1 1-1 0,1 2 0 31,-2 0 2-31,1 0 0 0,1-1 1 16,-2 2 1-16,3 0 1 15,-3 1-3-15,1-1 1 16,1 3-1-16,-2-1 0 0,2 1 1 16,-1 2-1-16,1 0 0 15,-1 2-1-15,-1 1 0 16,1 4-1-16,-2 1 1 15,1 3-1-15,1 2 1 16,-2 0-1-16,0 4-1 16,0-1 1-16,2 2 0 0,-2 1-1 15,0 1 1-15,0 0-1 16,0 0 1-16,0 0-1 16,0-1 1-16,0-1-1 15,1-1 1-15,-1-3-1 16,0-1 0-16,1-2 0 15,2-4 0-15,-1-1 0 0,3-2 0 0,0-3 1 16,-1-1 0 0,2-4 1-16,3 1 8 15,-1-1 2-15,2-1-1 16,1-1-2-16,2 0-2 0,3-1-1 16,1-1-3-1,0 1 0-15,2-1-1 0,-1 0 0 16,3 0 0-16,-2 0-2 15,-2 0 1-15,0 0-1 16,-3-1-1-16,-1 2 1 0,-5-2 1 16,-1 1-1-16,-2-1-4 15,-4 0-4-15,1 0-14 16,-2 0-13-16,0 0-22 0,0 0-13 16,2-4-26-16,1-3-45 15,3-3-124-15</inkml:trace>
  <inkml:trace contextRef="#ctx0" brushRef="#br0" timeOffset="146029.025">16364 10864 293 0,'0'-4'58'0,"0"0"-41"16,0 0 8-16,0 3 9 16,0 1-2-16,-2 0-22 15,-1 0-8-15,-3 5-1 0,0 4 1 16,1 5 4-16,-3 1 2 16,2 3-1-16,3 1-3 0,0 1-1 31,1-1 0-31,2-1 0 0,0-2 3 15,0-2 0-15,7-3 5 16,0-3 5-16,1-1 2 16,3 0 0-16,-2-3 1 15,2-1-7-15,2-1-2 16,-3-2-2-16,1 0 1 0,1 0-1 16,0 0-4-16,-2-5-2 15,2-2 0-15,-2-1-2 0,0-1 0 16,-1-2-4-1,0-1-17-15,-1 0-17 0,0-2-21 16,0 0-23-16,1-1-41 16,-2-2-88-16</inkml:trace>
  <inkml:trace contextRef="#ctx0" brushRef="#br0" timeOffset="146925.5663">16597 10619 248 0,'3'-1'34'0,"3"-2"-18"0,-1 0 14 15,2 1 1-15,0-1-2 16,1 0-5-1,2 0-3-15,-3 0 3 16,3-1-2-16,-1 0-6 16,-1 1-6-16,2-2-3 0,-3 0 4 15,1 1-1-15,-2-1 0 16,-1 3-4-16,0-1-2 16,-4 1 4-16,1 1-3 0,-2 1-1 15,2 0-2 1,-2 0-3-16,0 0-3 0,0 6 3 15,2 1 1 1,-2 4-2-16,2 0 3 0,1 3-1 16,2 0 1-16,-2 1 0 15,3 1 0-15,-1 2 0 0,2 0 0 0,-2 0 0 32,1-1 0-32,-1 0 0 15,0 1-1-15,-2-1-1 0,1-1 3 16,0 0-2-16,-2 0 1 0,2-2-1 15,0-1 0 1,-1-1 2-16,0-2 0 16,-1-3 5-16,3 1-1 15,-3-2 2-15,-2-2-2 0,2-1-1 16,-2-1-3-16,0 0 1 0,0-1-2 16,0 0 1-16,0 0 1 15,0 1 2 1,0 0 1-16,-4 1 0 0,-2 1 0 15,-1 1-3-15,-3 1-1 0,-1 0 0 16,0 1-1-16,-1 0 0 0,-2 0-1 16,1 0 1-16,1 0-1 31,1 0 1-31,0-1-1 16,1 0 0-16,2-1 1 0,2 0-1 0,-1-1-1 15,5-3 1-15,0 2-1 16,0-2 1-16,2-1-1 0,0 0 0 15,0 0-4-15,0 0-12 32,0 0-7-32,0-1-14 0,0-3-29 15,0-3-53-15,0-1-67 16</inkml:trace>
  <inkml:trace contextRef="#ctx0" brushRef="#br0" timeOffset="147845.5983">16823 10252 170 0,'0'0'40'0,"0"0"5"16,0 0-3-1,0 0-13-15,0 0-4 0,0 0-7 16,0 0-2-16,0 0 11 16,0 2 1-16,2 0-6 0,5 2 1 15,1 1-4-15,3 1-1 16,3 1-3-1,1 2-7-15,1 1 2 16,1 1-4-16,2 3-1 0,0 1-2 16,0 1 0-16,0 1 3 15,1 3-3-15,-1 0-2 0,-2 0 0 0,0 3-1 16,-1 1 0-16,-4-1 0 31,2 1 1-31,-1 2 2 0,-1-1-1 16,-2 2 1-16,-1 1-1 15,-1 0-1-15,-2 0 1 16,-2 0-1-16,-1 0 0 16,-2 0 0-16,-1 0 0 0,0-3 0 15,0-1 0-15,0 0-1 16,0-3 1-16,0-1-1 16,-3-2 1-16,1-1-1 15,-1-2 0-15,0 0 0 16,0-2 1-16,-2-1 0 15,0 2 0-15,-2-3 0 0,-1 1 0 0,0-1 1 16,-3-1-1-16,2-1-1 16,-3 0 1-1,3-2 0-15,-1-1 2 0,0 1-2 16,1-2 2-16,-1-1 2 16,-1 0-1-16,3-1 0 15,2 0 0-15,-2-1 0 16,1 1-2-16,5 0 0 0,-3-2-1 15,2 0-2-15,0 0 1 16,2 0 0-16,-1-1 0 16,1 1-1-16,1-1-1 0,0 1-4 15,-1-1-10 1,1 0-10-16,0 0-13 16,0 0-8-16,0 0-20 0,0 0-45 15,2-2-87-15</inkml:trace>
  <inkml:trace contextRef="#ctx0" brushRef="#br0" timeOffset="150046.2997">17223 10514 390 0,'0'-2'39'16,"-2"1"-12"-16,-7 1-12 16,-7 1-13-1,-4 8-3-15,-5 5 1 16,-5 5-1-16,-1 3 0 0,0 3 1 15,1 1 0 1,4-1 1-16,8-1 7 0,5-4 8 16,6-2-1-16,7-4-5 15,1-1-2-15,15-2 0 16,5-2 12-16,5 0 0 16,5 0-11-16,2 1-2 0,2 2-4 15,-5 3 1 1,-4 4-3-16,-4 7-1 15,-8 4 0-15,-8 4-1 0,-6 2 0 0,0-1 1 0,-9-3 0 16,-4-4 0-16,-1-7 2 16,1-4 2-1,0-5 0-15,5-4 3 16,0-3 6-16,5-4 3 16,0-1 5-16,3-2 8 15,3-7-16-15,6-4-11 16,3-3-2-16,5-3-1 0,0-2 0 15,0 0-1-15,-3 0 0 16,-5 0-3-16,-6 1-2 16,-3 3-3-16,-9 0-6 15,-11 2-8-15,-5 2 10 0,-8-1 8 16,0 3 5 0,0-2 1-16,3-1 2 15,4-3-1-15,7-2 4 0,8-3 8 16,10-6 1-16,1-2-7 15,15-3-2-15,8 0-3 16,8-2 0-16,3 1-2 16,5 4 0-16,-5 4 2 15,-5 7-2-15,-10 4 1 0,-7 4 1 16,-11 8 1-16,-2 3 1 16,-17 1-9-16,-5 10 3 0,-5 3-1 15,-2 5 2 1,0 3 0-16,5 2 0 15,6-2 0-15,6 2-4 16,7-2-27-16,6 1-23 0,6-1-16 0,11-2-38 16,3-1-90-1</inkml:trace>
  <inkml:trace contextRef="#ctx0" brushRef="#br0" timeOffset="150834.6358">17500 11043 171 0,'-8'-3'32'16,"2"0"-29"-1,0 1 7-15,1 0 12 16,2-1 16-16,1 1 1 15,2-2-4-15,0 0 0 0,0 0 2 16,0-2-4-16,5 0-11 0,2 0-4 0,0-1-5 16,-1 1-5-16,2 0-6 31,-3 2 0-31,0 0 0 16,-5 3 4-16,1 1-4 0,-1 0 1 15,0 0 0-15,-6 0 0 16,0 4 2-16,-1 1 3 15,1 0 1-15,1-2 3 0,3-1 1 16,0-1 3-16,2 0 5 16,0-1 9-1,0 0-5-15,2 0-5 16,5 0-13-16,3 0-4 0,-1 0-1 0,3 0-3 16,3 7 3-16,0 5-3 15,1 5 0-15,1 3 1 0,0 6 0 31,-3 2 2-31,-3 2-1 16,-3 5 1-16,-5 1-1 0,-3 1-1 16,-1-2 1-16,-9-3 0 0,-7-2-1 15,-4-6-9-15,-4-5-28 16,0-8-39-16,-5-6-59 16,5-5-172-16</inkml:trace>
  <inkml:trace contextRef="#ctx0" brushRef="#br0" timeOffset="151899.9444">17991 10970 305 0,'4'5'37'0,"4"-3"-33"31,2 0 25-31,5-2-3 16,0 0-4-16,6 0-1 0,4-2-8 16,2-7-2-16,3-1-2 15,1-3-4-15,-2-1-2 16,-4 0 1-16,-4-1 7 15,-6 1-1-15,-7 1-3 0,-8 0-1 0,0 1 6 16,-14 3-5-16,-5 2-5 0,-6 4-1 16,-3 3-1-16,-5 0-2 15,0 6 2-15,1 7 1 32,5 5-2-32,0 3 0 15,3 4 1-15,8 1-2 16,6 0 2-16,5-2-2 0,5-4-1 15,8-4 0-15,12-6 6 16,7-5 1-16,8-5 2 16,2-1-2-16,3-9 6 0,3-3 6 15,-4-3 1-15,0-1-5 16,-4 0-4-16,-4 3-1 16,-6 2 1-16,-6 3-4 15,-5 3-3-15,-5 5-1 0,-4 1-1 0,-2 3-1 16,-3 9 1-16,0 3 0 15,0 4 1-15,0-1 1 16,0 0-1-16,0-3 0 16,4-2 0-1,1-4 0-15,1-5-1 16,3-4 3-16,1 0 3 0,2-5 2 16,-2-6 1-1,1-4 1-15,0-3 3 16,0-1 1-16,-2-1-7 0,0 2-2 15,-2 1-3-15,-1 5-2 16,-1 3 2-16,0 4 0 0,-3 3 1 16,-1 2 1-1,2 3-8-15,0 7 3 0,-1 4 2 0,2 3 0 16,0 2 0-16,2-1 0 16,0-1 1-16,3-5-2 15,3 0 2 1,-1-5-2-16,4-5-1 0,3-2-19 15,-1 0-44-15,6-4-35 16,0-4-61-16,6-5-149 0</inkml:trace>
  <inkml:trace contextRef="#ctx0" brushRef="#br0" timeOffset="152424.7751">19164 10903 389 0,'-14'-3'25'16,"-5"0"-16"0,-6 0-1-16,-5 1-6 0,-1 2 1 0,-4 0-2 15,3 5 0 1,1 4 10-16,3 4 6 16,5 1-12-16,7 2 0 15,6 0-3-15,8 0 1 0,2-1 4 16,8-5 9-1,9-1-7-15,4-4 3 16,4-4-2-16,4-1 2 0,0-2 7 0,2-8 2 16,-5-3 0-1,1-5-2-15,-2-2-7 0,-5-2 0 16,-2-3-3-16,-4-2 4 16,-2-1-1-16,-5-3-3 15,-3-2-6-15,-4 0-2 0,0 1-1 16,0 3-1-16,-6 4-2 0,-4 5 0 15,-1 7 0-15,-1 8 2 16,-1 5-4-16,0 5 0 16,1 12 2-1,-2 6 0-15,5 9 1 16,4 3-1-16,4 3 2 16,1 3 0-16,9-1 1 15,6 1 2-15,4-4 4 0,5-2 1 0,2-5-3 16,1-2-2-16,3-4 0 15,-1-2-2 1,-1-3 0-16,1-2-1 0,-2-1-21 16,-2-3-48-16,0-2-21 15,-5-3-48-15,-1-4-118 0</inkml:trace>
  <inkml:trace contextRef="#ctx0" brushRef="#br0" timeOffset="152790.3702">19487 10836 411 0,'0'-1'68'0,"6"0"-42"16,2 0 4-16,9-2-6 16,0 0 4-16,6-1-14 15,0 0-8-15,2 0-3 16,1-1-2-16,-3 1-2 0,-3 0 0 15,-3 1-8-15,-3 2-20 0,-4 1-21 32,-3 0-27-32,-7 0-43 0,0 0-89 15</inkml:trace>
  <inkml:trace contextRef="#ctx0" brushRef="#br0" timeOffset="152947.573">19558 10956 206 0,'0'11'172'15,"5"-4"-154"-15,9-4 23 16,6-2-12-16,5-1-7 31,2 0-15-31,4-7-7 0,2-1-4 16,0-2-46-16,1-1-60 16,-1-4-81-16</inkml:trace>
  <inkml:trace contextRef="#ctx0" brushRef="#br0" timeOffset="153246.6969">20177 10433 360 0,'-2'5'32'16,"0"1"-26"-16,2 6 25 16,0 2 3-16,0 5-13 15,0 1-13-15,0 4-5 16,0 2-3-16,0 0 1 0,0 0-1 16,2-3-1-16,1-3-31 15,3-3-15 1,2-7 6-16,0-4-29 0,3-6-90 15</inkml:trace>
  <inkml:trace contextRef="#ctx0" brushRef="#br0" timeOffset="153465.1665">20380 10398 360 0,'0'10'30'16,"0"1"-24"0,0 2 35-16,0 4-18 15,0 3-4-15,0 0-17 0,0 1 0 0,0 2-2 0,0 1-16 16,0 0-70-16,0-2-30 31,2-2-98-31</inkml:trace>
  <inkml:trace contextRef="#ctx0" brushRef="#br0" timeOffset="154038.9122">21856 10463 314 0,'0'1'67'16,"0"1"-39"-16,0-1-6 15,0 4-17-15,3 2-2 0,2 3 7 16,2 2-6-16,0 3-2 15,0 1-4 1,1 2 4-16,0-1-9 0,3-2-40 0,0-2-24 16,3-5-81-16</inkml:trace>
  <inkml:trace contextRef="#ctx0" brushRef="#br0" timeOffset="154277.3238">22104 10416 371 0,'-2'9'41'16,"0"1"-35"-16,0 3 15 16,-3 5-9-16,2 2 9 15,0 4-6-15,0 3-11 16,0 1-3-16,0 0-1 0,3 0-3 15,0-2-35-15,0-3-28 0,5-4 9 16,4-5-49-16,1-5-31 16</inkml:trace>
  <inkml:trace contextRef="#ctx0" brushRef="#br0" timeOffset="154840.9535">22153 10189 305 0,'-7'0'55'15,"6"0"-35"-15,1 0 24 16,0 2-28-16,8 5 6 0,4 1 0 0,5 5-5 16,5 3-3-16,4 2-7 31,2 4-3-31,3 5-2 15,2 3-1-15,4 3 1 16,-2 1-1-16,2 2-1 0,-2 3 2 16,-1-1-2-16,-5 2 2 0,0 1 1 15,-7 2 6 1,-4 2 0-16,-3 1-4 0,-7 0 0 16,-6 3-1-16,-2-2 0 15,0 1-1-15,-8-3-1 16,-6-2-1-16,-1-5 0 15,2-4 1-15,-2-6-1 0,1-7-1 16,-1-3 1-16,4-5 1 16,1-4 0-16,4-2 0 15,-1-4 0-15,5-3-2 0,-4 0 0 16,4 0-10-16,0-5-13 16,2-3-23-16,-2-2-46 15,2-1-70 1</inkml:trace>
  <inkml:trace contextRef="#ctx0" brushRef="#br0" timeOffset="173687.2291">4543 13294 81 0,'2'-10'200'0,"-2"-1"-177"0,0 0-21 15,0 0 9-15,0 0 11 16,0 0 2-16,0 3 0 0,0-1 9 16,-4 3-4-1,-2 0-4-15,1 3-14 0,-3-1-7 16,-2 4-3-16,1 0-1 16,-4 1 0-16,1 8-1 0,0 1 0 15,-1 3-1-15,3 3 3 16,1 0-1-16,3 3 0 0,-1-1 0 31,4 1 0-31,1-1 0 0,2-1 0 16,0-1 0-16,0-3 1 15,2-2-1-15,2-3 0 0,3-3 2 0,-1-4 0 16,4-1 1-16,-2-2 2 31,4-8 1-31,-1-3 1 0,1-2 0 16,1-2-5-16,-4 1 1 15,3 0-2-15,-6 1 1 16,0 3-1-16,-3 3 8 16,-1 1-3-16,-2 4-1 0,0 0-2 15,0 2-2 1,0 2-1-16,0 0 0 0,0 0-2 16,-2 5-2-16,0 7 1 0,2 2 3 15,0 5-1 1,0 2 1-16,0 6-1 15,5 0 1-15,2 2 0 0,6 2 1 16,-2 0-1-16,1-2 0 16,1 0 1-16,0-2 0 15,-1-4-1-15,0-2 2 0,-3-2-2 16,-1-1-1 0,0-4 1-16,-5-3 2 15,1-1-2-15,-4-4 1 0,0-2 0 16,0-3 4-16,-4-1 1 0,-5 0-3 15,-1-3-2 1,-1-8 0-16,-4-3-1 16,3-2 0-16,-1-4 0 0,3-2 0 15,0-4-3-15,6-4 2 16,2-2 0-16,2-2 1 16,0-2 0-16,8-1 0 15,3-1 0-15,4 0-2 0,2 1 2 16,3-1 2-1,-2 3-2-15,1 0 0 16,-2 4 1-16,-1 4 0 0,-5 4 2 16,-1 6 1-16,-4 6 3 15,-2 2 4-15,-2 6 0 0,-1 3-7 16,-1 4-5-16,2 10-3 16,0 6 4-16,2 7 0 0,1 5 0 15,3 4 1 1,3 3-1-16,1-1 0 15,2-2 0-15,3-4-1 16,2-3 2-16,2-5-3 0,-1-6 1 16,-1-6-6-16,1-3-20 15,-2-5-30-15,0-4-52 16,-2 0-49-16</inkml:trace>
  <inkml:trace contextRef="#ctx0" brushRef="#br0" timeOffset="175524.1314">5188 13029 213 0,'8'-9'51'0,"-6"2"-28"16,-2 0 18-16,0 1-6 15,-6 1-13-15,-4 2-11 0,-3 2 5 0,-1 1-3 16,-4 0-7-16,0 5-1 16,-2 6-4-16,2 2-1 15,-1 2 1 1,3 5-1-16,1 2 1 0,4 1-1 0,5 4 1 31,0-1 1-31,6 4 0 0,0-4-1 16,3 1-1-16,5-6 1 15,4-2 0-15,6-6 0 0,-5-6 1 16,3-5 5-16,1-2 4 0,0-3 6 31,-2-8 0-31,-3-4-2 16,-1 0-2-16,-4-2-6 0,-1 0 1 15,-4 1 0-15,-2 1-3 0,0 0-2 16,0 3-2-16,-2 0 1 0,-4 4-1 31,1 2-1-31,0 3 0 16,1 3 1-16,-2 0-1 0,1 6-2 16,2 6 0-16,1 7 1 0,2 1-1 15,0 6 4-15,0 2-2 16,0 0 0-1,5-3 0-15,6-2 0 0,2-6 0 16,4-7 0-16,-1-5 1 16,3-5-2-16,-1-2 3 15,2-13-1-15,1-2 2 16,0-6 0-16,1-3 3 0,2-1-1 16,-3-1-1-16,0 0 5 15,0 1-2 1,-2 4-5-16,0 2 0 0,-5 5-2 15,-1 5 1-15,-3 4 0 0,-3 6 1 0,-1 1-2 16,-4 1 0-16,-1 7 0 31,-1 3 1-31,0 0 0 0,0-3-2 16,0 1 2-16,0-5-2 16,0-1 1-16,0-3 1 0,0 0 1 15,0 0 0-15,-3-7-1 16,-2-1 0-1,-2-2-2-15,-3 0 1 16,-2 0 0-16,0 1 0 0,-1 0-2 16,-3 5-1-16,1 1-1 15,-1 3-1-15,2 0 3 16,0 10 2-16,0 5 0 0,3 2 0 16,2 4-1-16,1 4 1 15,4 1 0-15,3 1 0 0,1-1-1 16,0-3 0-1,8-3-2-15,4-5-7 0,4-6 7 16,-1-9 2-16,2 0 2 16,4-4 0-16,-4-10 1 15,2-5 0-15,0-4 0 16,1-2 4-16,-3-3-4 16,1 0 0-16,-4-2-1 15,0-1 0-15,0 0 0 16,-5-1 0-16,-4 2-1 0,0 0 1 15,-3 2-1-15,-2 2 0 0,0 5 1 16,0 6 1-16,0 5 1 16,-1 8 4-16,-5 2-2 15,3 13-6-15,-2 5 2 16,2 6-2-16,3 4-1 16,0 1 2-16,3 0 0 15,6-1-2-15,6-3 3 16,0-2-2-16,5-4 1 0,1-3 0 0,1-6 0 15,0-2 1-15,3-6 1 32,0-2 2-32,-4 0 1 0,2-5 2 15,-4-6-1-15,-2 0-1 16,-3-4-1-16,-2 0-1 16,-4-3-1-16,-2 0 1 15,0 1 0-15,-6 1-1 16,0 3-2-16,0 3 1 0,0 3-1 15,0 6 1-15,0 1-3 16,-2 5-3-16,-2 8 4 16,1 4 1-16,0 6-1 15,0 0 0-15,3 3 0 0,0-1 1 16,0-3-1-16,3-2-1 16,3-4 1-16,6-4-1 15,-1-7 3-15,3-4 0 16,3-1 4-16,2-8 7 15,4-6 2-15,0-4 1 0,0-2-7 16,3-2-2-16,2 2-3 16,0 0-1-16,-1 2-2 15,0 3-1-15,-1 1 2 0,1 6-2 16,-2 2 0-16,1 4 0 16,-4 2 0-16,-1 0 0 15,-1 8-1 1,-3 3 1-16,-1 6-1 0,-4 1 0 0,0 2 0 15,-5 1 0 1,-2-1-1-16,-4-2 1 16,-1-1 1-16,-1-2-1 15,-12-4 4-15,-1-4-2 16,-7 0 0-16,0-3 1 0,-2-4 1 16,0 0-1-16,2-6 0 15,-2-3-1-15,5-3-13 16,0-1-19-16,6-1-10 15,2-2 5-15,7-1-6 0,3-2-22 0,0 0-51 16,10 0-63-16</inkml:trace>
  <inkml:trace contextRef="#ctx0" brushRef="#br0" timeOffset="176175.2561">6850 12621 343 0,'0'-2'36'0,"0"-1"-7"15,-5 1 10-15,-4 1-19 16,-5 0-14-16,-3 1-3 0,-2 0-3 15,0 0 1-15,-3 0-1 16,2 2 0-16,0 2 1 16,3 1 1-16,4-1 0 0,1-2 5 31,3 1 6-31,5-1 2 16,2-1 0-16,2-1-2 0,0 1-5 15,0 1-2-15,0 0 1 16,2 2 1-16,0-1 0 15,2 4-3-15,-1-1 2 16,1 4-2-16,-2 3 1 16,0 1 2-16,0 3-3 15,-2 2 1-15,0 1-2 0,1 2 1 16,-1-1 7-16,1 3 0 0,0 0 0 16,2 0-2-16,-3 1-4 15,0 0-3-15,0-1 0 16,0 1 0-1,-6-2-3-15,2 2 1 0,0-3-2 16,2-1 1-16,2-2 0 16,0-4 0-16,0-3 1 15,6-4-1-15,5-2 1 0,2-5 1 0,3-1 0 16,2 0 1-16,1-1 0 16,0-5 0-16,-4 0-1 15,1 0-2 1,-3 2 1-16,-3 1-2 0,-2 1 1 15,-5 0-2-15,-1 2-5 16,-2 0-17-16,0 0-27 0,0 0-14 16,0 0-1-16,0 0-8 15,0 0-35-15,0 0-117 16</inkml:trace>
  <inkml:trace contextRef="#ctx0" brushRef="#br0" timeOffset="176629.8907">7049 12941 284 0,'-5'6'49'0,"-2"0"-47"15,-5 5 12-15,3 0 9 16,-1 2-3-16,3 2 2 0,1 0 2 15,4-1-6-15,2-1-7 16,2-3 9-16,8-3 7 0,3-3-4 31,4-4 8-31,2 0-1 0,0 0-3 16,3-8-7-16,-2-2-5 16,0-4-3-16,-2 1 0 15,2-1-5-15,-5-2-1 16,-2 1-2-16,-1 1-2 0,-2-1-2 15,-5 1 2-15,-2 1-1 16,-3-2 0-16,0 3-1 16,-4-1 1-16,-6 2-4 0,-4 3-6 15,-2 2-8 1,-1 3-5-16,-2 3-2 16,0 0-4-16,2 6 0 0,0 2-13 15,1 3-15-15,7-1-37 16,1-3-22-16,6-2-134 0</inkml:trace>
  <inkml:trace contextRef="#ctx0" brushRef="#br0" timeOffset="177241.7307">7321 12583 306 0,'-12'-8'27'16,"0"1"1"-16,0 2 2 16,5 0 6-16,2 3-3 15,0 0-9 1,5 1-1-16,0 1 0 0,3 0-8 16,6 0-13-16,6 0-1 0,5 0 1 15,2 0 1-15,3 0 1 16,2 0 3-16,-1 0 1 15,1 0-3 1,-3 0 0-16,-1 0-2 0,-4-2 1 16,-4 1-1-16,-5 1-1 0,-3-1 0 15,-1 1 1 1,-6 0-3-16,2 0-1 16,-2 1-1-16,0 7 1 0,0 3 1 15,0 4 1 1,0 3-1-16,2 1 0 0,1 4 0 15,4 0-1-15,2 1 2 0,1 1-1 16,3 1 1 0,1 0-1-16,-1-1 2 15,-2 0 0-15,3 0 1 0,-6-3 0 0,2 0 1 16,-2-3 0-16,-3 0-2 16,-4-3 2-1,-1 1 3-15,0-3 5 0,-1 1 3 0,-7-2 3 31,-3-1-1-31,-1-1-4 16,-2 0-2-16,1-1-1 0,-1-3-1 16,-1 2-1-16,2-3-4 0,2-1-3 0,0 1-1 15,4-2-1-15,0 0 2 16,-1 0-4-16,1 1-8 16,-1 1-19-16,0 2-26 15,-2 3-23 1,1 1-16-16,-2 0-85 15</inkml:trace>
  <inkml:trace contextRef="#ctx0" brushRef="#br0" timeOffset="180850.4251">10379 12818 80 0,'-30'14'61'0,"3"1"-58"0,0 3 9 16,4 0 20 0,5 1-11-16,4 1 21 15,4-3-24-15,6-3-5 16,4 0-2-16,0-4 2 0,10-3 2 16,5-4 9-1,4-3-3-15,1 0-6 0,2-1-5 0,1-7-2 16,1-3 0-16,-2-3-4 0,-2-2 0 15,-2-1 4-15,-4-2 2 32,-1 0 1-32,-6-1 3 15,-2 1-3-15,-5 2 2 0,0 3-3 16,0 2 1-16,-5 3 3 16,0 4 2-16,-2 3-7 0,1 2-9 15,0 0-1 1,3 9 0-16,0 5 1 15,1 2-1-15,2 4-1 0,0 3 2 16,8 3 1-16,2 2-1 16,1 0 0-16,3 3 0 0,-3 3 1 15,0 2-1-15,-1 1 3 16,0 2-1-16,-1 0 2 0,-4 0-2 16,-2-3 0-16,-1-1-1 15,-2-3 1 1,0-6-2-16,-5-5 1 15,-1-4 0-15,-2-7 1 16,-2-5 3-16,-2-5 14 16,-1 0 5-16,0-9-8 15,-2-6-7-15,1-5-5 0,1-3-2 16,5-3-3-16,-2-3 0 16,7 1-2-16,3-1-2 15,0 0 0-15,1 0 2 16,11 2 1-16,3-1 1 15,3 0 1-15,5 0-1 0,1-1 1 16,1 0-1-16,1 0 1 0,-3 1 0 16,-1-1 0-1,-5 1 0-15,-3 3 1 0,-3 1-1 16,-3 6 0-16,-3 4 2 16,-2 6-2-16,-1 3 1 15,-2 5 2-15,0 2 0 16,0 11-8-16,0 8 3 15,0 3 1-15,0 7 0 16,0 1 0-16,7-1 0 0,5-2-2 16,1-3-11-1,4-3-1-15,3-7 4 0,-1-4-7 16,0-4-9-16,4-5-8 16,-3-3-31-16,2 0-19 15,-1-9-6-15,0-4-66 0</inkml:trace>
  <inkml:trace contextRef="#ctx0" brushRef="#br0" timeOffset="182350.9792">10979 12857 264 0,'-4'-5'107'16,"-6"4"-59"-16,-3 1-16 0,-2 0-14 16,-1 3-8-16,-3 6-8 0,2 3-1 15,0 3-1 1,3 1 1-16,3 1-2 15,5 0 2-15,5-1-1 16,1 0 0-16,2-4 2 16,9-1 2-16,2-3 4 0,2-2-2 15,2-5 0-15,1-1 0 0,-1 0 5 16,0-4 0-16,-3-6-5 0,-3-1 2 31,-2 0 0-31,-1-1-1 16,-4 0 0-16,0 1-3 0,-4 2-1 15,2 2 1-15,-2 2 1 16,0 1 5-16,0 3 1 16,0 1-7-16,0 0-6 15,0 1-4-15,0 7 4 0,3-2 1 16,2 1 0-16,4-2 1 16,3-2 0-16,1-2 1 0,4-1 0 15,1 0 0 1,1-8 1-16,2-3 0 15,-2-3 0-15,0 0 2 0,-1 0 3 16,-2 0-2-16,-2 1 3 16,-2 2-3-16,-3 1 0 15,-3 5-5-15,0 1-1 16,-3 4 1-16,-3 0-5 0,1 0-1 0,-1 6 5 16,0 3 1-16,0-1-1 31,1-2 1-31,0 0 0 0,0-3 0 15,1-1 1-15,0-2 0 0,-1 0 4 16,0-6 4 0,1-3-4-16,-2-2-3 15,0-2-1-15,0 0 0 0,-2-1-1 0,-4 0 0 16,-3 4 0-16,-1 0-2 0,-3 3 3 16,-3 3-2-16,-1 4-2 15,0 0 3-15,-2 5-2 31,0 6 0-31,1 3 1 16,3 4 0-16,1 2 0 0,5 1-2 16,1 0 1-16,6-1-2 15,2-1 4-15,0-3-1 16,6-4 1-16,4-3 0 16,2-3 0-16,1-3 1 0,1-3 0 15,2 0 1-15,-1-2 1 16,-1-6 0-16,1-3-1 0,-1-2 0 15,-1-3 0-15,0-2 0 16,-1-2 1 0,0-1 2-16,-1-3-4 0,0-2 0 15,-1-1-1-15,2-3 1 0,-3-1-1 16,1 2 0-16,-3 2-2 16,1 4 1-16,-2 5 1 0,-3 5 0 15,-2 8 1 1,-1 5-2-1,0 0-4-15,0 10-5 16,-4 7 10-16,-2 3-2 0,2 5-1 16,0 3 2-16,3-2 0 15,1 1 0-15,0-2 0 16,3-3 2-16,5-3-1 0,3-3 1 16,3-5 0-1,-1-2-1-15,4-5 2 0,0-3 1 0,3-1-1 16,-1 0 0-16,-1-6-1 15,0-4-1-15,0 0 0 16,-2-1 0-16,-2-1 0 0,-2-1 0 16,-2 1 2-16,-2 1-2 15,-3-1 3 1,-4 2-4-16,-1 0 4 0,0 3-3 16,-3 1 0-16,-3 2-2 15,-4 3-1 1,3 1 1-16,-3 0 0 15,3 5 0-15,0 4 1 0,2 0-2 16,0 2 1-16,3 0-1 16,2-1 2-16,0-1 2 15,0-2-1-15,0-1 2 16,4-1 4-16,4-5 3 0,-1 0 1 16,5 0 1-16,0-3-3 15,4-3-3-15,-1-3-3 16,4 0 0-16,0-2 0 15,2 1 1-15,1 0-1 16,1 0-1-16,0 0-2 16,0 2 2-16,1 3-2 0,-3 0 1 15,-3 5 0-15,-1 0-2 16,-5 0 0-16,-3 8-1 0,-5 2 1 16,-2 3-1-16,-2 1 2 15,0 3 1-15,-4-2-2 16,-4 2 3-1,-3 0-1-15,-3-4 0 0,-1-1 1 16,-3-1 1-16,-1-3 0 16,-1-4 0-16,1-3-2 15,0-1-4-15,1-2-11 16,3-8-19-16,3-5-29 0,3-1-19 16,7-5-41-16,2-1-88 15</inkml:trace>
  <inkml:trace contextRef="#ctx0" brushRef="#br0" timeOffset="183035.2058">12512 12267 462 0,'0'0'24'16,"-8"0"-8"0,-7 0-11-16,-4-1-4 15,-5-2 0-15,-1-1-2 0,-3 0-1 16,0-1 0 0,2-1 1-16,-1-1 1 0,4 0 1 15,1 0 0-15,6 0 5 16,3 0 8-16,3 1 1 15,4 2-3-15,2 1-1 0,1 0 1 16,2 2-1 0,1 1-3-16,0 0-5 0,0 0-2 15,0 0-2-15,2 2 1 16,2 4 0-16,-2 3 0 16,2 0-1-16,-2 2 1 15,-1 2 1-15,2 2 1 16,-2-1 3-16,0 3 4 0,-1 0-1 15,0 1-4-15,0 1-1 0,0 2-1 0,0 0 1 16,0 3-1-16,-1 0-1 31,-2 1 0-31,1 1-1 16,0-2 1-16,-2-1-1 0,3-3 0 16,0-3 0-16,1-3 1 0,0-3 1 15,0-3 9-15,0-2-1 16,2-3-1-1,4-3 1-15,1 0 3 0,3 0 0 16,1-2-5-16,5-4-4 0,-1 0-1 16,2-2-2-16,2 2 2 15,-2 0-3-15,1 0 0 0,-5 2 0 16,3 0 0-16,-3 0 0 16,-4 1-3-16,-1 0 2 31,-2 2-2-31,-1 0-9 0,0 0-13 15,-3-1-17-15,2 1-16 16,-1 0-7-16,0-3-36 16,0 0-51-16</inkml:trace>
  <inkml:trace contextRef="#ctx0" brushRef="#br0" timeOffset="183334.2767">12676 12405 375 0,'1'2'10'0,"-1"1"29"0,0 2 16 31,-1 1-8-31,-3 3-30 0,-2 2-4 16,-1 3 3-16,3 1-3 15,-1 3-4-15,0-1-5 16,2 2 1-16,1-1-2 0,2-1-3 16,0-3 0-16,0-2 0 15,0-4-1 1,2-1-8-16,5-3-18 0,-1-4-19 16,0 0-27-16,2 0-46 0,0-8-103 0</inkml:trace>
  <inkml:trace contextRef="#ctx0" brushRef="#br0" timeOffset="183967.9478">12749 12295 401 0,'0'-6'24'0,"0"-1"-4"15,1 1 22-15,11-1-12 0,4 0-9 16,5 0-12 0,7 1 5-16,1 0 3 0,7 1-11 15,-1-1-4-15,1 1-2 0,0 1 0 16,-1-1 0-16,-3 1 0 16,-4 1 0-1,-4 1-1-15,-7 0 2 0,-5 2-2 16,-6 0 0-16,-5 0 0 0,-1 0-3 31,-3 3 0-31,-7 5 4 0,-1 0 2 16,0 1-1-16,1 3 0 15,2 0 0-15,1 0 1 16,3 2 1-16,4 1 6 0,0-1-1 16,0 2 0-16,3 1-3 15,3 1 1-15,4 2 0 16,-3 2-3-16,3 0 1 15,-2 2 1-15,-1 2 0 0,1 0 0 0,2 1-2 16,-4-1-2-16,0 0 0 16,1 0 0-16,-4-4-1 15,0 0 2 1,-3-4 3-16,0-1 5 16,0-3 2-16,-6-1 1 15,-4-2-1-15,-4-2-2 16,1-2 0-16,0-2 1 0,-2-2-2 15,1 0-1-15,0-2-2 16,5-1-2-16,-1 0-2 16,3 0-2-16,2 0-1 15,3 0-3-15,1 0-13 0,1 2-24 16,0 5-41-16,0-1-19 16,3 3-36-16,0 0-130 15</inkml:trace>
  <inkml:trace contextRef="#ctx0" brushRef="#br0" timeOffset="186717.4367">15184 12406 310 0,'-5'-10'43'0,"-2"1"-36"15,-3 0 5 1,-3 1-5-16,-1 2-2 0,-3 2-1 16,-4 3-2-16,-2 1-3 15,-2 1 3-15,-3 9-2 16,-1 3 5-16,2 3 2 16,0 4 6-16,4 1 9 0,2 0-13 15,7 1-4-15,5-3-4 16,5-3 1-16,4-3 0 0,6-4 0 0,7-4 2 15,6-5 0-15,5 0 1 32,1-7-3-32,1-5 1 15,1-4-2-15,-5 0 0 0,0-2-1 0,-7 0 0 16,-3 1 1-16,-5 2 1 0,-3 2-2 31,-3 3 1-31,-1 2 4 16,0 2 4-16,-5 4-5 0,0 2-3 0,-1 0-1 15,2 5-1-15,-1 8 1 16,3 3-1 0,2 6 0-16,0 4 1 15,5 4 1-15,3 2-1 0,3 3 0 16,0 1 0-16,3 0 1 0,-2 0-1 16,1 0 4-16,-1-2 3 31,-1-2 10-31,-1-1-4 0,-2-5-4 15,-3-2-1-15,1-5-5 16,-5-4-2-16,0-4 0 0,-1-4-1 0,0-4 1 31,-1-3 3-31,-6 0 0 16,-2-4 0-16,-1-7-2 0,-3-4 0 16,1-5-2-16,1-1 1 15,1-5-1-15,2-2 0 16,2-2 1-16,5-1-6 15,1-1 0-15,0-1 2 0,9 1 1 32,5 1 1-32,0 0-1 0,2 0 1 0,1 2 1 15,3 1 0-15,1 1-1 16,-2 2 1-16,0 4 0 16,0 3-1-16,-1 4 1 0,-4 4 0 15,-2 3 1-15,-2 5 0 16,-4 2-1-16,-3 1-1 15,-1 10-1-15,-1 3 2 16,-1 5 0-16,0 3 0 0,0 2 2 0,-3 1-2 31,2-2 1-31,1-3-2 0,0 0 1 16,1-4-2-16,5-3-6 16,6-3-15-16,1-2-19 0,1-3-55 15,2-5-59-15</inkml:trace>
  <inkml:trace contextRef="#ctx0" brushRef="#br0" timeOffset="187154.1804">15588 12401 371 0,'-14'-7'11'15,"-3"2"3"-15,-1 2-1 31,-1 3-10-31,-2 0 0 16,0 7-2-16,0 6 1 16,3 3-1-16,2 4 2 0,4 1-1 0,4 2-1 15,6-3 0 1,2 0 0-16,4-5 3 16,10-3 7-16,3-3 0 0,4-4-1 15,0-3-3 1,4-2 0-16,-3 0-5 15,0-7 1-15,-1-2-1 0,-6 0 0 0,-1-2 5 16,-3 1 1 0,-5 0 6-16,-2 2 2 0,-3 3-1 15,0 0 2-15,-1 3 1 0,0 0-9 16,0 2-9-16,0 0-1 16,0 2-5-16,4 5 0 0,-2 4 2 31,5 2-16-31,3 1-10 15,1 0-22-15,3-1-41 16,3-2-8-16,6-3-38 0</inkml:trace>
  <inkml:trace contextRef="#ctx0" brushRef="#br0" timeOffset="187885.8106">15929 12527 168 0,'5'-16'73'0,"-5"1"-12"16,0-1-5-16,-4 1-16 0,-6 2-6 0,-2 1-8 15,0 3-11-15,-1 3-5 16,-2 5-6-16,2 1 1 31,-2 0 3-31,2 1 0 0,-1 8-4 16,5 2-4-16,-1 2 1 0,2 1 0 16,4 3-1-1,2-1 0-15,2-1-4 16,0-1-2-16,6-4 2 15,5-4 3-15,1-3-1 16,3-3 4-16,1 0-1 16,1-5 3-16,0-7-2 0,1-1 0 15,-1-4 2-15,-2-2-2 16,1-2 4-16,-4 0-1 0,1-3-2 16,-4 0 0-16,1-1 1 15,-3-1 3-15,1-1 0 16,-3 3-1-16,-2 2 1 15,-1 4 1-15,-2 3 3 16,0 5 6-16,0 4-6 0,-5 4-9 16,-3 2-4-16,-2 1-1 0,0 9 0 15,-1 5 1 1,1 4 0 0,3 3 0-16,1 2 1 0,4 2 0 0,2-1 1 15,0 0 0-15,8-3 0 16,3-3 1-1,3-1 0-15,3-3 1 16,2-3 3-16,0-2 0 0,0-4 0 0,4-2-2 16,0-3 2-1,-1-1-2-15,2 0 0 0,-4-3-1 16,0-3 0-16,0-2 0 16,-4-2-2-16,-2 0 0 15,-3 0 1 1,-1 0 2-16,-4-2-1 0,-4 4 1 15,-2 0-2-15,0 3 2 0,-2 2-1 0,-8 3-4 32,0 0 0-32,-1 2-2 15,-2 5 4-15,0 3-2 0,3 0 0 0,2 3 0 16,1-2-2-16,4 1-17 16,3-1-25-16,0-2-7 15,6-4-3 1,7-2-5-16,5-3 9 0,0 0-54 15,4-5-39 1</inkml:trace>
  <inkml:trace contextRef="#ctx0" brushRef="#br0" timeOffset="188530.1136">16399 12399 120 0,'5'-10'74'16,"-3"0"3"-16,-2 4-10 0,0 0-6 15,-6 2-17-15,-5 2-21 16,0 1-10-16,-3 1-5 15,0 0 0-15,-2 4 2 16,1 4-5-16,1 2-4 0,4 1 2 16,2 1-2-16,4-2-1 15,4 0 2-15,0-1 2 0,1-1 3 16,7-2 6-16,2-2 4 16,1-1-4-16,-1-2-2 15,3-1 2-15,-4 0-4 16,1 0 0-16,-2-1 0 0,-1-3-4 15,-1-1 0-15,-2 0 2 16,0 1 4-16,-1-1-1 16,-1 0 1-1,1 2 0-15,-1-1-4 16,-2 2 0-16,0-1-4 0,0 3 0 16,0 0-2-16,0 0-3 15,0 0-2-15,0 2 1 16,0 2 4-16,0 0-2 15,0 0 1-15,0-1-1 0,0-1 1 16,0 1 0-16,0-2 1 16,0 0 1-1,0-1 0-15,0 0 2 0,0 0 1 16,0 0 7-16,0 1-5 0,0 0-5 16,0 0-1-16,0 2-2 15,0-1 0-15,2 0 0 16,2 2 1-1,1 0 0-15,1-1 1 0,0 0 0 16,2-1-1-16,3-1 3 16,0-1-1-16,3 0 4 15,0 0-1-15,2-3-2 16,1-2-1-16,2 0-2 0,1-1 0 0,-3-1 0 16,-1 1 0-1,-3 1 0-15,-2 0 0 16,-3 1 0-16,-2-1-3 15,-4 0-11-15,0 1-15 16,-2-1-25-16,0-2-30 0,0 1-18 16,0-2-69-16</inkml:trace>
  <inkml:trace contextRef="#ctx0" brushRef="#br0" timeOffset="189397.1256">16463 12281 181 0,'13'-3'74'0,"-3"0"-19"15,-5 0 7 1,-5 2-9-16,-1 1 8 0,-9 0-44 16,-7 0-10-16,-2 0-2 0,-5 0 5 15,-1 5-1-15,2 1 3 16,2-1 6-16,6 0 2 15,1-1-2-15,7-1-5 16,4-2-3-16,3 1-1 16,3-1 5-1,7 0 12-15,4 0-7 0,1 2-9 16,2-2-4-16,1 1-4 16,0 0 0-16,-2 2 0 0,-1 0-2 15,-2 2 0-15,-1 0 0 16,-5 2-1-1,1 1 0-15,-4 2 0 0,-4 2 1 16,0 0 0-16,0 2 0 16,-6-2 1-16,-3 1 0 15,-2 0 1-15,-4-4 1 0,-1 0 1 0,-3-2-1 32,-3-3-1-32,0-2 0 15,0-2-1-15,1-1-4 0,2 0-7 16,2-6-12-16,3-4-17 15,3-1-30-15,9-3-2 16,2-1-22-16,2-3-20 0,16-1-54 0</inkml:trace>
  <inkml:trace contextRef="#ctx0" brushRef="#br0" timeOffset="190034.8428">16915 11946 275 0,'-21'-4'55'0,"1"0"-40"0,0 1 17 15,-2-1 4-15,1 1 0 32,2 1-23-32,4 0-6 15,1 0 6-15,5 0 5 0,2 1 0 16,3 1 1-16,4 0 3 0,0 0 1 16,0 0-8-16,0 0 2 15,0 0-3-15,0 0-2 16,0 0-6-16,0 0-2 15,0 0 0-15,0 0-1 16,0 0-2-16,0 5 1 0,0 2 0 16,0 4 3-16,1 4 2 15,1 4 1 1,1 4-3-16,-2 5 1 0,1 4-2 0,0 4-2 16,-2 3-1-16,0 3 0 0,0 0 0 31,-2-2 0-31,-1-1 0 15,0-3 0-15,0-4 0 16,-2-3-1-16,3-3 1 16,1-5 1-16,-3-1 1 0,3-4 1 15,1-2-2-15,0-3-1 16,0-2 0-16,2-1 0 16,7-1 1-16,2-2 1 0,4-2 3 15,4-1 1-15,1-2-4 16,4 0-4-16,1 0 1 15,0 0-3-15,0-6-8 16,-2-2-14-16,-2-3-24 0,-2-1-32 16,-3-4-35-16,-4-2-58 15</inkml:trace>
  <inkml:trace contextRef="#ctx0" brushRef="#br0" timeOffset="190952.3794">16971 12215 366 0,'1'0'67'0,"7"-2"-59"0,5-4 6 16,4-3 3-16,1 0 7 15,3 0-13-15,0 1-6 16,-1 1 5-16,-1 1 0 15,-3 1-3-15,-2 2 1 0,-5 1 1 16,-1 2-3-16,-4 0-4 0,0 0-2 31,-1 7 0-31,-2 5 2 0,-1 3 5 16,0 3 6 0,0 3 1-16,0 1-3 0,0 1-2 15,0-1 4-15,-2-2 5 16,1-1-2-16,0-3-6 15,-1-1-5-15,0-1-1 16,1-4-1-16,1-1 1 0,0-3-2 16,0 1 0-16,0-4 0 15,0-1 0-15,1 1 2 16,5-1 3-16,-1 1 1 0,1 0-2 16,1 0-6-1,-2-1 1-15,-2 1-2 16,1 0 1-16,-2 0 0 0,1 1-2 0,-2-3 1 15,-1 2 1 1,0-2-1-16,0 0 1 0,0-1 1 0,0 1-1 31,0-1 3-31,0 0 1 0,0 0 4 16,1 0 1-16,-1 0-1 16,0 0-1-16,1 0-5 15,-1 0-1-15,0 0 1 16,0 0-4-16,0 0 1 15,0 0-1-15,0 0 0 0,0 0-1 16,0 0 2-16,0 0 0 16,0 0 1-16,0 0 0 15,0 0 1-15,0 0-2 16,0 0 2-16,0 0-1 0,0 0 0 16,0 0-1-16,0 0 1 15,0 1 1-15,0 0-2 16,-2 0 1-16,-2 1 0 15,1-1 1-15,0 0-1 16,1 0 1-16,2-1 1 16,0 0 0-16,0 0 4 15,0 0 0-15,8-1 4 0,2-4-9 0,3-2-1 16,1 0 0 0,3-1 0-16,-2 0 0 15,1 0-1-15,-2 1 1 16,2-2 0-16,1 1 0 15,0 0-2-15,0-1 2 16,0 1-1-16,-1 0-1 0,-2 2-4 16,-2 0-6-16,1 1-8 15,-2 0-18-15,-1 2-19 16,3-1-18-16,-1-1-24 0,-1 0-57 16</inkml:trace>
  <inkml:trace contextRef="#ctx0" brushRef="#br0" timeOffset="191341.7004">17174 11770 399 0,'0'5'200'0,"10"0"-200"16,8 0 1-16,6 2-5 0,9 3 13 15,5 4-2 1,9 2-6-16,3 3-1 0,5 4 0 16,1 3 2-16,1 4-3 15,-1 2 3-15,-9 2-1 16,-6 0 6-16,-9 0 1 0,-10 0-4 15,-13 0-2-15,-9-2 1 0,-17-4 14 32,-14-1-1-32,-9-4-8 0,-8-2-3 15,-5-5-4-15,-3-3 0 16,-4-2-11-16,3 0-48 0,1-2-37 16,5-1-56-1,3-1-138-15</inkml:trace>
  <inkml:trace contextRef="#ctx0" brushRef="#br0" timeOffset="192508.4402">17165 11850 66 0,'0'-7'93'16,"0"-1"-76"-16,0 3 17 0,0 0 7 16,0 1 3-1,0 1-12-15,0 0 10 0,3 0 1 16,3-2-7-16,6 1-10 15,5 0-13-15,6-1-1 16,5 0-1-16,7 2-1 16,6 1 1-16,3-1 3 0,4 3 6 0,0 0-3 15,-2 0-1-15,-4 0-4 16,-9 1-6-16,-6 4-1 16,-10 2-1-16,-6 3 0 15,-5 2-3-15,-5 4 0 0,-1 3 4 31,0 5 5-31,-3 4-2 0,-1 2-2 16,1 1 0-16,3 3-2 16,0 1 1-16,1-1-1 15,9 1 2-15,1 0 2 16,4-1 3-16,1 1-3 16,-2-3-3-16,0-2 1 15,-2-1-3-15,0-2-2 0,-6-3 0 16,-6 0-1-16,0-4 1 15,-10-1-1-15,-10-4 3 16,-7-2 5-16,-8-5 4 0,-3-3 7 0,-5-4-2 16,1-1-4-16,3 0-8 15,5-4-4-15,6-2-1 16,9 0-1-16,7-1-3 16,8 1-15-1,4 0-17-15,10 0-13 16,8 3-14-16,8 1-15 0,1 2-22 0,6 0-64 15</inkml:trace>
  <inkml:trace contextRef="#ctx0" brushRef="#br0" timeOffset="195370.3813">1505 13221 528 0,'0'1'4'0,"-1"0"-8"15,1 2 1-15,0 2-1 16,0 4 2-16,0 4 2 15,1 6-1-15,3 8 1 0,2 8 0 0,0 8 1 16,2 5-1-16,2 4 0 0,4 0 1 16,-4-1-1-16,3-5 0 15,1-6 0-15,-1-8 0 16,-3-8-1-16,-1-8-1 16,-1-9-12-1,-4-7-19-15,-4-4-14 16,0-13-37-16,-12-5-118 0</inkml:trace>
  <inkml:trace contextRef="#ctx0" brushRef="#br0" timeOffset="197094.2892">1271 13538 243 0,'14'15'102'16,"1"-2"-104"-16,8-3 7 15,4-3 12-15,6-5 7 16,3-2-4-16,5-10 0 0,4-14 10 31,3-7 2-31,-4-10-6 16,-1-6-7-16,-2-2 2 0,-7 1-7 16,-5 4-1-16,-6 2 0 15,-7 7 1-15,-7 7 0 16,-5 6-7-16,0 7-6 15,-2 6 0-15,-2 5 0 0,-4 4 0 16,-2 9-4-16,-2 10-1 16,3 8 2-16,1 8-1 15,4 5 0-15,0 4 1 0,9 1 1 16,5-5-2-16,3-7-8 16,2-6 1-16,1-8 1 15,2-11 10 1,-3-7 1-16,0-1 5 0,-1-9 9 0,-5-6 0 15,-1-3-3-15,-4-2 4 16,0 0-3-16,-6 0-5 0,-1 2-6 31,-1 1-1-31,0 4-2 16,-1 4 1-16,-2 1-1 16,0 6 0-16,-1 2 1 0,4 0-1 15,0 2-3-15,0 6-3 16,0 3 0-16,5 0 4 0,5 1-1 15,2-5 0 1,4-3-1-16,1-4 4 16,2 0 3-16,0-6-2 0,-1-8 3 15,-2 0 0-15,-1-5 3 16,-3 0 2-16,-3 0 1 0,-3-2 0 16,-1 1-1-16,-3 1-4 15,-2 0-1-15,0 4-1 16,0 2 0-16,0 4-1 15,-2 3-1-15,-3 4 0 16,1 2 4-16,0 4-4 16,0 6-4-16,1 5-2 15,1 4 3-15,2 0 0 0,0 0 1 0,0-2-1 16,0-2 1-16,5-5-1 0,3-4-1 31,-2-3-1-31,3-3 5 0,1-3 1 16,0-8 1-16,1-4 2 15,2-3-2 1,1-3-1-16,-3 2 0 0,0 0-1 16,2 4-1-16,-4 2 2 15,-3 4-2-15,1 5-2 16,-1 3-2-16,0 1-1 0,-1 2 1 16,2 6 2-1,3 3 2-15,-3 0 1 0,0 0 0 16,3-2 0-16,-3 0-2 15,-1-5 0-15,1-2 1 0,1-2 0 16,-2 0 4-16,2-4 1 16,-5-7 2-16,4-1-1 15,-3-1 0 1,-1-4-2-16,0 2 2 0,0 0-2 16,-1 0-4-16,0 3 1 15,-2 1-1-15,2 3 0 16,0 3-1-16,0 2 0 15,-2 3-2-15,1 0 0 0,1 0-3 0,1 5 2 16,3 2 5-16,1 1-2 16,0 0 2-1,1 2-1-15,0 0-1 0,1 1 2 16,-1-2-1-16,1-1 0 16,-1 0 0-16,2-2 1 15,-1-3-1-15,-1-1 0 16,2 0 1-16,0-2 2 15,1 0 3-15,4-7-2 0,0-4 0 16,1-1-2-16,1-2-1 16,2-2-1-1,-1-2-1-15,1-3 2 0,0 0 0 0,0-3 0 16,-6-2-1 0,3-1 1-16,-3-3-1 0,-4-3 0 15,-1-1 0-15,0 3-1 16,-6 2 1-16,0 4 0 15,-1 8 0-15,1 5 1 16,-2 6-1-16,0 4 0 16,0 2-3-16,0 3 0 0,2 8-4 15,0 4 6-15,4 3-2 16,0 4 1-16,4 1 2 16,-1-2 0-16,1 0 0 0,-3-5 0 15,0-3 0-15,-2-4 0 0,-2-4 0 31,1-2 0-31,-4-3 1 16,0 0 4-16,0 0 5 16,0-7-6-16,-3-3-3 15,-1-2-1-15,3-2 0 0,1-2 0 16,0 2 0-16,0-1-1 16,2 1 0-16,7 3-1 0,-1 3 0 15,0 0-2 1,1 4 0-16,1 2 3 0,0 0 0 15,-3 2-2-15,1 0 1 16,0 0 2-16,-5 2-1 16,2 3-2-16,-5 0 0 0,0 1 2 15,0 0 1-15,0 2 2 16,-2 0 1-16,-3 1-1 0,-2-1 0 16,3 0 2-16,3-1 1 15,1-1 3-15,0-1-7 16,2-1-1-16,9-2 2 0,4-1 2 31,5-1 3-31,2 0 0 0,3-3-3 0,2-5-2 0,-2 0-2 31,-2-1 0-31,-2 0 0 16,-6 1-3-16,-5 0-11 16,-7 2-36-16,-3-1-49 15,-2 0-57-15,-13-2-89 16</inkml:trace>
  <inkml:trace contextRef="#ctx0" brushRef="#br0" timeOffset="197277.4934">2108 12624 411 0,'16'4'-37'0,"1"-1"7"16,6 1-11-16,2 0-129 16</inkml:trace>
  <inkml:trace contextRef="#ctx0" brushRef="#br0" timeOffset="197534.8271">3311 12367 463 0,'-7'0'0'0,"-5"5"-8"16,2 2 5-16,1 4-1 16,2 2-51-16,1 1-56 0</inkml:trace>
  <inkml:trace contextRef="#ctx0" brushRef="#br0" timeOffset="197711.1916">3346 12705 457 0,'7'6'1'0,"-5"-2"1"16,3 1-2-16,0-2 0 0,-5-1-19 16,0 1-124-16</inkml:trace>
  <inkml:trace contextRef="#ctx0" brushRef="#br0" timeOffset="200165.8222">672 12348 567 0,'-7'-1'-18'16,"4"-8"17"-16,3-1-2 16,3-1-1-16,10-2 3 0,2-3 0 15,7-4-1-15,11-3-1 16,5-4 1-16,11-4-1 0,11-3-1 16,12-2-4-16,10-5 4 15,12-1 4 1,12-5 0-16,12-2 0 0,12 0 1 15,7 0-1-15,8 1 0 0,6 4 0 16,2 3 0-16,3 3 1 16,-3 5-2-16,-4 3 2 15,1 6 2 1,-4 5-3-16,-3 7 2 0,-7 8 4 0,-5 4-4 16,-5 6-1-1,-12 11-1-15,-6 5-1 0,-9 6 1 16,-7 3 1-16,-9 3-2 15,-7 3 1-15,-5 0 2 0,-6 3 1 16,-3-1-1-16,-1 0 2 16,-2 0-3-1,-1-2 3-15,0-5-3 16,0-2 10-16,2-5-3 0,-3-4-8 16,3-3 1-1,-1-3 5-15,5-4 0 16,0-2-3-16,4-3-2 0,1-1 2 15,1-3-2-15,0-1-1 0,2-1 1 0,1 0-1 16,-1-1 0-16,2-6 0 16,2 0 1-16,-1-2 0 31,-1-1-1-31,2-3 2 0,-1 0-3 16,-3-1 4-16,0 0-3 0,0 0 0 15,-3-1 2 1,0 1-2-16,-2 1 1 15,-1 2 1-15,0-1-2 0,-3 4 1 16,2 3-1-16,-2 2-1 16,0 2 3-16,2 1-3 0,1 0 2 15,0 0-2-15,3 1 2 0,1 2-1 16,-2-2 0-16,1 0 0 16,2 0 1-16,-2 0 1 15,0 0 4-15,2 0-5 16,2 1-1-16,-2-1 1 0,1 1-2 31,2 1 2-31,-2 1 0 16,1 0-1-16,1 1 0 15,-1 1 2-15,0 0-5 0,2 0 3 16,-1 2 0-16,-1-2 1 16,-1 0-2-16,0-2 1 15,-1-2 1-15,-4 0-1 0,2-2 0 0,-4 0 0 16,1 0 1-16,0 0-1 15,-3 0 0-15,0-3 1 16,-1-3-1 0,-1-2 0-16,0-1 2 15,1-1-3-15,1-1 1 0,1-1 1 16,0 0 0-16,3-1-2 16,0 2 1-16,-1-1 0 15,2 3 0-15,-1 0 1 16,2 2-2-16,-2 1 1 15,0 4 0-15,1 1 1 0,-2 1-2 16,-1 0 1-16,-1 0 0 16,2 0 0-16,-2 0 0 15,0 0 0-15,2 0 1 16,0-3 0-16,1-2 0 16,0 0 2-16,2-1-1 0,-1-1-2 0,-1 1 1 31,1-1-2-31,2 1 3 0,-2 0-3 15,1 1 1-15,-1-1-1 0,0 2 2 16,-2-1-1-16,2 1 0 16,-4 0 0-1,2 2-1-15,-2-1 2 0,1 0-1 16,1 0 0-16,0 2 0 16,2-2 0-16,1 1 1 15,2-1-2-15,0-1 1 16,5 0 0-16,-1 0 0 0,2-1-1 15,1 0 2 1,1 0-1-16,2 0 0 16,-1 0 1-16,1-1-2 0,0 1 2 15,0 0-1-15,2-1-1 16,-1 0 1-16,-1 0 0 16,1-1 1-16,-4 0-1 0,0 0 0 15,-1-1 2-15,0-1-2 0,-1 0-2 16,-1-1 4-16,2-1-2 15,0 0 0 1,-1 1 0-16,-1-1 0 16,3 0 0-16,-2 2 0 0,0 0 0 15,1 0 0 1,0 1 0-16,1 2 0 16,-2 0 1-16,0 2-2 0,-1 0 1 15,0 0 0-15,1 2 0 16,-1 0 3-16,2 1 1 15,-1 0-2-15,1 1-1 0,-2 0 0 16,0-1-1-16,-1-1 0 16,-1 1 0-16,-1 0 0 15,0-1 0-15,-1 0 1 0,-1-1-1 16,-2 1 0-16,0 1 0 16,-2-2 0-1,-1 2 0-15,0-1-1 16,-4 2 2-16,2-1-2 0,1 1 2 15,-3 0-1-15,0 0 1 16,-2 0-3-16,1 0 3 16,-3-1-1-16,3-2 1 15,-2-1 0-15,-1-1-1 0,3-1 2 16,-2-1-1-16,2-1 0 16,-3 1 1-16,0-1-1 15,1 1 0-15,0 0 0 0,-2 1 0 16,1 1-1-16,3 1 0 15,0 1 0-15,2 1 0 16,3 1 0-16,0 0 0 16,1 1 0-16,3 0 0 15,3 0 0-15,-1 0 1 0,3 0 0 16,1-1-2-16,-1 0 4 16,0-1 2-1,-4-1 0-15,-3 1 1 0,-5 0 0 16,-5 0-1-16,-8 1-1 15,-4 1-4-15,-10 0 0 0,-7 0-2 16,-7 0-16-16,-11 5-53 0,-10-2-59 16,-3-3-121-16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8T17:18:04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24875 3304 275 0,'15'22'-52'0,"3"-5"-12"16,-3-5-2-16,2-3 70 15,1-1-17-15,-1-5-48 16</inkml:trace>
  <inkml:trace contextRef="#ctx0" brushRef="#br0" timeOffset="2265.8445">25188 3405 444 0,'-8'1'-14'0,"-8"1"-1"15,-3 2 14-15,-6-2 1 16,-7 1 1-16,-3-1 0 0,-5-1-1 16,-6 1 2-16,-3 1-1 15,-3-2 3-15,-2 1 6 16,-5-2-1-16,-3 1 1 0,-5 1 5 16,-6-2 2-16,-4 0-6 15,-6 0-2-15,-7 0-4 16,-3 3 0-16,-3-1-2 0,-3-1-2 15,-5 1-1 1,-2 1 1-16,-3 0-2 0,-2-2 2 0,-3 1-1 31,-3-2-1-31,1 0 2 16,-5 0-2-16,0 0 2 0,-3 0-1 16,-3 0 0-16,-1 0 1 15,0 0 2-15,-3 0 4 0,-2 0-4 16,0 0-2-1,0 0 1-15,4 0-2 16,-1 0 0-16,-2 0 0 0,3 0 1 0,0 0-1 16,4 0 0-16,-2 0 0 15,1-3 0-15,3-2 0 16,2 1 1-16,4-3-3 16,4 1 3-16,4 0-1 0,4-2 1 15,3 2-1 1,8-3 1-16,5-1 0 0,8 1 0 15,4 0 1 1,11-2 1-16,7 0-2 0,10 2 1 16,7 0 1-16,8 3 9 0,6 1 2 0,8-1 0 31,6 5-4-31,6 1-4 16,1 0-3-16,3 8-3 15,2 5-1-15,0 7 1 0,1 6 0 0,1 5 0 31,0 6 1-31,0 4-1 16,0 2 2-16,0 5-1 0,0 2 1 0,0 4 2 16,1 3 3-1,-1 4 1-15,2 3 3 0,0 2-3 16,-1 4-2-16,2 0-2 16,-1 0-1-16,-1 3-2 15,1-2 1-15,1 0-3 0,-2-4 2 16,1-1-1-16,0-2 1 15,-2-4 1 1,0-2 0-16,-4-2-1 0,-3-4 1 0,-6-2 0 16,-4-3-1-16,-3-2 0 15,-4-2 1-15,0-4-1 0,-5-5 0 16,2-3 6-16,-1-6-1 31,-1-2 3-31,2-8 1 16,0-2-2-16,1-5-2 0,-3-2 3 15,0-3-6-15,-1-2 0 16,-3-1-3-16,-1 0 1 16,-6 0 0-16,-3 0-1 0,-6 0 0 15,-5 0-1 1,-9 5 2-16,-6 0-2 0,-8 1-1 16,-5 5 1-16,-5-2-3 0,-7 3 2 15,-5 1 3 1,-3 1-1-16,-3 0-1 15,-4 1 0-15,2 1 1 16,-5-2 1-16,3 1 0 16,-2 0-2-16,2-2 2 0,-1 1-3 0,2-1 4 15,-1-1-2-15,5-1-7 0,1 0 7 32,-1-2 0-32,4-1-1 15,3 1 2-15,0-2-1 16,0 0 0-16,3-2 0 0,2 1 1 15,-2-1-1-15,5 0-1 0,0 0 0 0,2 0 2 16,3 1 0-16,1 0-2 16,5-1 1-16,1 1-1 31,2-1 1-31,6 0 0 0,0-1 0 16,2 1 0-16,0-3-1 15,0 2 3-15,4 0-2 16,-1 1-1-16,3-3 2 0,4 1-1 15,1 0 3 1,4-1-1-16,2-2 0 0,6 0 0 0,3 0-2 16,4 0 1-1,4 0-2-15,3 0 2 16,3 0-1-16,2-1 0 0,4-1 0 0,2 0 0 31,2 1 1-31,3 0 0 16,3 0 0-16,1 1-1 0,1 0 3 15,3 0 0-15,1 0-1 16,0 1-1-16,2 4-1 0,0 3 1 16,0 1-3-16,1 2 2 15,-1 3 0-15,2 4 1 0,-3 3-2 16,1 0 2-16,0 4-1 16,0 1 0-1,-1 4 1-15,-2 1-1 16,0 6 0-16,0 0 0 15,-3 4 1-15,2 2 1 16,-1 4 1-16,0 1 0 0,-1 3 3 16,0 3-3-16,1 2 1 0,-2 3-2 15,2 2-1 1,-2 1-1-16,1 3 1 16,-1 0-1-16,3 0 2 0,-3 0-2 15,2 0 2 1,1 0 4-16,1-1-6 0,-1 2 0 15,1 1 4-15,1-3-5 0,0 0 1 16,2-1 1 0,0-1-1-16,-1 0 0 0,1-2-1 15,1 2 3-15,0-1-3 0,0 1 2 16,1 0-2-16,0 2 3 0,1-2-4 31,-2 0 2-31,0-1-1 16,0-2 2-16,1 1-1 15,-2 0 0-15,1 2-1 0,-2 0 2 0,2 0-1 16,1 2 0 0,1 1 0-16,0-3 0 15,0 0 1-15,0 0-2 16,0-2 1-16,3 1 0 0,1-1 0 0,1 0-1 16,0-1 0-16,-3 2 2 15,1-1-1 1,0 2 0-16,-2-3 1 0,0 2-1 15,0-3-1-15,-1 0 1 16,0-1 1 0,0-1-1-16,1 0 0 0,-1-2 0 15,0 0 0-15,1-3 0 16,1-2 0-16,-2-3 0 0,2-2 0 16,0-4 0-16,0-3 0 15,0-3-1 1,0-3 2-16,0-1-1 15,0-3 0-15,0-3 0 0,0-1 1 16,-2-1-1-16,1-2 0 16,-1-1 0-16,2-2 0 0,-1-2 0 0,1-2 0 31,-1-1 0-31,-1-2-1 16,2-3 1-16,0-1-1 0,0-2 0 15,0 0 0-15,0-2 0 0,0-1 1 16,-1 1 0-16,1-2-2 0,0 0-4 31,-2 1-10-31,0-1-19 0,1 1-17 16,0-1-44-16,4 2 2 0,2 0-19 0,1 2-20 31,3 0-69-31</inkml:trace>
  <inkml:trace contextRef="#ctx0" brushRef="#br0" timeOffset="7499.5196">15036 6024 176 0,'0'-3'28'0,"0"2"3"16,0 0 20-1,0-1-5-15,0 1-15 0,-1 0-2 16,1 1 0-16,-1-1-3 0,1 1-7 15,0 0-11-15,-2 0-5 0,0 3-3 16,1 5-1-16,-2 4 1 16,1 4 0-16,-1 3 0 15,0 2 0-15,0 1 0 16,0 1 0 0,0-2 0-16,1 2 1 15,-1-6-1-15,0-3 0 0,3-3 0 16,-2-5 0-1,2-4 0-15,0-2 2 0,0-4 21 16,2-8-4-16,1-7-10 16,4-1-7-16,0-5-1 15,1 0 0-15,1 1-2 0,1 0 1 16,-1 3 0-16,1 2-1 16,0 4 1-16,-2 4-1 15,0 3 1-15,-1 3 0 16,0 5 0-16,1 0-1 15,-2 6-1-15,4 7 2 0,-4 3 0 16,1 2 0-16,0 2 0 16,-1 1 0-16,-2-2 0 0,0-2 0 15,-1-1 0 1,-1-3 0-16,-2-3 0 16,3-2 0-16,-3-3 1 0,0-2-1 15,0-3 1-15,0 0 1 16,2 0 3-16,-2-9 7 15,1-3-8-15,2-5-1 16,0-4-3-16,2-1 0 16,1-1 0-16,2 0 0 0,1 1-1 15,1 1-1-15,0 5 2 16,-3 2-1-16,2 3 2 16,-3 5 1-16,-1 1-2 15,-1 5 0-15,-2 0-2 16,2 5 1-16,-3 9 0 0,2 0 1 15,0 6-1-15,1 1 1 16,0 1 0-16,0 0 0 16,3 0 0-16,-1-5 0 15,4 0 0-15,-1-3 0 16,3-3 0-16,0-3 1 0,1-2 0 16,0-5 2-1,1-1-1-15,1 0 2 0,-3-7-3 16,2-3 1-16,0-1-1 15,-3-4-1-15,1-1 0 16,-2 0-2-16,-2-1 2 16,-1 1-6-16,-1 2 5 15,0 3 0-15,-3 2 1 16,-2 4 1-16,0 2-2 16,-1 1 1-16,0 2 1 0,0 0-4 15,0 3 0-15,0 5 2 16,-2 1 0-16,2 4 1 0,-2 1-1 15,2 1 1-15,0-1-1 16,0-2 1-16,0-2 0 16,4-2 0-16,3-3-1 0,1-2 1 15,3-3 1 1,2 0 3-16,0-9 7 16,4-2 1-16,0-4-2 15,0-2-4-15,0-1 1 0,-1-2-1 16,-1 1 1-16,-4 2-1 0,-1 0-1 15,-2 3-1-15,-4 1-3 0,0 5 1 16,-2 2-2-16,0 3 0 31,-2 2 1-31,0 1 3 16,0 0-5-16,0 6-3 0,0 3 0 16,0 4 2-16,3 2 1 15,5 4 0-15,2-2 0 16,1 3-1-16,3 2 1 15,-1-2 1-15,2 2 0 0,-1-1 0 16,-1 1 1-16,-3 3-1 16,-3-2 0-16,-2 3 0 15,-3 1 0-15,-2-1 0 16,0 2 0-16,-8-2 0 16,-4-1 1-16,-4-1-1 15,-3-4 0-15,2-3-1 0,-2-3 2 16,0-4-3-16,2-4-4 15,3-4-1-15,0-2-10 16,3-8-23-16,4-8-21 16,5-6-59-16,2-8-49 15</inkml:trace>
  <inkml:trace contextRef="#ctx0" brushRef="#br0" timeOffset="8064.8579">16162 5448 316 0,'-16'0'4'15,"-5"5"-1"-15,-7 6-1 32,-3 3 4-32,-4 1 4 0,-1 4-6 15,0 2-4-15,2 1 8 16,5-3 2-16,4 0 3 16,5-5 15-16,7-2-3 15,5-3-10-15,7-2-9 16,1-1 1-16,1 0 4 0,11-2 1 15,3 2 5-15,3-1-3 0,6 2-6 16,4 0 2-16,0 1-2 16,2 4-1-16,-1 1-1 15,-2 2-4 1,0 4 1-16,-6 1-3 0,-3 5 1 16,-5 3 0-16,-3 0-1 15,-5 3 2-15,-5 1-3 0,0 1 2 0,-6-4 1 16,-7-2-2-16,-2-1 2 15,-2-6 1-15,-5-3 1 16,0-5 11-16,-2-5 0 31,1-4-4-31,-1-3-3 0,1 0-3 16,1-8-4-16,1-3-3 16,3-6-19-16,4-3-30 15,4-3-40-15,4-5-56 0,6-3-113 16</inkml:trace>
  <inkml:trace contextRef="#ctx0" brushRef="#br0" timeOffset="8830.3456">16309 5546 392 0,'0'11'6'15,"0"6"-3"-15,0 8 1 0,0 3 17 0,0 6-11 32,2 6-4-32,2 4-4 0,2 2-2 15,0 1 2-15,1-3-1 16,-1-2-2-16,-1-6 0 16,0-8-2-16,-4-6-1 0,-1-7-3 15,0-7-2-15,-6-5-4 16,-5-3-3-16,-4-9-23 15,-2-5-23-15,-1-6 5 0,1-4 12 16,0 1-8-16,0-2 38 16,5 3 17-1,5 1 3-15,2 2 25 16,5 2 29-16,3 2 6 0,11 1-18 0,6 0-14 16,5 1-5-16,6-1-7 15,1 3 1 1,1 2-4-16,-1 3 6 15,-1 4-5-15,-5 2-11 16,-2 2-6-16,-5 9 0 0,-4 6 1 0,-3 2 0 16,0 5 2-16,-6 1-2 15,-1 3-2-15,-1 0 0 16,-1-3 1-16,1-1-1 16,0-5 1-16,2-2-2 15,1-4 0 1,3-6 2-16,0-3 1 0,3-4 2 15,1 0 6-15,-1-10 6 16,3-2-6-16,0-5-8 0,0-3 0 0,-2-1 0 16,-1 0 1-16,-2 1 0 31,-2 1-2-31,-1 0 3 0,-2 5 3 16,-3 4 2-16,0 3 3 15,-1 3 0-15,-1 1-2 0,-1 3-5 0,0 0-5 16,0 1-4-16,0 7-4 31,0 3 6-31,0 4 2 0,1 4-2 16,-1 2 1-16,1 0 0 15,-1 1 0-15,1-2 0 16,-1-2 0-16,0-2-9 0,0-4-22 16,0-4-8-16,2-4-2 15,-2-4-10 1,3 0-6-16,-1-9-19 0,0-6-68 15</inkml:trace>
  <inkml:trace contextRef="#ctx0" brushRef="#br0" timeOffset="8971.453">16798 5689 364 0,'-2'0'59'0,"-2"-2"-56"16,2 2 0-16,2 0-3 15,0 0-5-15,0 0-68 16,1 3-73-16</inkml:trace>
  <inkml:trace contextRef="#ctx0" brushRef="#br0" timeOffset="9750.2808">16963 5824 218 0,'-1'12'4'0,"0"2"-2"16,1 4-2-16,0 0 7 16,0 3 2-16,0-2-8 31,0-1 0-31,4-5-1 0,1-2 1 16,1-5 25-16,2-3 16 15,-1-3 1-15,1-1-1 16,2-10-6-16,-1-2-10 15,1-2-5-15,-1-2-5 0,2 0-4 16,1-1-4-16,-2 2-4 16,-1 2-2-16,1 3-1 15,-2 4 2-15,-2 3 2 0,0 4 1 0,-1 0-3 16,1 3-2-16,-1 8-3 16,2 4 2-16,0 5 0 15,0 2 2-15,3 1-2 16,-2 1-1-1,1-4-6-15,3 0-7 16,1-6-12-16,-1-4-19 16,3-2-18-16,-1-6-4 15,-1-2-58-15</inkml:trace>
  <inkml:trace contextRef="#ctx0" brushRef="#br0" timeOffset="10448.447">17425 5833 414 0,'0'-8'19'15,"-1"2"-3"-15,-6 1 17 16,1 1-18-16,-4 2-8 0,-2 2-7 0,1 0 0 31,-2 11-1-31,-1 1-1 0,1 4 0 16,3 2-2-16,2 1 0 15,5-2-6-15,3-1 2 16,0-5 3-16,6-1 4 16,7-2 0-16,1-6 1 15,3-2 2-15,0 0 10 0,2-7 1 16,0-3-5-16,-3-3-3 16,1 0 4-16,-4 0 2 15,-1 0 2-15,-3 1 3 16,-3 2-3-16,-1 1-2 15,-2 5 4-15,-1 1-3 0,-2 0-1 0,0 3-3 32,0 0-8-32,0 4-9 0,1 5-1 15,2 4 9-15,2 4 2 16,0 2-2-16,2 4 1 0,4 1 0 0,1 0 0 16,1 1 0-1,2 1 1-15,1 0 1 16,-1-1-1-16,-2 2 0 15,1-1 7-15,-2-1-3 16,-1 3-1-16,-3-2-3 16,1 2 1-16,-4-1-2 0,0 0 1 15,-3-2-1 1,0-3 2-16,-2-4-2 0,0-2 1 16,0-5 1-16,-4-4 5 0,-7-2 10 15,-3-3-5 1,-5-2-4-16,-4 0 2 15,-2-6-5-15,0-5-2 0,-1-3-1 0,3-2-1 16,4-2 2-16,3 1-2 16,6 0-1-16,6 0-5 15,4 3 1-15,0-1-3 16,10 3-3 0,5 0-5-16,4 1-16 0,6 0-26 15,2 2-7-15,1 1-21 0,2-1-42 16,-2 1-163-1</inkml:trace>
  <inkml:trace contextRef="#ctx0" brushRef="#br0" timeOffset="10954.1662">17976 5788 49 0,'0'0'237'0,"0"0"-198"15,0 0 2 1,0 0 5-16,4 0-15 15,5 0 3-15,3 0 8 0,3 0-16 16,4 0-8-16,3 0-6 16,0 0 0-16,2 0 1 15,-2 0-10-15,-2 0-3 0,-3-3 0 16,-3 1 1-16,-4 1-1 0,-4-1-4 31,-2 1-23-31,-4 1-20 16,0 0-34-16,-6 0-40 15,-5 0-157-15</inkml:trace>
  <inkml:trace contextRef="#ctx0" brushRef="#br0" timeOffset="11121.1259">18001 5932 444 0,'11'3'14'16,"7"-3"18"-16,3 0 6 15,6-4-18-15,2-4-4 16,1-1-10-16,-2-1-6 0,1 2-4 0,-8 1-67 31,-5 2-137-31</inkml:trace>
  <inkml:trace contextRef="#ctx0" brushRef="#br0" timeOffset="17592.1549">17991 5836 127 0,'-6'5'3'16,"2"-2"-1"-16,1 1-2 0,-1 1 3 15,0-2-2-15,0 0 0 16,1 0 3-16,-1 0 20 15,-1-1 9-15,0 0-22 16,1-1 27-16,-2 0-26 16,1 1-11-16,-1 0 0 15,0 1-2-15,2-1 2 16,-2-1-1-16,1 2 4 0,2-1 18 0,1-1 6 31,-1 1-1-31,2-1-3 0,-1-1-1 16,2 0 2-16,0 0 4 15,0 0 2-15,0 0 1 16,0 0 1-16,3 0-9 0,3 0-4 16,4-3 4-1,1 0 0-15,2-1-4 0,3-1-3 16,1-1 6-16,4 1-4 16,2-4-1-16,2 1 0 0,6-2-4 15,0 0 0-15,5-3-4 16,1-1 2-1,2 0-2-15,2-3 0 0,1 2-1 16,1-2-1-16,2 1 4 16,-1 1-5-16,1 1-1 15,0 0 0-15,-2 1-1 16,4 2 0-16,-2 1-2 0,2 1 1 16,-1 2-3-1,0 0 1-15,-2 2-1 0,0 0 0 16,-5-1 0-16,-1 3-2 0,-6 0 4 15,-3-1-3-15,-4 1 0 16,-5 1 2-16,-1 0-4 16,-5 0 2-1,-3 1 2-15,-4 1-2 0,-2 0 0 0,-1 0 0 16,-2-2-2-16,-2 2-2 16,2 0-15-16,-2 0-20 0,0-1-10 15,0-2-13-15,0-2-19 16,0 2-13-16,0-6-1 15,0 0-20 1,0-2-49-16</inkml:trace>
  <inkml:trace contextRef="#ctx0" brushRef="#br0" timeOffset="17985.2918">19008 5455 23 0,'-11'-3'280'0,"2"1"-244"16,6 0 24-16,2 1 8 15,1-1-22-15,0 0-9 0,7 1-20 16,3-2-6 0,4 1 10-16,1 1-7 0,5 1 0 15,0 0-3-15,0 0 2 0,4 0-2 16,-4 0 2-16,2 4-5 16,-3 1-2-16,-2 2-2 15,-3 1-1-15,-1 0-1 0,-2 2 0 16,-2 2 0-1,-3-2 0-15,-1 4 0 16,-4 0 1-16,-1 2 0 16,0 0-1-16,0 1 2 0,-6 0-1 15,-2 0 3-15,-2 0-1 0,0-1-2 16,-1-1 3-16,1-3-2 16,2-1 0-1,1-3-2-15,1 0-1 16,2-3-2-16,1-2 1 15,2 0-1-15,-1-2-3 0,2 1-16 16,0-2-39-16,0 0-33 16,0 0-19-16,0-8-105 15</inkml:trace>
  <inkml:trace contextRef="#ctx0" brushRef="#br0" timeOffset="19871.3615">20133 4687 24 0,'1'6'304'0,"0"2"-302"15,1 3 2-15,-2 1 10 0,0 5 1 16,0 4-8-16,0 3-2 15,0 3 5-15,0 4 1 16,-2 4-2 0,0 3 6-16,-4 6 12 15,2 4-7-15,-4 5 0 0,1 5-3 16,-3 5 2-16,-1 2-1 16,1 2 0-16,1 2 2 15,0-3-5-15,2-1-13 16,1 1 13-16,1-3-3 15,4 0 0-15,0-1 0 16,-1 0-3-16,2-1-4 16,0-2-4-16,0-3 1 0,0-2-1 15,-3-3-1-15,2-4 2 16,-1-4-2-16,2-5 2 0,0-4-2 16,0-5 0-16,0-7 0 15,0-4 0 1,0-4-1-16,0-7 1 15,0-3-4-15,0-4-17 0,0 0-35 16,3-15-1-16,2-7-16 16,-2-9-52-16,3-10-118 15</inkml:trace>
  <inkml:trace contextRef="#ctx0" brushRef="#br0" timeOffset="21653.78">20214 4725 261 0,'-3'1'28'16,"3"-1"-15"-16,0 0 10 16,0 0-10-16,0 1-3 15,3 1 5-15,8-1 14 0,0 0 2 16,6-1-4-16,6 0-7 15,6 0-6 1,4 0-2-16,4 0-2 0,6-2-3 16,3-2 1-16,6 0 0 15,0-2 5-15,3 0 6 16,2 0 0-16,3-1-2 0,2 0-2 16,1 0 0-16,2 0-3 15,1-1-4-15,2 0-2 16,2 1-2-16,1-1-1 15,-1 0-2-15,0 2 2 0,1-2-3 16,-1 2 0-16,0 0 0 16,-1 1 2-1,2 0-2-15,-1-4 0 0,1 4 0 16,-1-3-1-16,0 1 3 16,1-2-1-16,0 0 1 15,-1-1-2-15,2-1 0 16,-3 1-1-16,0 0 1 0,-2-2 2 0,-3 3-2 15,0-1 0 1,-3 2 0-16,-3 0-1 16,-3 0 1-16,-3 1 3 0,-4 1-3 15,-6-1 0-15,-1 2-2 16,-7 0 4-16,-2-2-3 16,-4 4 2-16,-4-1-2 0,-1 1 2 15,-4-1-1-15,-4 3 1 16,1-1-2-16,-5 1 2 15,-1 1-2-15,-4 0 1 0,-2 0 0 16,3 0 0-16,-5 0 0 16,2 3 0-16,0 0 0 15,0 3 1-15,-1-1 0 16,1 3 0-16,0-1 1 16,2 4 0-16,-1 0 0 15,1 3 0-15,2 0 1 0,0 3 1 31,-1 4-1-31,3 3 0 0,-1 1 0 16,1 4 0-16,1 2-1 16,-1 5 0-16,1 1 1 15,-1 5 0-15,1 0 0 16,-1 4 0-16,-3 1 2 0,3 4-1 16,-2 0 0-16,0 2 0 15,-2 1 2-15,1 2-2 0,-1 0 3 16,1 1-1-16,-3-1-1 15,4-2 3 1,-3 0-2-16,1-1 1 0,0-1 0 0,0 0-3 31,0-1-1-31,1 1 0 0,-1 1-2 16,-1-3 0-16,2 1 0 16,-1-2-1-16,-1 0 0 0,1-2 1 0,2-4-1 15,-1 1 2-15,3-3-3 16,-1 0 3-1,1-2-1-15,0-1 0 0,1-1 0 16,0-1-1 0,1 0 1-16,0-5-2 15,-1 0 2-15,0-3-1 16,1-3 0-16,-1-1 1 16,1-2-2-16,-2-3 2 0,-1-1-1 15,1-5 0-15,-2-2 0 16,-3-1 0-16,1-3 0 15,-5-3 1-15,4-1-1 0,-5-1 0 16,0-1 2-16,0-1 1 16,0 0 2-16,0 0-2 15,0 0 1-15,0 0 0 0,0-1-4 16,-6-2 0-16,-4-3-4 16,-1-2 0-16,-3 2 1 0,-5-1 1 15,-6 1 0-15,-1-1 1 31,-7 2 0-31,-8-1 1 0,-4 1-1 16,-5 0 1-16,-6 1 0 16,-4-2 1-16,-6 1-2 15,-3 0 8-15,-5-2-13 16,-2 2 6-16,0 0-1 0,-1 0 0 16,0 1 1-16,-3-2 0 15,2 3 1-15,-3-1 0 16,1 0-2-16,0-1 0 15,1 2 2-15,4 0 0 0,0-1-4 0,1 2 5 16,-1-2-1-16,4 2-1 16,0-1-1-1,1 2 1-15,0 0 2 16,4-2-3-16,0 0 1 0,3 1-1 16,0 0 3-1,3 0-4-15,0 0 3 0,0 2-1 16,1 0 1-1,0 0-1-15,1 0 1 0,-2 0-4 16,1 4 3-16,1 3 0 16,-3-1 1-16,2 3-5 0,-1 0 8 15,2 1-5 1,3 1 2-16,4-2-1 16,1 2-3-16,4-2 5 0,8-1-2 15,3 1 0-15,2-1 1 16,7 1-3-16,0-2 1 15,8-1 0-15,4 0 0 16,3-1-4-16,3 0-1 0,4 2-11 0,1-2-16 16,3 1-10-16,0-1-11 15,7-1-29-15,3-1-8 16,3-3-57-16,4 0-153 16</inkml:trace>
  <inkml:trace contextRef="#ctx0" brushRef="#br0" timeOffset="22324.3661">20246 5396 361 0,'4'-5'30'0,"-3"2"-2"16,1 0 3-16,-1 2-2 16,-1 0-3-16,1 1-11 0,0 0-7 15,-1 2-10-15,1 7-2 0,1 6 4 16,3 5 0-16,-2 5 1 15,1 5 1 1,1 5 1-16,1 3-2 16,1 4 1-16,-2-1-1 0,2 0 0 15,-3-5 0-15,2-2 0 16,-4-8-1-16,4-4 1 0,-3-5 0 16,-1-6-2-16,0-5 0 15,0-3-9-15,-2-3-30 16,0-2-43-1,0-10-34-15</inkml:trace>
  <inkml:trace contextRef="#ctx0" brushRef="#br0" timeOffset="22597.9391">20413 5420 484 0,'0'0'8'15,"0"0"-7"1,0 3-2-16,1 7-3 16,-1 6 4-16,3 5 0 0,-1 4 0 15,-1 6 1-15,3 3-1 16,-1 2 1-16,1 1-1 0,-2-4 0 16,2-3-1-16,0-5-10 15,-1-6 0-15,2-7-4 16,-4-4-22-16,-1-8-18 15,0 0 4-15,0-3-60 16,-6-10-68-16</inkml:trace>
  <inkml:trace contextRef="#ctx0" brushRef="#br0" timeOffset="23932.5466">20315 5635 13 0,'0'0'294'0,"0"0"-275"0,7 0-14 16,7 1 20-16,7-1 4 15,4 0 0 1,1 0-10-16,5 0-9 16,1 0-3-16,1-3-4 15,-4-4 8-15,0 0 6 16,-2-3 1-16,-5 0-1 16,-4 1-4-16,-3-1-1 15,-5 1-4-15,-4 2 0 16,-5 1-2-16,-1 3-1 0,0 0-3 15,-6 3-1-15,-3 0-4 0,-4 2-2 16,1 6 3-16,-2 4-1 16,1 2 2-16,1 2 0 15,3 1 1-15,1 2 0 0,5 0-3 16,1-3 3-16,2-1-3 16,5-4-4-1,7-3 7-15,4-5 1 16,1-3 1-16,3-3 1 15,5-8-1-15,-3-4 2 0,2-2 2 16,-1-5 1-16,-1 0-3 0,-3-1 0 16,-2-2 0-16,-4 2 0 15,-3-2 2 1,-2 1 2-16,-3 0 0 0,-4 0 9 16,-1 3-13-16,0 4-3 15,0 3 7 1,-4 4 0-16,-2 5 2 0,0 3-9 0,-1 2-4 15,1 3-3-15,-2 8 0 0,0 5 2 32,3 5 1-32,-1 2 1 15,4 3 0-15,1 3 1 0,1-2 0 16,0 0-1-16,3-3 1 16,3-3-2-16,3-6 1 0,0-3 1 15,3-3 0 1,-1-6-2-16,1-3 2 0,3 0 0 15,1-1 1-15,-3-8 2 16,3-3-1-16,-1-2 1 16,0-2 0-16,1-1 0 15,-4-3 2-15,-1 0 3 16,-2 1-3-16,1-5 0 0,-5 3 4 16,-1 0-3-16,-2 2-2 15,1 4 2-15,-3 1 1 0,0 5-2 16,0 2-1-16,0 5 2 15,0 0-2-15,0 2 0 0,-3 0-7 16,0 7-2-16,-2 4 0 16,-1 5 4-16,3 3 1 15,-3 3 0 1,2 0 0-16,1 2 0 0,1-2 0 0,0 0 0 16,2-4 0-16,0-1 1 15,2-3-3-15,5-1 2 16,1-3-2-16,-1-3 4 15,5-2-2 1,0-2 1-16,2-3 0 16,-2 0-2-16,4 0 0 15,-3-7 1-15,2-2 2 16,-2-4-1-16,-1 0 1 0,0 1-1 16,-3-3 2-16,-2 2-1 15,0 2 1-15,-5 2 3 16,0 2-1-16,-2 3 0 0,0 2-3 15,0 1 1-15,0 1-2 16,0 0-4 0,-2 0-2-16,0 5 0 0,-4 4 2 0,4-1 1 15,-2 1 1-15,0 2 1 16,3-1 2-16,1 0-1 16,0-1-1-16,0-1 0 0,0 0-3 15,0-2 1-15,4 0 4 16,2-1-2-16,1-1 2 15,1-2-3-15,1 0 2 16,-1-2 0 0,-2 0 0-16,1 0 0 0,-1 0 1 15,0-2 0-15,-5-1 1 16,3-4 3-16,-1 0-1 16,-3-1 2-16,0-1-1 15,0-1-3-15,-2-1 2 16,-4 1-1-16,-2 0-2 15,0 1-1-15,-3 0 0 0,2 1-1 16,-3 2 0-16,2 1 0 16,-1 1 0-16,1-1 0 0,1 3 1 15,3 0-2 1,-2 0-7-16,0-1-24 16,1 0-30-16,3 0-24 0,0 0-82 15</inkml:trace>
  <inkml:trace contextRef="#ctx0" brushRef="#br0" timeOffset="24700.1268">21541 5236 170 0,'0'0'206'15,"0"0"-193"-15,0 0-11 16,0 5-7-16,0 7 3 0,6 7 3 16,1 4 2-1,2 8 0-15,2 3 3 0,3 2 1 16,0 1-4-16,3-3-1 15,0-3 0-15,4-5 0 0,-3-6 3 32,-1-5 20-32,2-6-2 0,-4-4 4 15,1-5 3-15,-4 0-6 16,0-11-3-16,-1-3-6 16,-4-4-1-16,0-2-8 0,-3-3-2 0,-2 0-1 31,0 0 0-31,-2 2-3 0,0 3 2 15,0 2 0-15,0 4 6 16,0 6-2-16,-2 3-2 16,0 3-1-16,2 0-7 0,0 8-9 15,0 7 7-15,2 2 3 16,6 4 0-16,2 0 2 0,3 0 0 16,-1-3-2-1,2-4-3-15,2-5 3 16,-3-5 3-16,1-3 2 0,-2-1 2 15,1-5 5-15,-2-9 0 16,1-3-3-16,-1-5-2 16,-3-3 3-16,-2-2-5 0,-1-3-1 15,-3-2 0-15,-2-1-1 16,0-1-1-16,0 3-8 0,0 4-8 16,0 7-2-16,-4 4-6 15,-1 7 2-15,1 8-26 16,-1 1-35-1,2 9-36-15</inkml:trace>
  <inkml:trace contextRef="#ctx0" brushRef="#br0" timeOffset="25350.8323">22156 5442 297 0,'-5'6'8'0,"-4"0"-3"16,0 4 18 0,-2-1-3-16,2 3-4 0,0 1-9 15,3-2-4-15,3 0-1 16,1-2 1-16,2-1-2 0,0-3 3 15,9-1 10 1,0-2 13-16,2-2-5 16,3 0-9-16,-2 0-1 15,1-6-9-15,-1 1 3 0,1-3 1 16,-2 0 0-16,-1-1-4 0,-4 1 4 16,0-1 8-1,-4-1 3-15,-2 0 2 16,0 0-6-16,0-1-5 0,-6 2-3 15,-2-1-6-15,-4 1-2 16,-1 2-1-16,1 1 1 16,0 1-1-16,2 2 3 15,1 0-1-15,6 1 1 0,1 1 1 0,2-2 1 32,0 0 1-32,5-2-1 15,7 1-1-15,1 0 1 0,1-2 0 16,0 1-1-16,-2 1 6 15,0 2 3-15,-3 1-6 0,-2 1-2 16,0 0-2-16,-2 0 0 16,-2 6-1-16,0 2-1 15,0 4 2-15,-3 1 0 16,2 2 1-16,1 0-2 0,2 1 2 16,-4-1-1-16,5-2 0 15,-1-2-1 1,0-2-7-16,1 1-20 0,0-4-15 15,2-2-17-15,0-1-55 0,2-2-56 16</inkml:trace>
  <inkml:trace contextRef="#ctx0" brushRef="#br0" timeOffset="25933.2234">22431 5537 236 0,'8'-3'40'16,"2"-4"7"-16,3-2-7 16,-2-2-13-16,3-1 6 15,-1-3-13-15,0-1 0 16,1-2 3-16,-3-1 3 15,0-3 2-15,1-2 0 0,-4-2-14 16,-3-1-7-16,0 0-2 16,-4-2-3-16,-1 2 4 15,0 4-1-15,-3 3-2 16,-5 3 2-16,-1 3 2 0,-2 6-5 16,-2 2-2-16,1 1-1 15,0 5 0 1,0 0-1-16,0 8-1 0,3 4 0 0,1 7 1 15,3 4-1-15,1 5-1 0,4 1 3 16,0 1 2-16,0 1-1 31,6-3 0-31,3-2 1 0,-1-2-2 16,0-3 0-16,3-2-3 0,-3-4-20 16,3-1-15-16,1-3-20 0,1-4-43 15,0-3-55-15</inkml:trace>
  <inkml:trace contextRef="#ctx0" brushRef="#br0" timeOffset="26467.5487">22768 5433 359 0,'-11'-4'9'0,"-2"2"5"15,1 0 13-15,-2 2-16 16,3 0-7 0,0 2-2-16,1 4 2 0,2 3-1 15,3 0-2-15,0 2 1 16,5 0 0-16,0-1 1 16,0 0 0-16,6-2 4 15,2 0 4-15,2-5-4 16,-2 0 6-16,3-3-2 15,1 0 5-15,-1 0 1 16,0-5 1-16,-1-5-1 0,1 0-4 0,-1-5 2 16,-4-2-6-16,3-2 1 15,-3-2 6-15,0-4-3 16,-5-2-3-16,-1-1-6 16,0-3-2-16,0-1-1 15,0 1-2-15,-5 3 0 16,-3 5 1-16,-1 4-1 0,3 8 1 0,-1 3 1 15,1 7-1-15,2 1-3 16,-1 4-1-16,0 10-2 16,1 8 2-16,3 3 1 15,0 8 1 1,1 2 2-16,0 4 0 16,4-2 1-16,6-1-2 0,-1-4 2 15,5-4 0 1,1-3-1-16,2-3-3 0,1-1-27 15,1-2-33-15,0-1-47 16,-2-2-144-16</inkml:trace>
  <inkml:trace contextRef="#ctx0" brushRef="#br0" timeOffset="35164.5701">14863 7461 188 0,'0'-8'70'16,"0"1"-63"-16,0 2 3 15,0-1 12-15,0 3 7 16,0 1-5-16,0 2-6 15,0 0-12-15,0 1-3 16,0 9-5-16,0 2 7 0,0 7 6 0,3 3-5 31,0 5 0-31,2 3-3 0,0 1 5 16,-1 0-4-16,1-2-3 16,-1-5-1-16,0-3 0 15,-2-6 0-15,-1-6 1 0,1-3 0 16,-1-5 1-16,1-1 20 15,-2-6 24 1,0-6-25-16,0-4-19 0,0-4-1 16,1-3 0-16,-1-1-1 15,4 0 1-15,0 1-1 0,1 1 0 16,2 3 0-16,2 4 1 16,-1 4-1-16,3 3 1 15,-1 4-1-15,2 4 0 0,0 0-1 16,2 3 0-1,0 9-1-15,-1 3 2 16,0 2-1-16,1 1 0 16,1-1 2-16,-4 0-1 15,-1-2 0-15,-3-4 0 0,-2-3 1 16,-1-3-1-16,-2-1 1 16,-1-4 6-16,-1 0 7 15,0 0 10-15,0-3 3 16,0-6-18-16,0-4-6 0,-1-4-3 15,1-3 2-15,0-3-2 16,1-2-1-16,5 0 0 0,2 0 1 0,2 5-1 16,1 2 1-16,-2 3-1 15,1 5 1 1,-2 4 0-16,-1 1 0 16,-2 5-2-16,2 0-2 15,0 8 0-15,1 4 2 16,0 4 0-16,1 5 1 15,1 3 0-15,0 0 1 16,3 1 1-16,-1-2-1 0,3-1 0 16,-2-3 0-16,3-4 0 15,-1-4-2-15,-2-1-12 16,2-6-19-16,-1-1-22 16,0-3-67-16,-3-3-105 0</inkml:trace>
  <inkml:trace contextRef="#ctx0" brushRef="#br0" timeOffset="35822.0769">15482 7480 277 0,'-4'3'92'0,"2"0"-89"0,-1 0 1 31,2 3 1-31,1 2 7 0,0 1-7 0,0 3-1 31,1 1-1-31,6 0 5 0,2 0-2 0,2-2-2 16,2-1 9-16,-1-4 6 0,3-2-4 15,2-4 2-15,1 0 0 16,-1-1-3-16,2-8-3 31,-1-2 1-31,-1-5 0 16,-1 1 4-16,-1-2-7 0,-3 0-4 15,-2-1 6-15,-3 0-3 16,-3 2 7-16,-2 1-7 16,-1 1-4-16,-1 3 1 0,0 3 2 15,0 4 1 1,0-1-1-16,0 5 0 0,-1 0-4 16,1 0-3-16,0 1-4 15,0 9 2-15,0 0-1 16,0 5 1-16,2 4 3 0,3 4-2 15,1 3 1-15,0 3 1 0,2 3-2 16,-2 4 1-16,1 2 0 16,1 4 0-16,0 1 0 15,1 4 1-15,-1 0-1 0,1 1 0 16,2-1 0-16,0 0 0 16,0-3 1-16,0-1 0 15,-1-5 1-15,-1-5-4 16,-3-5 2-16,-2-6 0 15,-2-8 0 1,-2-5 0-16,0-5 2 16,-9-4 4-16,-5-4 3 0,-5-9-6 15,-6-4-3-15,-3-5-1 16,-3-3-9-16,0-2-18 0,-3-4-17 16,2 0-17-16,4-1-7 15,4-1-37 1,7-2-24-16,7-3-97 0</inkml:trace>
  <inkml:trace contextRef="#ctx0" brushRef="#br0" timeOffset="36321.1815">16176 7075 351 0,'0'-6'18'16,"0"1"11"-16,-10 4 26 16,-3 1-41-16,-8 0-13 15,-4 4 0-15,-3 7-1 0,-3 2 0 16,1 4 1-16,-1 3 0 16,3 0 0-16,4-1 4 0,6-1-1 15,4-2-3-15,9-2 3 31,3-2 2-31,2-6 1 0,9 0 2 16,9-1 12-16,3-2 1 16,8-1-6-16,2 0-7 15,2 0 0-15,4 3 0 16,-1 1-6-16,0 4 4 16,-1 5 6-16,-4 1-2 0,-3 5-7 15,-3 2-3-15,-5 4 3 16,-3 2-1-16,-4 1-2 15,-5 1 2-15,-4 0-3 16,-4-3 2-16,0-3 0 16,-7-2 0-16,-5-5 1 0,-6-2 2 15,-1-5 0-15,-2-4-3 16,-3-3 1-16,2-4-3 0,-1-1-11 16,1-11-19-1,4-6-28-15,5-4-16 0,1-8-67 16,8-5-121-16</inkml:trace>
  <inkml:trace contextRef="#ctx0" brushRef="#br0" timeOffset="37049.0957">16380 7056 491 0,'8'2'-1'31,"-4"9"4"-31,-1 7 13 15,2 4 9-15,-1 8-15 16,1 4-5-16,0 5-2 0,3 4-2 16,2 0 2-16,2 2-4 15,1-3 2-15,0-3-1 0,1-7 1 16,-1-5-1-16,-3-7 1 16,-2-6 0-16,-3-7-2 15,-5-6-1 1,0-1-8-16,-6-7 1 0,-5-7-8 0,-3-3-7 15,-1-3-12 1,-1-1 22-16,3-1 11 0,1 2 1 16,4 2 2-16,2 4 2 15,2 2 11 1,4 3 9-16,0 3-3 0,10-1-10 16,4 1-8-16,6 0 1 15,7 0-2-15,2-2 4 0,5 2 3 16,0 0 4-16,-1 1-1 15,-2 1-6-15,-3 4-1 16,-4 0-1 0,-4 0 1-16,-4 7 3 0,-5 4-2 15,-3 3 3-15,-4 3 7 16,-1 3-3-16,-1 3-5 0,-2 1-2 16,0-1 0-16,0-1-3 15,2-4 1 1,0-2-2-16,4-4 1 0,1-6-1 15,3-4 3-15,1-2 5 16,3-3 3-16,0-9-3 16,0-4-6-16,0-1 0 15,0-3 1-15,-3-1-2 16,-1 3-1-16,-1 1 0 0,-3 3 1 16,-1 2 0-16,-2 5 4 0,-2 3 8 15,-1 2 3-15,0 2-6 16,0 0-10-1,0 5-4-15,0 6 2 0,0 1 1 16,0 4 0-16,2 4 1 16,1-2-1-16,0 0-1 0,2-3-22 15,0-1-16-15,-1-3-4 16,1-7 1-16,-1-2-22 16,0-2-30-16,-3-1 6 15,0-10-151-15</inkml:trace>
  <inkml:trace contextRef="#ctx0" brushRef="#br0" timeOffset="37511.9532">16907 7205 328 0,'6'-4'8'15,"-1"2"-4"-15,3 1 12 16,0 1-15-16,-2 0-1 0,-2 6-6 15,3 6-35-15,-4 3-15 16,3 3 8-16,0 2 23 16,2 0 21-16,-2 0 5 15,2 2 12 1,-1-2 31-16,1-3 9 16,-2 0-16-16,-2-3-11 15,1 0-2-15,-1-5-2 0,2-3-1 0,-3-4 1 16,1-2 5-16,2 0 1 15,0-6-6-15,0-4-9 16,1-2-7-16,1-3 3 16,-2 0 4-16,2 2-3 0,-1 2-2 15,-1 0-4 1,0 5-3-16,-3 1-2 16,0 4 1-16,0 1 0 0,-3 1-1 0,2 6 1 15,1 3 1-15,0 2 0 16,2 3-1-16,3-1-1 31,1 1-1-31,2-1-18 0,3-3-19 16,4-3-15-16,2-1-21 0,3-4 15 15,3-3-50 1,2 0-81-16</inkml:trace>
  <inkml:trace contextRef="#ctx0" brushRef="#br0" timeOffset="38096.5586">17491 7319 189 0,'0'-14'95'16,"0"2"-20"-16,-3 3-2 16,-7-1-21-16,-3 2-25 15,-1 2-9-15,-1 1-3 16,-1 2-4-16,1 2-5 16,-1 1 0-16,3 0-2 15,1 7-3-15,1 4-1 16,2-1 0-16,3 2 0 0,4 1 0 15,2 0 0-15,0-1 1 16,1-1 0-16,7 0 3 16,3-3 4-16,2 1 3 0,0-4-3 0,2 1-1 15,1-3 0-15,1 0-2 16,-2 0-1-16,4 2 0 16,-3-2-2-1,-1 3 2-15,1-1 2 16,-2 2-3-16,2 1 0 15,-2 5-1-15,0 1-1 0,0 3-2 16,-3 3 2-16,3 2 0 16,-3 4-1-16,1 2 1 15,0 1-2-15,-1 4 2 16,-2 1-1-16,2 3 1 16,-3-1 0-16,1 3-2 0,-2-3 2 15,-1 0-2 1,0-5 2-16,-3-3-1 0,-1-5 0 15,-2-6 1-15,0-3 1 0,-2-4 1 16,-9-2 5-16,-2-4 0 0,-5-2 1 31,-4-2-4-31,-3 0-3 16,-3 0-1-16,1-6-1 0,1-1 1 16,2-4-1-16,5 0-1 15,3-4-6-15,7-2-18 0,4-4-17 16,5-2-11-16,2-1-6 15,12-1-40-15,6-3-37 16</inkml:trace>
  <inkml:trace contextRef="#ctx0" brushRef="#br0" timeOffset="38713.9885">17859 7326 248 0,'0'0'37'0,"0"0"-8"15,0 0 5 1,6 0-3-16,5 0-6 0,3-2-5 16,5-3-2-16,4 0-2 15,4-3-3-15,-2 2-3 0,1-1-4 16,-1 1-4-16,-3 1-2 31,-1 1 0-31,-8 1 0 0,0 2 0 16,-3 1-2-16,-6 0-14 15,-4 0-43-15,0 5-32 0,-6 3-64 16</inkml:trace>
  <inkml:trace contextRef="#ctx0" brushRef="#br0" timeOffset="38911.2328">17941 7406 342 0,'19'1'28'0,"1"-1"4"16,6 0 18-16,2 0-30 16,-2-3-2-16,1-2-8 15,-2 2-9-15,-4 0-1 16,-2 1-1-16,-1 2-4 16,-5 0-39-16,-1 0-65 0,-3 0-106 15</inkml:trace>
  <inkml:trace contextRef="#ctx0" brushRef="#br0" timeOffset="40675.9475">18466 6946 182 0,'0'0'26'0,"0"0"2"16,0 0 7-16,0 0-3 16,0 0-5-16,0 0-8 15,0 0-5-15,0 0 2 16,0 0 6-16,0 0-7 0,0 0-8 16,0 2-4-16,0 4-3 15,0 2 4-15,0 4 10 0,0 1-1 16,0 3-3-16,0 0 0 15,0 1-7 1,0 0-2-16,0-3-1 16,0-1 1-16,2-4 1 15,0-2-2-15,2-4 0 16,-3-2-8-16,2-1-12 0,0 0-10 16,-1-3-12-16,3-6-24 15,-2-1-73-15</inkml:trace>
  <inkml:trace contextRef="#ctx0" brushRef="#br0" timeOffset="40939.9823">18599 6903 316 0,'0'0'47'0,"0"0"-38"0,1 7-6 16,-1 2 48-16,2 3-22 16,-2 3-16-16,3-1-4 15,0 2-5-15,-1-1-3 0,4 1-1 16,-3-2 1-16,2 0-1 16,0 0-10-16,-1 1-30 15,0-3-34 1,0-1-83-16</inkml:trace>
  <inkml:trace contextRef="#ctx0" brushRef="#br0" timeOffset="42701.3276">18878 7006 286 0,'-4'-4'28'0,"3"1"-12"16,-1 1 15-16,2 2-3 15,0 0-14-15,2 0-12 16,4 8-3-16,0 6 1 15,4 6 1-15,-1 7 0 16,-2 9 3-16,-2 6 4 0,-3 7 3 0,-2 3-8 16,0 1-1-1,-2-3 1-15,-4-8-2 0,1-10-1 16,1-8 1-16,0-9-1 16,2-10 17-16,0-5 32 15,-1-7 18-15,0-10-45 16,1-7-13-16,2-7-6 15,-1-5-4-15,1-4 0 0,0-2-8 16,0-2-6-16,0 1-2 16,0 2 0-1,0 2 7-15,0 4 6 16,0 4 5-16,0 8-2 0,0 4 2 0,0 8 8 16,0 4 0-16,0 3 1 15,0 4-9-15,0 1-5 0,3 10-4 31,6 4 7-31,4 7 0 16,2 4 1-16,2 4 0 0,5 2 0 16,2 2 0-16,-1-2 0 0,6-2-1 15,-3-5 1 1,1-5 2-16,1-7-2 16,-4-4 0-16,0-7 3 15,-3-2 6-15,-2-5 7 0,-2-8-5 16,-4-5-2-16,-1-2-5 15,-4-5-1-15,-5-1-2 16,-1-2 0-16,-2-1 0 16,-1-1-1-16,-7-1 0 15,-2-2-1-15,-1 3 0 0,-5 2-1 16,4 4-3-16,1 3 2 0,1 6 2 16,3 4-5-16,1 5-11 15,5 4-17 1,1 2-27-16,0 1-79 0,0 6-68 15</inkml:trace>
  <inkml:trace contextRef="#ctx0" brushRef="#br0" timeOffset="42996.6813">19389 7149 381 0,'0'2'32'0,"0"4"-27"16,0 3 6 0,-1 4 15-16,-3 0-8 0,2 5-4 15,-4 1 3-15,2 2-11 0,2-1-4 31,1 0-1-31,1-4-1 0,0-1-4 16,0-5-22-16,0-6-11 16,3-4-6-16,3-4 8 15,-2-10-12-15,2-9-109 16</inkml:trace>
  <inkml:trace contextRef="#ctx0" brushRef="#br0" timeOffset="43666.2591">19816 7130 3 0,'0'-8'281'0,"0"-1"-237"0,0-1 4 31,-7 1 13-31,-3-1-25 16,-4 2-14-16,-3 2-15 15,-2 3-4-15,-3 3-1 16,-4 0 0-16,-2 4-2 0,-1 9 1 16,0 4 2-16,1 3 2 15,3 4 5-15,4 2-3 16,5 2-2-16,7 0 1 0,7-2-6 0,2-2 1 31,7-4-2-31,9-3 3 0,7-6 1 16,4-3-2-16,0-4 0 15,3-3-2-15,0-1 0 16,0 0-11-16,-2-3-26 16,-5-4-50-16,-1-2-27 15,-3-3-104-15</inkml:trace>
  <inkml:trace contextRef="#ctx0" brushRef="#br0" timeOffset="44103.7538">19909 7172 351 0,'2'5'9'15,"2"1"9"-15,3-1 38 16,5 1-19-16,-1-1-18 15,2-1-13-15,2-3-2 0,2 0 2 0,0-1 1 16,-1 0 1-16,0-4 0 0,-3-4-1 31,-1-1-4-31,-3-1 0 16,-1-3-2-16,-5 1-1 16,-3 0 1-16,0-3-2 15,0 2 1-15,-8 2-3 0,-3 1 0 0,-2 2 1 16,0 4-1-16,-6 4 1 0,2 0 1 15,-3 7 2-15,1 7 0 32,3 4 1-32,2 4 0 15,3 1 1-15,6 2 1 0,3 1-1 16,2-3-1-16,8-1-1 16,8-3 3-16,4-3 11 0,5-4-6 15,5-4-4 1,1-1-4-16,2-4 0 0,2 0-5 15,1-3-19-15,-2 0-28 0,2 0-48 0,0-1-60 16</inkml:trace>
  <inkml:trace contextRef="#ctx0" brushRef="#br0" timeOffset="44792.7223">20752 6914 243 0,'-10'0'88'0,"-3"6"-78"15,1 6 22-15,0 5 9 16,3 7-10-16,5 3-16 15,2 6-10-15,2 4-1 0,0-1 4 0,6 0-6 0,3-3-1 16,3-7-1-16,-2-5 0 31,-1-8 1-31,-1-5 0 16,-2-8 4-16,-2 0 17 0,-1-13-1 16,-3-5-12-16,0-5-1 15,0-5 1-15,-5-3-4 16,-1-2-5-16,-4-4 0 0,0-1 0 0,-1-2 0 31,-6-1 0-31,2 0 0 16,-1 1 0-16,-2 4 4 0,4 6 6 0,0 6 7 15,1 5 0-15,4 6-1 16,1 4-1-16,3 4 1 16,4 2-6-1,-2 3-3-15,3 0-4 16,3 0-8-16,5 10-1 0,3 1 5 15,4 3 1-15,4 4 0 0,4 2-1 16,2 2 2-16,2 0-1 16,-2 4 1-16,2-1 0 0,-1 2-1 15,-2 2 1-15,-2 1 0 16,0 0-1-16,-5 4 0 16,-2-2 1-1,-2 2 0-15,-3 0-1 16,-2-2 0-16,-2-2-1 0,-5-4 2 15,-1-2-2 1,0-6 1-16,-6-5 1 0,-3-3-1 16,-2-4 2-16,-1-1 0 15,-1-5-5-15,-2 0-8 16,1-3-17-16,-1-6-10 16,2-1-23-16,5-2-19 15,4-1-48-15,2-2-95 16</inkml:trace>
  <inkml:trace contextRef="#ctx0" brushRef="#br0" timeOffset="45283.0642">21236 7113 211 0,'0'-10'66'15,"0"0"-31"-15,-8-1 4 16,-3 0-10-16,-5 3 4 0,1 2-6 16,-6 3-17-1,2 2-1-15,-2 1-1 16,-1 3-1-16,2 5 2 16,3 6-1-16,3 2-3 15,4 0-2-15,5 2-1 16,5-2 0-16,0-2 2 0,9-2-1 0,6-2 2 15,7-6 6-15,-2-4-3 16,4 0-1-16,-1 0-1 16,-3-7-2-16,-3-2 4 0,-1-1 0 15,-7 2 3-15,-1 0-4 0,-3 0 2 16,-2 3 2-16,-3 2 2 16,0 2 3-16,0 1-11 31,0 0-6-31,-3 5-3 15,-1 5 2-15,4 1 0 0,-1 6-1 16,1 0 1-16,0 1 1 16,8-2-17-16,3-1-24 15,3-2-8-15,3-4-11 16,3-6-27-16,1-3-28 16,0-1-90-16</inkml:trace>
  <inkml:trace contextRef="#ctx0" brushRef="#br0" timeOffset="45937.9776">21412 7113 268 0,'0'-12'56'16,"-3"2"-6"-16,-1 2 0 16,-1 3-12-1,-1 5-17-15,4 0-9 16,-1 1-5-16,1 8-4 16,0 4-2-16,2 1 1 0,0 3 0 15,0 0-1-15,4-1 0 16,4 0 0-1,0-4 0-15,1-3 0 0,2-3 1 16,0-4 1-16,2-2-1 16,-2-2 4-16,1-7 1 15,1-3 0-15,-2-2-2 0,-1-2 3 16,0-1 8-16,-5-2-2 0,1 1 4 31,-3 2-2-31,0 0-3 0,-1 3 3 16,-2 4-1-16,0 1 2 15,0 4-4-15,0 2-5 16,0 2-5-16,0 0-4 0,0 5-5 16,0 4 3-16,0 5 0 0,0 1 3 15,2 5 0-15,2 2 0 0,4 2 0 16,1 2 0-16,1 2 0 31,2 1 0-31,2 2 2 16,-2 0-4-16,1 0 4 0,0 0-4 15,1 0 4-15,-3 1-4 16,0 0 4-16,0-1-2 16,-2 0 0-16,1-2 0 15,-6-2 0-15,1-3 0 16,-3-2 0-16,-2-5 0 0,0-2 0 16,-5-5-2-16,-7-1 4 15,-1-4 0-15,-9-3 1 0,0-2-2 0,-5 0 0 16,-2-4-1-16,-1-7-1 15,0-1 2-15,0-5-1 16,3-2 2 0,4-1-5-16,6-3-3 15,4 0-13-15,6-1-3 0,5 2-6 16,2-2-6 0,8 1 1-16,8 1-32 0,1-2-59 15,8 1-68 1</inkml:trace>
  <inkml:trace contextRef="#ctx0" brushRef="#br0" timeOffset="46355.4406">21617 6683 271 0,'0'3'71'15,"0"0"-58"-15,0 3 21 16,0 0 4 0,0 3-12-16,0 2-13 0,4 3-3 15,-2 0-4-15,4 3-2 16,-3 0-1-16,1 0-3 16,2 1 1-16,-2-3 0 15,2-1-1-15,-1-2 0 16,-3-2 0-16,4-3-1 15,-4-2-12-15,4-2-22 0,-3-1-22 16,1-2 3-16,-1 0-27 16,2-8-79-16</inkml:trace>
  <inkml:trace contextRef="#ctx0" brushRef="#br0" timeOffset="46621.0427">21717 6712 331 0,'0'0'32'0,"0"-1"9"16,0 1 14-16,-2 0-30 15,2 0-19-15,-2 7-4 16,2 6 6-16,-3 1 6 0,2 1 0 16,-1 5-9-16,2 1-2 15,0 2-1 1,0-2-2-16,3 1 1 0,2-2-1 15,5 1-1-15,0 0-9 0,1-5-41 16,0 1-76-16,-2-2-136 0</inkml:trace>
  <inkml:trace contextRef="#ctx0" brushRef="#br0" timeOffset="53558.116">20023 8331 391 0,'5'-13'40'0,"-2"-2"-8"15,3 1-7 1,-1 0-8-16,1 2-2 0,-2 1-2 16,0 3 1-1,-1 2 0-15,-3 3-2 16,0 3 2-16,0 0-3 15,0 6-8-15,0 10-6 0,-5 8 3 16,0 10 1-16,1 10 2 16,-1 7 1-16,-1 7 1 15,1 6 3-15,-1 4 2 16,-1 4 6-16,0 1-7 0,-3 3 4 0,1 3-5 16,0 1 0-16,0 0 2 15,-3-4-3 1,0-1 2-16,1-1-2 0,-4-5-1 0,2-4-2 15,-3-4-4-15,1-6 1 32,0-9-1-32,1-9 0 15,0-8-1-15,3-11-2 0,0-8-10 0,3-8-17 0,1-3-23 16,1-17-28-16,4-8-9 31,2-10-43-31,0-10-155 0</inkml:trace>
  <inkml:trace contextRef="#ctx0" brushRef="#br0" timeOffset="54747.9118">19972 8194 327 0,'0'0'67'15,"0"-3"-54"-15,0 2 10 16,0 1-11-16,7 0 1 16,1 0 5-16,4 0 2 0,4 0 0 15,6 0 1-15,1 0-2 0,7 0 2 16,3 0 1-16,7 0-10 15,1 0-4-15,8-2-2 0,5 0 1 16,6-2 1-16,6 1 5 31,9-1 2-31,6-2-1 16,5 0 0-16,6-1-3 0,7-2-4 16,2 0-2-16,5 0-2 0,1 0-3 0,2 0-1 31,1-2 2-31,-1 1 1 15,0 1-3-15,0-2 1 16,0 1 0-16,-4 2 1 0,-3-1-1 16,-2 0 0-16,-8 2 0 15,-4-2-1-15,-2 1 3 16,-9 1-2-16,-7-1 1 0,-7 1-1 16,-5 1 0-16,-8 0 1 15,-7 0-1 1,-9 1 0-16,-5 1 2 0,-10 2-2 15,-5-2 0-15,-6 3 4 16,-3 0 9-16,-4 1-5 0,-1 0 0 16,0 0-5-1,0 0 0-15,-4 0-3 0,1 2 2 16,-4 6-2-16,2 2 0 16,0 5 0-16,-1 4 0 0,4 2 0 15,-4 6 0-15,3 5 1 16,0 9-1-16,-2 2 0 15,3 8 1 1,-4 7 0-16,2 4 1 0,0 4 1 0,0 4 4 0,0 2 3 31,1 1-4-31,1 3 4 0,0 0 3 16,2 1 1-16,0 1-4 16,0-1-1-16,7 0-4 15,1-7-3-15,4 0 2 16,0-3 0-16,1-3-2 15,1-2 0-15,0 0 1 0,-1-3 0 0,1-2-1 16,-2-3-1-16,1-5-1 31,-2-4 1-31,-1-7-1 0,0-5 0 16,-1-8 0-16,-3-6 0 16,0-7 0-16,-4-3 1 0,0-5 0 0,0-3 1 31,-2-1 6-31,0 0 4 15,0 0-3-15,-2-4-5 0,-4-5-2 16,-4-1-2-16,-4-1-5 16,-4 0-2-16,-5 1-2 0,-6 0 0 15,-5 2 2 1,-7 1 0-16,-7 2 3 16,-9 2-1-16,-8 0 1 0,-8 0 2 15,-8 2 1-15,-6 0-1 16,-7 0 0-16,-7 1 3 15,-5-2-2-15,-4 0 2 0,-2-1 2 16,-5 0-6-16,2-1 4 16,-2 1-3-16,2 0 3 0,2-2-1 15,6 2 0 1,3 0 0-16,9 0 1 16,6-1-1-16,9 0-1 15,8 0 2-15,10 0-3 16,10-1 3-16,8 0-4 0,6 0-10 0,11 0-10 15,8-2-5-15,6-1-14 16,3 0-19 0,9-4-36-16,1-1-28 0,5-5-98 15</inkml:trace>
  <inkml:trace contextRef="#ctx0" brushRef="#br0" timeOffset="55732.2173">20164 8719 307 0,'0'-5'42'0,"0"1"7"0,0 1 10 15,0 3-24-15,0 0-15 16,0 7-15-16,-1 9-5 15,-3 8-1-15,1 8 1 16,-5 8 2-16,0 6 0 0,-1 3 1 16,-1 4-3-16,-1-5 3 15,1-1-3-15,4-11 0 16,-1-5 2-16,5-11-2 0,1-8 4 16,1-9 19-16,0-3 14 15,0-5 7 1,2-10-23-16,1-7-14 15,2-6-3-15,-1-3-3 0,-4-4-1 0,4-4 1 16,0 0 0-16,-2-1-2 0,-2-1 2 31,2 4 0-31,2 2 1 16,-3 4 2-16,3 4 3 16,-2 7 2-16,3 5-2 15,-4 4 0-15,1 4-1 0,0 4 0 16,-2 1 1-16,2 2-5 15,-1 1-3-15,0 10-1 0,4 7-2 16,3 6 3-16,2 6 0 16,2 5 0-1,2 2 1-15,2 2 0 0,1-2 0 0,0-3-1 16,0-4 2-16,1-7-1 16,-5-4 0-1,2-5 0-15,-1-5 0 0,-3-6 0 16,-1-3 2-16,0 0-1 15,-1-10 1-15,0-6 0 0,-1-3 0 16,-2-6 0 0,2-5 0-16,-6-3-1 0,3-5 0 0,-3-4-1 15,-1-1 0-15,1 0 0 16,-2 4 1-16,0 4-2 16,0 7 1-16,0 7 1 15,0 8-2-15,0 5 1 0,0 3-2 16,0 3-10-16,0 2-33 31,3 0-54-31,-1 8-31 16,2 1-88-16</inkml:trace>
  <inkml:trace contextRef="#ctx0" brushRef="#br0" timeOffset="55998.0241">20535 8909 382 0,'0'10'74'0,"0"0"-63"16,-2 1 22-16,0 4-13 15,1-1 0-15,-1 1-13 16,1 2-5-16,1-2-1 15,0 1-1-15,0-4-1 16,0-2 0-16,0-3-10 0,0-4-17 16,0-3-10-16,1-1-19 15,1-11-26-15,-1-6-71 16</inkml:trace>
  <inkml:trace contextRef="#ctx0" brushRef="#br0" timeOffset="56720.8584">20878 8836 323 0,'0'0'42'0,"0"0"-23"16,0 0 8-16,0 0-23 16,-6 0-3-1,-2 0-1-15,-2 2 0 16,-5 3 0-16,-2 3 2 0,-1 1-2 15,-4 3 7-15,-3 2 14 0,0 3 5 0,-2 3-5 16,5 1-5-16,2 2-4 31,5 2-4-31,5 1-3 16,7-1-2-16,3 1-2 0,3-3 2 16,14-2-1-16,3-3-1 15,6-4 2-15,3-4 0 16,2-4 0-16,1-4 1 0,-4-2-2 15,0 0-2-15,-5-4 2 16,-2-4 0-16,-5-1 3 16,-3 0 2-16,-5-1-3 15,-3 1 5-15,-2-2 5 16,-3 3 2-16,0-1-3 0,0 3-4 16,-3 0 3-16,-3 2-7 15,-1 3-5-15,-1 1 0 16,0 0-2-16,-1 0 1 0,1 2-1 15,-1 7 1-15,1 0-2 16,2 2 3 0,0 1-1-16,0 1 1 0,5-1 0 15,1 1 0-15,0-2 1 16,3-2-1-16,7-2 1 16,4-2 2-16,3-1-1 15,2-2-1-15,2-2-2 16,0 0-5-16,0 0-15 15,1-5-27-15,-3-2-35 0,-2-1-57 16,-4-2-203-16</inkml:trace>
  <inkml:trace contextRef="#ctx0" brushRef="#br0" timeOffset="57663.2972">21380 8659 299 0,'7'-7'10'15,"-2"2"19"-15,0 1 6 31,-2 2 12-31,-3 2-3 16,1 0-27-16,-1 8-14 16,2 7 1-16,0 7-1 0,-1 8 2 15,-1 5 5-15,3 5 5 16,-2 4-8-16,0-1-4 16,0-2-3-16,1-3-1 15,0-5 2-15,-2-8 0 0,3-7-2 16,-2-5 2-1,3-8 0-15,-4-4 2 16,0-1 3-16,0-8 4 0,0-6 1 0,0-6-6 16,-6-3-3-1,-4-4-2-15,1-2 1 0,-2-5 1 16,-1-1 2-16,2-3-3 16,-1 0 1-16,3 3 0 15,1 2 1-15,3 6 7 16,2 5 14-16,2 6-7 15,0 4-4-15,0 4-6 0,0 1-2 0,0 3-4 32,2 1 1-32,0 1-3 0,0 2 0 15,2 0 0-15,-3 0 0 16,3 0 1-16,0 2-2 16,2 4 4-16,2 2 1 15,2 1 1-15,2 3 4 0,4 1 2 16,1 2-2-16,4 2-5 15,2 2-1-15,0 2 0 16,4 2-1-16,-2 3-1 16,0 1 1-16,-1 2 0 0,-3 2-1 15,0 0 0-15,-5 0 0 16,-1 0 0-16,-4-2 0 16,-5-3 0-16,-3-3 0 15,-3-3-1-15,0-3 1 16,-9-5-1-16,-6-2 4 15,-6-1 0-15,-3-3-1 0,-2-3-2 0,-1-3 0 16,1 0-1-16,-1 0-11 16,5-1-17-16,4-5-24 15,2 2-5-15,10-2-8 16,4 1-18-16,2 0-23 16,10-2-106-16</inkml:trace>
  <inkml:trace contextRef="#ctx0" brushRef="#br0" timeOffset="59154.9089">21822 8967 309 0,'0'-7'117'0,"-1"-1"-104"16,-5-1 27-16,-2 3-17 15,2 1-8-15,-4 3-10 0,1 2 1 0,-3 0-6 16,1 7 1-16,0 4-2 16,-1 3 2-1,2 1 0-15,2 2 2 16,5-1 0-16,-1-2-2 16,4-1 1-16,0-4-1 0,6-3 3 0,5-5 1 15,3-1 4-15,1-1-3 16,1-9 2-16,1 0-2 0,-4-3-2 15,0 1 4-15,-3-1 1 32,-2 1-1-32,-3 3 0 0,-1 1 1 15,-2 3 1 1,-2 2 5-16,0 3-3 0,0 0-5 16,0 0-8-16,-2 8-2 15,-1 3 0-15,2 1 2 16,1 3-1-16,0-1 0 0,0-1 1 15,6-1-1-15,2-5 1 16,3-3-1-16,3-4 2 0,-1 0 0 16,3-4 2-16,-1-7 0 15,0-2 4-15,-1-1 0 16,-1-1 2-16,-4 0 1 16,1 2 1-1,-4 2-2-15,-3 1-1 0,-1 5 0 16,-1 2 4-16,-1 3-4 15,0 0-4-15,0 0-5 16,0 7 0-16,-3 4 0 16,0 1 0-16,3 3 2 0,-2-2-2 15,2 0 2 1,0-2 0-16,0-2-2 0,2-4 2 0,5-2-1 16,-1-3 4-16,2 0-3 15,2 0 0-15,-3-5 2 16,3-3 0-1,1-1 0-15,-1-2 0 0,-1-2 2 16,0 0-3-16,-2-1 2 0,-1 1 1 16,-2 0 4-1,-1 2-2-15,1 1-1 16,-2 3 0-16,-2 1-1 0,0 3-1 0,0 1 0 31,0 1-1-31,0 0-1 0,0 1-2 16,0 0 0-16,0 0-2 15,0 0 1-15,0 0 0 16,0 0 2-16,0 0 0 0,0 0 0 16,0 0 1-1,0 0 0-15,0 0 2 0,0 0-1 16,0 0 0-16,0 0-1 16,0 0 0-16,0 0 0 0,0 0-1 15,0 0 2 1,0 0-1-16,0 0 3 0,0 0 1 15,0 0-2 1,0-1 0-16,0 1 0 0,0 0-2 0,0 0 0 16,0 0 0-16,0 0 1 15,0 0 0-15,0 0 0 16,0 0-1-16,0 0 2 0,0 0-2 16,0 0 1-16,0 0 0 15,0 0-2 1,0 0 2-16,0 0 0 15,0 0 3-15,0 0 1 16,0 0 0-16,0 0-1 16,0 0-1-16,0 0 0 0,0 0-3 15,0 0 1-15,0 0-3 16,0 0 1-16,0 5-3 0,0 4 1 16,0 0 2-16,0 5-1 15,0 3 1 1,0 3 0-16,4 3 0 0,2 3 0 0,2 3 0 15,0 2 1-15,2 1-1 0,3 1 2 16,-2 0-1-16,2 0 1 16,1-1-1-16,-2-1 0 31,0-2 0-31,-2-1-1 0,-1-3 1 16,-1-3-1-16,-3-3 0 0,0-3 0 15,-4-5 0-15,1-1 0 0,-2-3 1 16,0-2-2-16,-8-3 2 15,-1-1-1-15,-7-1 0 16,-1 0-3-16,-10-4 2 16,1-5 0-16,-5-2 0 0,-3-3 1 15,2-3-1-15,-1-1 2 16,3-1-1-16,4-2 1 16,7 3 1-16,3-1-1 31,7 1 2-31,9 0 1 0,0 1-1 15,9 0-4-15,8-1 1 16,5 2-1-16,8-1-2 16,3 1 0-16,0 2 0 0,-2 0-5 15,1 2-26-15,-1 1-4 16,-5 0-16-16,-4-1-30 16,-5-1-30-16,-4-5-45 15</inkml:trace>
  <inkml:trace contextRef="#ctx0" brushRef="#br0" timeOffset="59852.0486">18434 5400 317 0,'0'33'297'16,"0"1"-293"-16,0 3-9 15,0 7 5-15,0 5 1 16,0 5 1-16,-1 4-3 0,-2 1 3 16,-4 0-2-16,-1-1 1 15,-2-2-2-15,-4-4-1 16,1-6-7-16,0-5-21 15,3-6-16-15,1-10-8 0,4-9-32 0,5-10 8 16,0-6-88-16</inkml:trace>
  <inkml:trace contextRef="#ctx0" brushRef="#br0" timeOffset="60167.7775">19112 5286 321 0,'8'15'245'16,"-7"4"-245"-16,1 7-2 16,-2 8 2-1,0 10 0-15,0 8 1 0,-4 3 0 16,-5 2-1-16,1-5 3 15,0-3-4-15,3-9 2 0,0-6 0 16,2-9-1-16,3-6-1 16,0-4 0-16,0-7-4 15,3-5-16-15,3-3-21 0,2 0-45 32,-6-6-29-32,-2-5-175 15</inkml:trace>
  <inkml:trace contextRef="#ctx0" brushRef="#br0" timeOffset="61339.7293">17704 5999 297 0,'-2'3'76'16,"2"-3"-57"-16,0 0-7 16,0 0-9-16,6 0 5 15,2 0 8-15,5 0 2 16,2 0-11-16,4 0-6 0,0 3-1 0,3 0 1 15,1 3-1-15,3 2-1 16,1 1 1-16,3 4 0 16,1 1 1-16,4 0-2 15,1 4 1-15,1 1 0 0,1 2 0 16,1 0 1-16,0 2 3 16,2 2-1-16,-3 2-1 31,-2 1-1-31,1 1-1 0,-1 1 0 15,-1 0 1-15,-1 1-2 16,1 0 2-16,-1 1 0 16,-3 0-2-16,-1 0 2 15,-1 1-1-15,-4 1 1 0,-2 0-1 0,0-1 0 16,-1 2 3-16,-2-1 10 16,2 0-3-1,0 1-5-15,-1-3-2 0,2 2 0 16,0 2-2-16,-1 1 0 15,-1 2 0-15,-1 1 0 16,2 2-1-16,-3 1 1 16,0 2-1-16,0 2 1 15,0 0-1-15,2 0 0 0,0 1 0 0,1 1 1 32,-1 0-1-32,1 1 0 15,-3 0 1-15,1 1 6 0,-1 0 0 0,-2 0 3 16,0 0-4-1,-4 0 1-15,-1-2 4 0,0-1-2 16,-3-2-1-16,-1-2-5 16,0-1 0-1,-2-1-3-15,-2-2 1 0,1-1-1 16,-1-1 0-16,1 0 2 16,0-3 2-16,0 0-1 15,1-1-2-15,-2 0 0 16,3 0 0-16,-1-2-1 0,-1-1 0 0,2-1 0 15,0-1 0-15,3-4 0 16,-3-1 0 0,3-3 0-16,2-4 3 15,3-1 3-15,1-3 2 0,1-4 2 0,2 0-3 32,2-3-2-32,0-2 0 0,2 1-3 15,-2-3 1-15,2 1-1 16,0-1 1-16,-1-1-3 15,2 2 1-15,-3-2-2 0,1 1 2 0,2-1-1 32,-5 0-1-32,0 0 1 15,-2-1 0-15,-1 0 0 0,-5 1 0 16,-1 0 0-16,-2-1-5 0,-3 0-6 16,-3 0-5-16,2 0-12 15,-4 0-18 1,0-4-10-16,0-4-26 15,0-4-17-15,-5-2-113 0</inkml:trace>
  <inkml:trace contextRef="#ctx0" brushRef="#br0" timeOffset="61953.9289">19624 8434 332 0,'-14'-9'53'15,"1"2"-20"-15,3 1-13 16,1 1 11-16,2 0 10 31,2 2-16-31,2 2-12 0,0 0-8 16,3 1-1-16,0 0-4 15,0 1-2-15,0 4-1 16,3 3 2-16,4 0 3 0,1 2 2 16,1 0 7-16,1-3 11 0,-1 3-1 31,3-3-7-31,-1 1 0 15,1-1 0-15,1-1-5 0,-4 2-3 0,2-2-1 16,0 2-2 0,0 0-2-16,-2 1 0 15,2-1 0-15,2 1-1 16,-2-1 0-16,-2 0 0 0,2 1 1 16,0-3-2-16,-4 1 2 15,0-3 0-15,-2-1-2 16,-2-1 2-16,-1-1 0 15,-2 1 1-15,0-2 3 16,0 0 15-16,0 0-2 0,-3 2-2 16,-3 1-6-16,-2-1-9 0,-2 2 0 15,-1 0 0-15,-2 2 0 16,-1 1 1-16,-1 0-2 16,-2 1 1-16,1 1 1 15,0-1 0-15,0 1-1 0,2-1 4 16,1-2-1-16,3 0 0 15,2-2-2-15,3-1-2 0,0-2 1 16,5 0-2-16,-1 0-3 16,1 0 1-16,0-1-2 15,0 3-2-15,0 0-2 16,1 3 1-16,3 1-6 16,-1 1-9-16,0 1-20 0,2-1-36 15,-3 1-22-15,-2-3-92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706" y="0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70" y="1070239"/>
            <a:ext cx="6400800" cy="422671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list operations: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+,*, index, slice,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len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, iterate through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list are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mutable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strings are not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eval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vs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or float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 survey of string methods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string formatting (and formatting numbers)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List: iterating through</a:t>
            </a:r>
            <a:br>
              <a:rPr lang="en-US" dirty="0"/>
            </a:br>
            <a:r>
              <a:rPr lang="en-US" dirty="0"/>
              <a:t>How can we do this with indexing instead?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7458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grades=['A','B','C','D','F']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for g in grades: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    print(g, end="  ")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10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38320" y="3205080"/>
              <a:ext cx="7906320" cy="1743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40" y="3195720"/>
                <a:ext cx="7926840" cy="17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C66E19A-02C8-4F35-A6B1-2281BA6A598D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20"/>
            <a:ext cx="4123719" cy="698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Lists as Sequences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3482"/>
            <a:ext cx="8229600" cy="446640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Lists are </a:t>
            </a:r>
            <a:r>
              <a:rPr lang="en-US" altLang="en-US" sz="2800" i="1" dirty="0"/>
              <a:t>mutable</a:t>
            </a:r>
            <a:r>
              <a:rPr lang="en-US" altLang="en-US" sz="2800" dirty="0"/>
              <a:t>, meaning they can be changed. Strings can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be changed.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[34, 26, 15, 10]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[34, 26,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10]</a:t>
            </a:r>
          </a:p>
        </p:txBody>
      </p:sp>
    </p:spTree>
    <p:extLst>
      <p:ext uri="{BB962C8B-B14F-4D97-AF65-F5344CB8AC3E}">
        <p14:creationId xmlns:p14="http://schemas.microsoft.com/office/powerpoint/2010/main" val="2033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C66E19A-02C8-4F35-A6B1-2281BA6A598D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20"/>
            <a:ext cx="4123719" cy="698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Lists as Sequences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3482"/>
            <a:ext cx="8229600" cy="446640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Lists are </a:t>
            </a:r>
            <a:r>
              <a:rPr lang="en-US" altLang="en-US" sz="2800" i="1" dirty="0"/>
              <a:t>mutable</a:t>
            </a:r>
            <a:r>
              <a:rPr lang="en-US" altLang="en-US" sz="2800" dirty="0"/>
              <a:t>, meaning they can be changed. Strings can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be changed.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World"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"p"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"&lt;pyshell#16&gt;", line 1, in -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toplevel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 = "p"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doesn't support item assignment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70240" y="1189440"/>
              <a:ext cx="3997800" cy="243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6560" y="1179720"/>
                <a:ext cx="4020120" cy="24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221EE3-CD6C-4C61-8160-F0A81340BFD8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eval</a:t>
            </a:r>
            <a:r>
              <a:rPr lang="en-US" altLang="en-US" dirty="0"/>
              <a:t> vs </a:t>
            </a:r>
            <a:r>
              <a:rPr lang="en-US" altLang="en-US" dirty="0" err="1"/>
              <a:t>int</a:t>
            </a:r>
            <a:r>
              <a:rPr lang="en-US" altLang="en-US" dirty="0"/>
              <a:t>, float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Safer (security) to use </a:t>
            </a:r>
            <a:r>
              <a:rPr lang="en-US" altLang="en-US" dirty="0" err="1"/>
              <a:t>int</a:t>
            </a:r>
            <a:r>
              <a:rPr lang="en-US" altLang="en-US" dirty="0"/>
              <a:t> or float with input, than </a:t>
            </a:r>
            <a:r>
              <a:rPr lang="en-US" altLang="en-US" dirty="0" err="1"/>
              <a:t>eval</a:t>
            </a:r>
            <a:r>
              <a:rPr lang="en-US" altLang="en-US" dirty="0"/>
              <a:t>.  If </a:t>
            </a:r>
            <a:r>
              <a:rPr lang="en-US" altLang="en-US" dirty="0" err="1"/>
              <a:t>eval</a:t>
            </a:r>
            <a:r>
              <a:rPr lang="en-US" altLang="en-US" dirty="0"/>
              <a:t> is given a chunk of code, it will carry out the (possibly malicious) code.</a:t>
            </a:r>
          </a:p>
          <a:p>
            <a:pPr eaLnBrk="1" hangingPunct="1"/>
            <a:r>
              <a:rPr lang="en-US" altLang="en-US" dirty="0"/>
              <a:t>Use </a:t>
            </a:r>
            <a:r>
              <a:rPr lang="en-US" altLang="en-US" dirty="0" err="1"/>
              <a:t>int</a:t>
            </a:r>
            <a:r>
              <a:rPr lang="en-US" altLang="en-US" dirty="0"/>
              <a:t> or float instead of </a:t>
            </a:r>
            <a:r>
              <a:rPr lang="en-US" altLang="en-US" dirty="0" err="1"/>
              <a:t>eval</a:t>
            </a:r>
            <a:r>
              <a:rPr lang="en-US" altLang="en-US" dirty="0"/>
              <a:t> when we can</a:t>
            </a:r>
          </a:p>
          <a:p>
            <a:pPr eaLnBrk="1" hangingPunct="1"/>
            <a:r>
              <a:rPr lang="en-US" altLang="en-US" dirty="0"/>
              <a:t>For simultaneous input you have to use </a:t>
            </a:r>
            <a:r>
              <a:rPr lang="en-US" altLang="en-US" dirty="0" err="1"/>
              <a:t>eval</a:t>
            </a:r>
            <a:r>
              <a:rPr lang="en-US" altLang="en-US" dirty="0"/>
              <a:t>.  Often safer to have two separate inputs.</a:t>
            </a:r>
          </a:p>
        </p:txBody>
      </p:sp>
    </p:spTree>
    <p:extLst>
      <p:ext uri="{BB962C8B-B14F-4D97-AF65-F5344CB8AC3E}">
        <p14:creationId xmlns:p14="http://schemas.microsoft.com/office/powerpoint/2010/main" val="30279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221EE3-CD6C-4C61-8160-F0A81340BFD8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eval</a:t>
            </a:r>
            <a:r>
              <a:rPr lang="en-US" altLang="en-US" dirty="0"/>
              <a:t> vs </a:t>
            </a:r>
            <a:r>
              <a:rPr lang="en-US" altLang="en-US" dirty="0" err="1"/>
              <a:t>int</a:t>
            </a:r>
            <a:endParaRPr lang="en-US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("05")  gives us 5</a:t>
            </a:r>
          </a:p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("05") gives an error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28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00140DA-0588-4039-893B-8360990B36B5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Input/Output as String Manipulation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21707"/>
            <a:ext cx="7772400" cy="4275251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b="1" dirty="0">
                <a:solidFill>
                  <a:srgbClr val="FF0000"/>
                </a:solidFill>
              </a:rPr>
              <a:t>Note: </a:t>
            </a:r>
            <a:r>
              <a:rPr lang="en-US" altLang="en-US" sz="3600" b="1" dirty="0" err="1">
                <a:solidFill>
                  <a:srgbClr val="FF0000"/>
                </a:solidFill>
              </a:rPr>
              <a:t>eval</a:t>
            </a:r>
            <a:r>
              <a:rPr lang="en-US" altLang="en-US" sz="3600" b="1" dirty="0">
                <a:solidFill>
                  <a:srgbClr val="FF0000"/>
                </a:solidFill>
              </a:rPr>
              <a:t> would work, but for the leading 0</a:t>
            </a:r>
            <a:br>
              <a:rPr lang="en-US" altLang="en-US" sz="3600" b="1" dirty="0">
                <a:solidFill>
                  <a:srgbClr val="FF0000"/>
                </a:solidFill>
              </a:rPr>
            </a:b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("05")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("05")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"&lt;pyshell#9&gt;", line 1, in &lt;module&gt;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("05")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"&lt;string&gt;", line 1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^</a:t>
            </a:r>
            <a:b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token</a:t>
            </a:r>
            <a:r>
              <a:rPr lang="en-US" altLang="en-US" sz="3000" b="1" dirty="0"/>
              <a:t/>
            </a:r>
            <a:br>
              <a:rPr lang="en-US" altLang="en-US" sz="3000" b="1" dirty="0"/>
            </a:br>
            <a:endParaRPr lang="en-US" altLang="en-US" sz="3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3100" dirty="0"/>
              <a:t>This is historical baggage. A leading 0 used to be used for base 8 (octal) literals in Python.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75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returns</a:t>
            </a:r>
            <a:r>
              <a:rPr lang="en-US"/>
              <a:t> a </a:t>
            </a:r>
            <a:r>
              <a:rPr lang="en-US" b="1"/>
              <a:t>copy</a:t>
            </a:r>
            <a:r>
              <a:rPr lang="en-US"/>
              <a:t> of the string with</a:t>
            </a:r>
          </a:p>
          <a:p>
            <a:r>
              <a:rPr lang="en-US"/>
              <a:t>s.capitalize() (first char capitalized)</a:t>
            </a:r>
          </a:p>
          <a:p>
            <a:r>
              <a:rPr lang="en-US"/>
              <a:t>s.title() (first char of each word capitalized)</a:t>
            </a:r>
          </a:p>
          <a:p>
            <a:r>
              <a:rPr lang="en-US"/>
              <a:t>s.upper() ( all chars upper case)</a:t>
            </a:r>
          </a:p>
          <a:p>
            <a:r>
              <a:rPr lang="en-US"/>
              <a:t>s.lower (all chars lower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16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12320" y="929880"/>
              <a:ext cx="5140080" cy="608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200" y="920520"/>
                <a:ext cx="5153040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1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returns</a:t>
            </a:r>
            <a:r>
              <a:rPr lang="en-US"/>
              <a:t> a </a:t>
            </a:r>
            <a:r>
              <a:rPr lang="en-US" b="1"/>
              <a:t>copy</a:t>
            </a:r>
            <a:r>
              <a:rPr lang="en-US"/>
              <a:t> of the string with</a:t>
            </a:r>
          </a:p>
          <a:p>
            <a:r>
              <a:rPr lang="en-US" b="1"/>
              <a:t>s.center(width)</a:t>
            </a:r>
            <a:r>
              <a:rPr lang="en-US"/>
              <a:t> (centered, in a field of given width)</a:t>
            </a:r>
          </a:p>
          <a:p>
            <a:r>
              <a:rPr lang="en-US" b="1"/>
              <a:t>s.ljust(width)</a:t>
            </a:r>
            <a:r>
              <a:rPr lang="en-US"/>
              <a:t> (left justified, in a field of given width)</a:t>
            </a:r>
          </a:p>
          <a:p>
            <a:r>
              <a:rPr lang="en-US" b="1"/>
              <a:t>s.rjust(width)</a:t>
            </a:r>
            <a:r>
              <a:rPr lang="en-US"/>
              <a:t> (right justified, in a field of given width)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17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000" y="123120"/>
              <a:ext cx="3425040" cy="1265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" y="115560"/>
                <a:ext cx="3445920" cy="12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8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returns</a:t>
            </a:r>
            <a:r>
              <a:rPr lang="en-US"/>
              <a:t> a </a:t>
            </a:r>
            <a:r>
              <a:rPr lang="en-US" b="1"/>
              <a:t>copy</a:t>
            </a:r>
            <a:r>
              <a:rPr lang="en-US"/>
              <a:t> of the string with</a:t>
            </a:r>
          </a:p>
          <a:p>
            <a:r>
              <a:rPr lang="en-US" b="1"/>
              <a:t>s.lstrip()</a:t>
            </a:r>
            <a:r>
              <a:rPr lang="en-US"/>
              <a:t>  (leading white space removed)</a:t>
            </a:r>
          </a:p>
          <a:p>
            <a:r>
              <a:rPr lang="en-US" b="1"/>
              <a:t>s.rstrip()</a:t>
            </a:r>
            <a:r>
              <a:rPr lang="en-US"/>
              <a:t> (trailing white space removed)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84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returns</a:t>
            </a:r>
            <a:r>
              <a:rPr lang="en-US"/>
              <a:t> an </a:t>
            </a:r>
            <a:r>
              <a:rPr lang="en-US" b="1"/>
              <a:t>int</a:t>
            </a:r>
          </a:p>
          <a:p>
            <a:pPr marL="0" indent="0">
              <a:buNone/>
            </a:pPr>
            <a:r>
              <a:rPr lang="en-US"/>
              <a:t>sub is a substring</a:t>
            </a:r>
          </a:p>
          <a:p>
            <a:r>
              <a:rPr lang="en-US" b="1"/>
              <a:t>s.count(sub)</a:t>
            </a:r>
            <a:r>
              <a:rPr lang="en-US"/>
              <a:t>  (count the number of occurences of sub in s)</a:t>
            </a:r>
          </a:p>
          <a:p>
            <a:r>
              <a:rPr lang="en-US" b="1"/>
              <a:t>s.find(sub)</a:t>
            </a:r>
            <a:r>
              <a:rPr lang="en-US"/>
              <a:t> (the first position of sub in s.  Not there, returns -1)</a:t>
            </a:r>
          </a:p>
          <a:p>
            <a:r>
              <a:rPr lang="en-US" b="1"/>
              <a:t>s.rfind(sub)</a:t>
            </a:r>
            <a:r>
              <a:rPr lang="en-US"/>
              <a:t> (like find, but right most position)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7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longMonth</a:t>
            </a:r>
            <a:r>
              <a:rPr lang="en-US" dirty="0"/>
              <a:t>[2]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longMonth</a:t>
            </a:r>
            <a:r>
              <a:rPr lang="en-US" dirty="0">
                <a:latin typeface="Courier"/>
                <a:cs typeface="Courier"/>
              </a:rPr>
              <a:t>=["January", "February", "March", "April", "May", "June", "July",</a:t>
            </a:r>
            <a:r>
              <a:rPr lang="en-US" i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"August", "September", "October", "November", "December"] 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75480" y="1350720"/>
              <a:ext cx="6549480" cy="3855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480" y="1340640"/>
                <a:ext cx="6571440" cy="38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7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returns</a:t>
            </a:r>
            <a:r>
              <a:rPr lang="en-US"/>
              <a:t> a </a:t>
            </a:r>
            <a:r>
              <a:rPr lang="en-US" b="1"/>
              <a:t>copy</a:t>
            </a:r>
            <a:r>
              <a:rPr lang="en-US"/>
              <a:t> of the string with</a:t>
            </a:r>
          </a:p>
          <a:p>
            <a:r>
              <a:rPr lang="en-US" b="1"/>
              <a:t>s.join(list)</a:t>
            </a:r>
            <a:r>
              <a:rPr lang="en-US"/>
              <a:t> (Concat list into a string, using s as a separator)</a:t>
            </a:r>
          </a:p>
          <a:p>
            <a:r>
              <a:rPr lang="en-US" b="1"/>
              <a:t>s.replace(oldsub, newsub)</a:t>
            </a:r>
            <a:r>
              <a:rPr lang="en-US"/>
              <a:t> (all occurences of oldsub replaced with newsub)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47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6CAF2B-E95E-445F-BA36-0173FC1D5126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Formatting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String formatting is an easy way to get beautiful output!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 Counter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count of each coin type.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Quarters: 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Nickels: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Pennies: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total value of your change is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</a:p>
          <a:p>
            <a:pPr eaLnBrk="1" hangingPunct="1"/>
            <a:r>
              <a:rPr lang="en-US" altLang="en-US" dirty="0"/>
              <a:t>Shouldn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that be more like $1.50??</a:t>
            </a:r>
          </a:p>
        </p:txBody>
      </p:sp>
    </p:spTree>
    <p:extLst>
      <p:ext uri="{BB962C8B-B14F-4D97-AF65-F5344CB8AC3E}">
        <p14:creationId xmlns:p14="http://schemas.microsoft.com/office/powerpoint/2010/main" val="20542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b="1" dirty="0"/>
              <a:t>template-string</a:t>
            </a:r>
            <a:r>
              <a:rPr lang="en-US" dirty="0"/>
              <a:t>&gt;.format(&lt;values&gt;)</a:t>
            </a:r>
          </a:p>
          <a:p>
            <a:r>
              <a:rPr lang="en-US" dirty="0"/>
              <a:t>curly braces inside the &lt;template-string&gt; mark slots where values will be inserted</a:t>
            </a:r>
          </a:p>
          <a:p>
            <a:r>
              <a:rPr lang="en-US" dirty="0"/>
              <a:t>{&lt;index&gt;:&lt;format-specifier&gt;}</a:t>
            </a:r>
          </a:p>
          <a:p>
            <a:pPr lvl="1"/>
            <a:r>
              <a:rPr lang="en-US" dirty="0"/>
              <a:t>index tell which parameter (from values) will go in that slot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66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"...{</a:t>
            </a:r>
            <a:r>
              <a:rPr lang="en-US" dirty="0" err="1"/>
              <a:t>n:sjw.gf</a:t>
            </a:r>
            <a:r>
              <a:rPr lang="en-US" dirty="0"/>
              <a:t>}...".format(</a:t>
            </a:r>
            <a:r>
              <a:rPr lang="en-US" dirty="0" err="1"/>
              <a:t>param</a:t>
            </a:r>
            <a:r>
              <a:rPr lang="en-US" dirty="0"/>
              <a:t>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 is the index of the item in the </a:t>
            </a:r>
            <a:r>
              <a:rPr lang="en-US" dirty="0" err="1"/>
              <a:t>param</a:t>
            </a:r>
            <a:r>
              <a:rPr lang="en-US" dirty="0"/>
              <a:t> list, start counting from 0</a:t>
            </a:r>
          </a:p>
          <a:p>
            <a:r>
              <a:rPr lang="en-US" dirty="0"/>
              <a:t>(optional) s is the symbol for extra places</a:t>
            </a:r>
          </a:p>
          <a:p>
            <a:r>
              <a:rPr lang="en-US" dirty="0"/>
              <a:t>(optional) j is the justification: &lt; &gt; ^</a:t>
            </a:r>
          </a:p>
          <a:p>
            <a:r>
              <a:rPr lang="en-US" dirty="0"/>
              <a:t>(optional) w is the field width</a:t>
            </a:r>
          </a:p>
          <a:p>
            <a:r>
              <a:rPr lang="en-US" dirty="0"/>
              <a:t>(g) g is the number of significant digits or g</a:t>
            </a:r>
            <a:r>
              <a:rPr lang="en-US" b="1" dirty="0"/>
              <a:t>f</a:t>
            </a:r>
            <a:r>
              <a:rPr lang="en-US" dirty="0"/>
              <a:t> is the number of digits to the right of the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7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640461"/>
          </a:xfrm>
        </p:spPr>
        <p:txBody>
          <a:bodyPr>
            <a:noAutofit/>
          </a:bodyPr>
          <a:lstStyle/>
          <a:p>
            <a:pPr algn="l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total value of your change is ${0:0.2f}"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.format(total))</a:t>
            </a:r>
            <a:b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954"/>
            <a:ext cx="8229600" cy="2779181"/>
          </a:xfrm>
        </p:spPr>
        <p:txBody>
          <a:bodyPr/>
          <a:lstStyle/>
          <a:p>
            <a:r>
              <a:rPr lang="en-US"/>
              <a:t>Template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77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640461"/>
          </a:xfrm>
        </p:spPr>
        <p:txBody>
          <a:bodyPr>
            <a:noAutofit/>
          </a:bodyPr>
          <a:lstStyle/>
          <a:p>
            <a:pPr algn="l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total value of your change is $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{0:0.2f}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.format(total))</a:t>
            </a:r>
            <a:b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954"/>
            <a:ext cx="8229600" cy="2779181"/>
          </a:xfrm>
        </p:spPr>
        <p:txBody>
          <a:bodyPr/>
          <a:lstStyle/>
          <a:p>
            <a:r>
              <a:rPr lang="en-US" dirty="0"/>
              <a:t>slot within template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3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640461"/>
          </a:xfrm>
        </p:spPr>
        <p:txBody>
          <a:bodyPr>
            <a:noAutofit/>
          </a:bodyPr>
          <a:lstStyle/>
          <a:p>
            <a:pPr algn="l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total value of your change is $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:0.2f}"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954"/>
            <a:ext cx="8229600" cy="2779181"/>
          </a:xfrm>
        </p:spPr>
        <p:txBody>
          <a:bodyPr/>
          <a:lstStyle/>
          <a:p>
            <a:r>
              <a:rPr lang="en-US"/>
              <a:t>index 0 for first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7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640461"/>
          </a:xfrm>
        </p:spPr>
        <p:txBody>
          <a:bodyPr>
            <a:noAutofit/>
          </a:bodyPr>
          <a:lstStyle/>
          <a:p>
            <a:pPr algn="l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total value of your change is $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.2f}"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954"/>
            <a:ext cx="8229600" cy="2779181"/>
          </a:xfrm>
        </p:spPr>
        <p:txBody>
          <a:bodyPr/>
          <a:lstStyle/>
          <a:p>
            <a:r>
              <a:rPr lang="en-US"/>
              <a:t>field width 0 indicates use just as much space as you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44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640461"/>
          </a:xfrm>
        </p:spPr>
        <p:txBody>
          <a:bodyPr>
            <a:noAutofit/>
          </a:bodyPr>
          <a:lstStyle/>
          <a:p>
            <a:pPr algn="l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total value of your change is $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954"/>
            <a:ext cx="8229600" cy="2779181"/>
          </a:xfrm>
        </p:spPr>
        <p:txBody>
          <a:bodyPr/>
          <a:lstStyle/>
          <a:p>
            <a:r>
              <a:rPr lang="en-US"/>
              <a:t>round to 2 digits to the right of the decimal place</a:t>
            </a:r>
          </a:p>
          <a:p>
            <a:r>
              <a:rPr lang="en-US"/>
              <a:t>f stands for fixed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0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640461"/>
          </a:xfrm>
        </p:spPr>
        <p:txBody>
          <a:bodyPr>
            <a:noAutofit/>
          </a:bodyPr>
          <a:lstStyle/>
          <a:p>
            <a:pPr algn="l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total value of your change is $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0.2f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954"/>
            <a:ext cx="8229600" cy="2779181"/>
          </a:xfrm>
        </p:spPr>
        <p:txBody>
          <a:bodyPr/>
          <a:lstStyle/>
          <a:p>
            <a:r>
              <a:rPr lang="en-US"/>
              <a:t>output:</a:t>
            </a:r>
          </a:p>
          <a:p>
            <a:pPr marL="0" indent="0">
              <a:buNone/>
            </a:pPr>
            <a:r>
              <a:rPr lang="en-US"/>
              <a:t>The total value of your change is $</a:t>
            </a:r>
            <a:r>
              <a:rPr lang="en-US" b="1">
                <a:solidFill>
                  <a:srgbClr val="FF0000"/>
                </a:solidFill>
              </a:rPr>
              <a:t>1.50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2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longMonth</a:t>
            </a:r>
            <a:r>
              <a:rPr lang="en-US" dirty="0">
                <a:latin typeface="Courier"/>
                <a:cs typeface="Courier"/>
              </a:rPr>
              <a:t>=["January", "February", "March",...</a:t>
            </a:r>
            <a:r>
              <a:rPr lang="en-US" i="1" dirty="0">
                <a:latin typeface="Courier"/>
                <a:cs typeface="Courier"/>
              </a:rPr>
              <a:t>, </a:t>
            </a:r>
            <a:r>
              <a:rPr lang="en-US" dirty="0">
                <a:latin typeface="Courier"/>
                <a:cs typeface="Courier"/>
              </a:rPr>
              <a:t>"December"]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/>
              <a:t>Lookup Table</a:t>
            </a:r>
            <a:r>
              <a:rPr lang="en-US" dirty="0"/>
              <a:t> use it to "look up" values.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39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format-specifier</a:t>
            </a:r>
            <a:br>
              <a:rPr lang="en-US"/>
            </a:br>
            <a:r>
              <a:rPr lang="en-US"/>
              <a:t>&lt;width&gt;.&lt;precision&gt;&lt;type&gt;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width</a:t>
            </a:r>
          </a:p>
          <a:p>
            <a:pPr lvl="1"/>
            <a:r>
              <a:rPr lang="en-US"/>
              <a:t>how many "places" the value should take up (think squares on graph paper)</a:t>
            </a:r>
          </a:p>
          <a:p>
            <a:pPr lvl="1"/>
            <a:r>
              <a:rPr lang="en-US"/>
              <a:t>if extra "places" padded by spaces (by default)</a:t>
            </a:r>
          </a:p>
          <a:p>
            <a:pPr lvl="1"/>
            <a:r>
              <a:rPr lang="en-US"/>
              <a:t>if not enough space it will take up as much space as necessary</a:t>
            </a:r>
          </a:p>
          <a:p>
            <a:pPr lvl="1"/>
            <a:r>
              <a:rPr lang="en-US"/>
              <a:t>0 width says "use as much space as you need"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8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format-specifier</a:t>
            </a:r>
            <a:br>
              <a:rPr lang="en-US"/>
            </a:br>
            <a:r>
              <a:rPr lang="en-US"/>
              <a:t>&lt;width&gt;.&lt;precision&gt;&lt;type&gt;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precision</a:t>
            </a:r>
          </a:p>
          <a:p>
            <a:pPr lvl="1"/>
            <a:r>
              <a:rPr lang="en-US"/>
              <a:t>round to precision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32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format-specifier</a:t>
            </a:r>
            <a:br>
              <a:rPr lang="en-US"/>
            </a:br>
            <a:r>
              <a:rPr lang="en-US"/>
              <a:t>&lt;width&gt;.&lt;precision&gt;&lt;type&gt;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type</a:t>
            </a:r>
          </a:p>
          <a:p>
            <a:pPr lvl="1"/>
            <a:r>
              <a:rPr lang="en-US"/>
              <a:t>f for fixed point, precision gives number of decimal places to print</a:t>
            </a:r>
          </a:p>
          <a:p>
            <a:pPr lvl="1"/>
            <a:r>
              <a:rPr lang="en-US"/>
              <a:t>for not fixed, precision is number of significant digits to print (counting both sides of dec point)</a:t>
            </a:r>
          </a:p>
          <a:p>
            <a:pPr lvl="1"/>
            <a:r>
              <a:rPr lang="en-US"/>
              <a:t>doesn't need to be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numbers by default right justified</a:t>
            </a:r>
          </a:p>
          <a:p>
            <a:r>
              <a:rPr lang="en-US"/>
              <a:t>strings by default left justified</a:t>
            </a:r>
          </a:p>
          <a:p>
            <a:r>
              <a:rPr lang="en-US"/>
              <a:t>can tell in beginning of format specifier</a:t>
            </a:r>
          </a:p>
          <a:p>
            <a:pPr lvl="1"/>
            <a:r>
              <a:rPr lang="en-US"/>
              <a:t>&lt; left</a:t>
            </a:r>
          </a:p>
          <a:p>
            <a:pPr lvl="1"/>
            <a:r>
              <a:rPr lang="en-US"/>
              <a:t>&gt; right</a:t>
            </a:r>
          </a:p>
          <a:p>
            <a:pPr lvl="1"/>
            <a:r>
              <a:rPr lang="en-US"/>
              <a:t>^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6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2498" y="1333500"/>
            <a:ext cx="9375900" cy="377163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"left justification: {0: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}.format("Hi!")</a:t>
            </a:r>
          </a:p>
          <a:p>
            <a:pPr lvl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'left justification: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Hi!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"right justification: {0: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&gt;5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}.format("Hi!")</a:t>
            </a:r>
          </a:p>
          <a:p>
            <a:pPr lvl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'right justification: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"centered: {0: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^5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}".format("Hi!")</a:t>
            </a:r>
          </a:p>
          <a:p>
            <a:pPr lvl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'centered: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03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CD71-3715-834D-BB2D-AB5F74A5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203024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What is the output?</a:t>
            </a:r>
            <a:br>
              <a:rPr lang="en-US" sz="2800" dirty="0"/>
            </a:br>
            <a:r>
              <a:rPr lang="en-US" sz="2800" dirty="0"/>
              <a:t>pi=3.14159</a:t>
            </a:r>
            <a:br>
              <a:rPr lang="en-US" sz="2800" dirty="0"/>
            </a:br>
            <a:r>
              <a:rPr lang="en-US" sz="2800" dirty="0"/>
              <a:t>e=2.71828</a:t>
            </a:r>
            <a:br>
              <a:rPr lang="en-US" sz="2800" dirty="0"/>
            </a:br>
            <a:r>
              <a:rPr lang="en-US" sz="2800" dirty="0"/>
              <a:t>"Value of pi:{0:10.3}".format(</a:t>
            </a:r>
            <a:r>
              <a:rPr lang="en-US" sz="2800" dirty="0" err="1"/>
              <a:t>pi,e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B384-CFC8-1C4B-A4E7-BDAE4EFC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8FE1EF-31EC-C94A-AF7C-F3FAF14CA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35084"/>
              </p:ext>
            </p:extLst>
          </p:nvPr>
        </p:nvGraphicFramePr>
        <p:xfrm>
          <a:off x="286872" y="248666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15023923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6252059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452382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8611653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05057432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66234564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1113876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5672190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112079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805834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8951218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6394477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368828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39657027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42645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20539604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7793431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80068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4311053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77625548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57936381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3454911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2174495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050417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33236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65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0760" y="532800"/>
              <a:ext cx="7005240" cy="2555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80" y="525600"/>
                <a:ext cx="7022160" cy="25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6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CD71-3715-834D-BB2D-AB5F74A5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203024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What is the output?</a:t>
            </a:r>
            <a:br>
              <a:rPr lang="en-US" sz="2800" dirty="0"/>
            </a:br>
            <a:r>
              <a:rPr lang="en-US" sz="2800" dirty="0"/>
              <a:t>pi=3.14159</a:t>
            </a:r>
            <a:br>
              <a:rPr lang="en-US" sz="2800" dirty="0"/>
            </a:br>
            <a:r>
              <a:rPr lang="en-US" sz="2800" dirty="0"/>
              <a:t>e=2.71828</a:t>
            </a:r>
            <a:br>
              <a:rPr lang="en-US" sz="2800" dirty="0"/>
            </a:br>
            <a:r>
              <a:rPr lang="en-US" sz="2800" dirty="0"/>
              <a:t>"Value of pi:{0:10.3f}".format(</a:t>
            </a:r>
            <a:r>
              <a:rPr lang="en-US" sz="2800" dirty="0" err="1"/>
              <a:t>pi,e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B384-CFC8-1C4B-A4E7-BDAE4EFC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1CA227-2AC9-1847-8E92-5BBB7168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670"/>
              </p:ext>
            </p:extLst>
          </p:nvPr>
        </p:nvGraphicFramePr>
        <p:xfrm>
          <a:off x="286872" y="248666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15023923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6252059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452382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8611653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05057432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66234564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1113876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5672190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112079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805834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8951218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6394477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368828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39657027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42645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20539604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7793431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80068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4311053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77625548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57936381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3454911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2174495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050417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33236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65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5520" y="929160"/>
              <a:ext cx="7089120" cy="213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920" y="916200"/>
                <a:ext cx="710172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CD71-3715-834D-BB2D-AB5F74A5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203024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What is the output?</a:t>
            </a:r>
            <a:br>
              <a:rPr lang="en-US" sz="2800" dirty="0"/>
            </a:br>
            <a:r>
              <a:rPr lang="en-US" sz="2800" dirty="0"/>
              <a:t>pi=3.14159</a:t>
            </a:r>
            <a:br>
              <a:rPr lang="en-US" sz="2800" dirty="0"/>
            </a:br>
            <a:r>
              <a:rPr lang="en-US" sz="2800" dirty="0"/>
              <a:t>e=2.71828</a:t>
            </a:r>
            <a:br>
              <a:rPr lang="en-US" sz="2800" dirty="0"/>
            </a:br>
            <a:r>
              <a:rPr lang="en-US" sz="2800" dirty="0"/>
              <a:t>"Value of e:{1:x&gt;10.3}".format(</a:t>
            </a:r>
            <a:r>
              <a:rPr lang="en-US" sz="2800" dirty="0" err="1"/>
              <a:t>pi,e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B384-CFC8-1C4B-A4E7-BDAE4EFC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1CA227-2AC9-1847-8E92-5BBB7168D17C}"/>
              </a:ext>
            </a:extLst>
          </p:cNvPr>
          <p:cNvGraphicFramePr>
            <a:graphicFrameLocks noGrp="1"/>
          </p:cNvGraphicFramePr>
          <p:nvPr/>
        </p:nvGraphicFramePr>
        <p:xfrm>
          <a:off x="286872" y="248666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15023923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6252059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452382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8611653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05057432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66234564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1113876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5672190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112079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805834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8951218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6394477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368828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39657027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42645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20539604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7793431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80068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4311053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77625548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57936381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3454911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2174495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050417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33236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CD71-3715-834D-BB2D-AB5F74A5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203024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What is the output?</a:t>
            </a:r>
            <a:br>
              <a:rPr lang="en-US" sz="2800" dirty="0"/>
            </a:br>
            <a:r>
              <a:rPr lang="en-US" sz="2800" dirty="0"/>
              <a:t>pi=3.14159</a:t>
            </a:r>
            <a:br>
              <a:rPr lang="en-US" sz="2800" dirty="0"/>
            </a:br>
            <a:r>
              <a:rPr lang="en-US" sz="2800" dirty="0"/>
              <a:t>e=2.71828</a:t>
            </a:r>
            <a:br>
              <a:rPr lang="en-US" sz="2800" dirty="0"/>
            </a:br>
            <a:r>
              <a:rPr lang="en-US" sz="2800" dirty="0"/>
              <a:t>"Value of e:{1:x&lt;8.3}".format(</a:t>
            </a:r>
            <a:r>
              <a:rPr lang="en-US" sz="2800" dirty="0" err="1"/>
              <a:t>pi,e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B384-CFC8-1C4B-A4E7-BDAE4EFC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1CA227-2AC9-1847-8E92-5BBB7168D17C}"/>
              </a:ext>
            </a:extLst>
          </p:cNvPr>
          <p:cNvGraphicFramePr>
            <a:graphicFrameLocks noGrp="1"/>
          </p:cNvGraphicFramePr>
          <p:nvPr/>
        </p:nvGraphicFramePr>
        <p:xfrm>
          <a:off x="286872" y="248666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15023923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6252059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452382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8611653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05057432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66234564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1113876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5672190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112079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805834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8951218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6394477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368828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39657027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42645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20539604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7793431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80068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4311053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77625548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57936381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3454911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2174495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050417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33236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CD71-3715-834D-BB2D-AB5F74A5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203024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What is the output?</a:t>
            </a:r>
            <a:br>
              <a:rPr lang="en-US" sz="2800" dirty="0"/>
            </a:br>
            <a:r>
              <a:rPr lang="en-US" sz="2800" dirty="0"/>
              <a:t>pi=3.14159</a:t>
            </a:r>
            <a:br>
              <a:rPr lang="en-US" sz="2800" dirty="0"/>
            </a:br>
            <a:r>
              <a:rPr lang="en-US" sz="2800" dirty="0"/>
              <a:t>e=2.71828</a:t>
            </a:r>
            <a:br>
              <a:rPr lang="en-US" sz="2800" dirty="0"/>
            </a:br>
            <a:r>
              <a:rPr lang="en-US" sz="2800" dirty="0"/>
              <a:t>"Value of e:{1:?^8.3}".format(</a:t>
            </a:r>
            <a:r>
              <a:rPr lang="en-US" sz="2800" dirty="0" err="1"/>
              <a:t>pi,e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B384-CFC8-1C4B-A4E7-BDAE4EFC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1CA227-2AC9-1847-8E92-5BBB7168D17C}"/>
              </a:ext>
            </a:extLst>
          </p:cNvPr>
          <p:cNvGraphicFramePr>
            <a:graphicFrameLocks noGrp="1"/>
          </p:cNvGraphicFramePr>
          <p:nvPr/>
        </p:nvGraphicFramePr>
        <p:xfrm>
          <a:off x="286872" y="248666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15023923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6252059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4523821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8611653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05057432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66234564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1113876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5672190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112079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805834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8951218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46394477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7368828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39657027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426458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20539604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7793431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83800684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43110532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77625548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57936381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3454911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2174495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35050417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33236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as sequences</a:t>
            </a:r>
            <a:br>
              <a:rPr lang="en-US" dirty="0"/>
            </a:br>
            <a:r>
              <a:rPr lang="en-US" dirty="0"/>
              <a:t>What is the value computed?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&gt;&gt;&gt;[1,2]+[3,4]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863800" y="1988640"/>
              <a:ext cx="1937160" cy="602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2280" y="1977120"/>
                <a:ext cx="1960920" cy="6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4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as sequences</a:t>
            </a:r>
            <a:br>
              <a:rPr lang="en-US" dirty="0"/>
            </a:br>
            <a:r>
              <a:rPr lang="en-US" dirty="0"/>
              <a:t>What is the value computed?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&gt;&gt;&gt;[1,2]*3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90680" y="1785960"/>
              <a:ext cx="4069080" cy="1308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0" y="1776960"/>
                <a:ext cx="4091760" cy="13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7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index</a:t>
            </a:r>
            <a:br>
              <a:rPr lang="en-US" dirty="0"/>
            </a:br>
            <a:r>
              <a:rPr lang="en-US" dirty="0"/>
              <a:t>What is the value computed?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&gt;&gt;&gt;grades=['A','B','C','D','F']</a:t>
            </a:r>
          </a:p>
          <a:p>
            <a:pPr marL="0" indent="0">
              <a:buNone/>
            </a:pPr>
            <a:r>
              <a:rPr lang="en-US" dirty="0"/>
              <a:t>&gt;&gt;&gt;grade[0]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038320" y="2149560"/>
              <a:ext cx="1357560" cy="691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5000" y="2139480"/>
                <a:ext cx="1380600" cy="7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6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List: slice</a:t>
            </a:r>
            <a:br>
              <a:rPr lang="en-US" dirty="0"/>
            </a:br>
            <a:r>
              <a:rPr lang="en-US" dirty="0"/>
              <a:t>What is the value computed?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&gt;&gt;&gt;grades=['A','B','C','D','F']</a:t>
            </a:r>
          </a:p>
          <a:p>
            <a:pPr marL="0" indent="0">
              <a:buNone/>
            </a:pPr>
            <a:r>
              <a:rPr lang="en-US" dirty="0"/>
              <a:t>&gt;&gt;&gt;grades[2:3]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7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31320" y="1294200"/>
              <a:ext cx="3488760" cy="1927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3400" y="1288440"/>
                <a:ext cx="3507480" cy="19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3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List: length</a:t>
            </a:r>
            <a:br>
              <a:rPr lang="en-US" dirty="0"/>
            </a:br>
            <a:r>
              <a:rPr lang="en-US" dirty="0"/>
              <a:t>What is the value computed?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&gt;&gt;&gt;grades=['A','B','C','D','F']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len</a:t>
            </a:r>
            <a:r>
              <a:rPr lang="en-US" dirty="0"/>
              <a:t>(grades)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8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20880" y="1280880"/>
              <a:ext cx="2159280" cy="1038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160" y="1271520"/>
                <a:ext cx="2174400" cy="10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7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List: iterating through</a:t>
            </a:r>
            <a:br>
              <a:rPr lang="en-US" dirty="0"/>
            </a:br>
            <a:r>
              <a:rPr lang="en-US" dirty="0"/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grades=['A','B','C','D','F']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for g in grades: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print(g, end="  ")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9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99680" y="1976760"/>
              <a:ext cx="4281120" cy="1742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160" y="1967760"/>
                <a:ext cx="4302000" cy="17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1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787</TotalTime>
  <Words>1200</Words>
  <Application>Microsoft Office PowerPoint</Application>
  <PresentationFormat>On-screen Show (16:10)</PresentationFormat>
  <Paragraphs>207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Tahoma</vt:lpstr>
      <vt:lpstr>Times</vt:lpstr>
      <vt:lpstr>Times New Roman</vt:lpstr>
      <vt:lpstr>Wingdings</vt:lpstr>
      <vt:lpstr>Widescreen</vt:lpstr>
      <vt:lpstr>Class 9</vt:lpstr>
      <vt:lpstr>What is longMonth[2] ?</vt:lpstr>
      <vt:lpstr>Lookup Table</vt:lpstr>
      <vt:lpstr>Lists as sequences What is the value computed?</vt:lpstr>
      <vt:lpstr>Lists as sequences What is the value computed?</vt:lpstr>
      <vt:lpstr>Lists: index What is the value computed?</vt:lpstr>
      <vt:lpstr>List: slice What is the value computed?</vt:lpstr>
      <vt:lpstr>List: length What is the value computed?</vt:lpstr>
      <vt:lpstr>List: iterating through What is the output?</vt:lpstr>
      <vt:lpstr>List: iterating through How can we do this with indexing instead?</vt:lpstr>
      <vt:lpstr>Lists as Sequences</vt:lpstr>
      <vt:lpstr>Lists as Sequences</vt:lpstr>
      <vt:lpstr>eval vs int, float</vt:lpstr>
      <vt:lpstr>eval vs int</vt:lpstr>
      <vt:lpstr>Input/Output as String Manipulation</vt:lpstr>
      <vt:lpstr>String methods</vt:lpstr>
      <vt:lpstr>String methods</vt:lpstr>
      <vt:lpstr>String Methods</vt:lpstr>
      <vt:lpstr>String methods</vt:lpstr>
      <vt:lpstr>String methods</vt:lpstr>
      <vt:lpstr>String Formatting</vt:lpstr>
      <vt:lpstr>String Formatting</vt:lpstr>
      <vt:lpstr>"...{n:sjw.gf}...".format(param list)</vt:lpstr>
      <vt:lpstr>print("The total value of your change is ${0:0.2f}".format(total)) </vt:lpstr>
      <vt:lpstr>print("The total value of your change is ${0:0.2f}".format(total)) </vt:lpstr>
      <vt:lpstr>print("The total value of your change is ${0:0.2f}".format(total)) </vt:lpstr>
      <vt:lpstr>print("The total value of your change is ${0:0.2f}".format(total)) </vt:lpstr>
      <vt:lpstr>print("The total value of your change is ${0:0.2f}".format(total)) </vt:lpstr>
      <vt:lpstr>print("The total value of your change is ${0:0.2f}".format(total)) </vt:lpstr>
      <vt:lpstr>format-specifier &lt;width&gt;.&lt;precision&gt;&lt;type&gt;</vt:lpstr>
      <vt:lpstr>format-specifier &lt;width&gt;.&lt;precision&gt;&lt;type&gt;</vt:lpstr>
      <vt:lpstr>format-specifier &lt;width&gt;.&lt;precision&gt;&lt;type&gt;</vt:lpstr>
      <vt:lpstr>default</vt:lpstr>
      <vt:lpstr>PowerPoint Presentation</vt:lpstr>
      <vt:lpstr> What is the output? pi=3.14159 e=2.71828 "Value of pi:{0:10.3}".format(pi,e)  </vt:lpstr>
      <vt:lpstr> What is the output? pi=3.14159 e=2.71828 "Value of pi:{0:10.3f}".format(pi,e)  </vt:lpstr>
      <vt:lpstr> What is the output? pi=3.14159 e=2.71828 "Value of e:{1:x&gt;10.3}".format(pi,e)  </vt:lpstr>
      <vt:lpstr> What is the output? pi=3.14159 e=2.71828 "Value of e:{1:x&lt;8.3}".format(pi,e)  </vt:lpstr>
      <vt:lpstr> What is the output? pi=3.14159 e=2.71828 "Value of e:{1:?^8.3}".format(pi,e)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30</cp:revision>
  <dcterms:created xsi:type="dcterms:W3CDTF">2018-09-09T18:15:19Z</dcterms:created>
  <dcterms:modified xsi:type="dcterms:W3CDTF">2019-02-18T17:38:23Z</dcterms:modified>
</cp:coreProperties>
</file>