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023"/>
  </p:normalViewPr>
  <p:slideViewPr>
    <p:cSldViewPr snapToGrid="0" snapToObjects="1">
      <p:cViewPr varScale="1">
        <p:scale>
          <a:sx n="64" d="100"/>
          <a:sy n="6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F3F6-FAA3-774E-8EA4-F2DDBDA7A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A48A4-0C26-4544-9B59-9597C36C8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6966-CAB8-4C4C-B3A4-6B8E75F4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9572-DB91-5845-AE19-E7DDDCC7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EAC8-C357-ED4B-8888-E66BCB36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EA5C-E1DC-8C44-A830-A43BBC78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73D7C-1EE1-ED45-B7A3-5455CC14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C852-AAC7-0E41-8F06-6A40216B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7F026-CBCB-0A42-81CF-5F285157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1EBC-63A9-6942-8484-192EC6FD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86D2D-D4C5-5145-8F54-E76B7E800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932E8-2E99-CE41-98B7-77C620869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6BFF-402D-8349-B54F-64AFF3EE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8D98-D9BF-A44F-A82F-DA5E5F6C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EB3C-47C0-9C41-8DD5-DFECF436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D69-4599-FE4B-B924-A6D8DBBC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70D1-F1D5-184F-8CCD-AE00041B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A707-A55E-A44B-B79A-05257D82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0834-D930-C942-B444-EACE6DBF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8268-CBB7-C342-8C8B-AF5ACD4E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3D9D-2C9A-FD4C-8E3C-C08A9852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83C65-E49F-BE4A-BAA0-B21C3C5B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1FC5-ADB5-E941-8D6D-2422663B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6FD5-D0BB-C04E-B0CA-206D0DC7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F87F-BB9F-B647-AFDD-A0C22992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BB24-3FB9-DA4D-99B6-D699971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95D9-F010-8746-A9BB-61D9FC0A1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7138-91BF-0646-9752-8C52ADFA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15E9F-47CD-BF40-A0CF-F3844CA2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6E29-DBA1-5B45-8D03-D6B7DB55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F0C9-46C5-6043-81E7-8DBDD017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C303-84A7-B246-BEA6-6C3FF04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6C21-CAA0-6747-8AEF-D4D90FF1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15FCD-674B-D649-A40B-3B6A9E2C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12848-671A-FF44-9E3F-C28B33BF1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769A7-4E78-F94C-AC3A-82974D190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B36AC-288E-0F4B-B7A4-6A646ED3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6D9ED-33C4-454C-90C2-91F7E21D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AC628-6856-0E48-94E3-6934BE18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0618-7FD3-B941-B4B4-B4DD8229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BF0E-3357-DA4E-9A98-CC467F71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99A90-BDFF-2E41-8186-7AF16694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16999-3309-3A44-B2FE-D98D29A5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72DB2-4AB6-9A4E-ABCA-61653AF8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A36E7-1371-FE4F-AF93-858F4F4A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6C2A0-CDAF-994A-A689-CF0AE638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484F-D928-2840-AA58-D529B72E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75E3-DD30-D24B-87D8-B2CDAA9C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17A63-2C08-8C45-88F3-2B95B6B67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A481-EAE1-644E-913E-9C484548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D5FD-0D02-3C47-BB3C-01573105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FC32-662D-2F4C-8D02-28C2898F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B0AC-B896-D440-B685-AEAFCB33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E88EF-D474-6543-9F69-D6860FE50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C8C9-5A45-B44A-A1C4-1B383FEE7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CA601-E122-3547-ABA3-8124ECC9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1033B-A97A-A44D-902A-B5520849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9AB60-C0D4-F542-A552-A6172ED4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E10D1-DA67-8045-A099-9D771D26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CF3B1-E153-AA4B-A850-C4509A02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6455-F66F-F045-ADBC-FC17C8382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DFDD-4E81-7949-84CE-9A8300B9E27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648C-1054-C241-A2C6-779569E1C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C388-50FA-E04E-BD9C-97C132BEC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6F66-504B-B645-8C83-DA159AE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1">
            <a:extLst>
              <a:ext uri="{FF2B5EF4-FFF2-40B4-BE49-F238E27FC236}">
                <a16:creationId xmlns:a16="http://schemas.microsoft.com/office/drawing/2014/main" id="{FBE9A316-110A-4B4E-903E-AD608FF7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23596"/>
              </p:ext>
            </p:extLst>
          </p:nvPr>
        </p:nvGraphicFramePr>
        <p:xfrm>
          <a:off x="1447800" y="1778000"/>
          <a:ext cx="6096000" cy="33866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Concatenation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Repetition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&lt;string&gt;[]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Indexing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&lt;string&gt;[:]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Slicing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len</a:t>
                      </a: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(&lt;string&gt;)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 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 in &lt;string&gt;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Iteration through characters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EDDB4004-5FE8-1048-B873-834403BAABC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String Data Type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267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Baruch</cp:lastModifiedBy>
  <cp:revision>1</cp:revision>
  <dcterms:created xsi:type="dcterms:W3CDTF">2019-02-06T21:38:45Z</dcterms:created>
  <dcterms:modified xsi:type="dcterms:W3CDTF">2019-02-06T21:40:21Z</dcterms:modified>
</cp:coreProperties>
</file>