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Open Sans" charset="1" panose="020B06060305040202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1FF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53942" y="0"/>
            <a:ext cx="12843875" cy="7372985"/>
          </a:xfrm>
          <a:custGeom>
            <a:avLst/>
            <a:gdLst/>
            <a:ahLst/>
            <a:cxnLst/>
            <a:rect r="r" b="b" t="t" l="l"/>
            <a:pathLst>
              <a:path h="7372985" w="12843875">
                <a:moveTo>
                  <a:pt x="0" y="0"/>
                </a:moveTo>
                <a:lnTo>
                  <a:pt x="12843876" y="0"/>
                </a:lnTo>
                <a:lnTo>
                  <a:pt x="12843876" y="7372985"/>
                </a:lnTo>
                <a:lnTo>
                  <a:pt x="0" y="73729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435" t="-22265" r="-7051" b="-4837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7306310"/>
            <a:ext cx="17545453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Étape : Lancement de la post-installation WSUS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Première fenêtre après l'ajout du rôle WSUS.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Propose de :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Choisir l'emplacement de stockage des mises à jour (C:\WSUS).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Démarrer le processus de configuration initiale (bouton Exécuter).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1FF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52165" y="150532"/>
            <a:ext cx="14256452" cy="7222453"/>
          </a:xfrm>
          <a:custGeom>
            <a:avLst/>
            <a:gdLst/>
            <a:ahLst/>
            <a:cxnLst/>
            <a:rect r="r" b="b" t="t" l="l"/>
            <a:pathLst>
              <a:path h="7222453" w="14256452">
                <a:moveTo>
                  <a:pt x="0" y="0"/>
                </a:moveTo>
                <a:lnTo>
                  <a:pt x="14256452" y="0"/>
                </a:lnTo>
                <a:lnTo>
                  <a:pt x="14256452" y="7222453"/>
                </a:lnTo>
                <a:lnTo>
                  <a:pt x="0" y="72224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1806" r="0" b="-2671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7306310"/>
            <a:ext cx="18288000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Étape : Assistant WSUS – Vue d'ensemble des étapes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Affiche le plan de l'Assistant :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Serveur en amont, proxy, langues, produits, classifications, planification.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Liste les étapes suivantes (post-configuration) :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SSL, groupes d’ordinateurs, GPO, approbations automatiques.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1FF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15265" y="-1963496"/>
            <a:ext cx="15185047" cy="9114098"/>
          </a:xfrm>
          <a:custGeom>
            <a:avLst/>
            <a:gdLst/>
            <a:ahLst/>
            <a:cxnLst/>
            <a:rect r="r" b="b" t="t" l="l"/>
            <a:pathLst>
              <a:path h="9114098" w="15185047">
                <a:moveTo>
                  <a:pt x="0" y="0"/>
                </a:moveTo>
                <a:lnTo>
                  <a:pt x="15185047" y="0"/>
                </a:lnTo>
                <a:lnTo>
                  <a:pt x="15185047" y="9114098"/>
                </a:lnTo>
                <a:lnTo>
                  <a:pt x="0" y="91140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913" r="-4092" b="-3630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32640" y="7284265"/>
            <a:ext cx="10920354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Étape : Connexion à Microsoft Update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Configuration du serveur en amont (source des mises à jour).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Bouton Démarrer la connexion pour télécharger les catalogues (produits/langues).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1FF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42285" y="-371307"/>
            <a:ext cx="14403430" cy="8394530"/>
          </a:xfrm>
          <a:custGeom>
            <a:avLst/>
            <a:gdLst/>
            <a:ahLst/>
            <a:cxnLst/>
            <a:rect r="r" b="b" t="t" l="l"/>
            <a:pathLst>
              <a:path h="8394530" w="14403430">
                <a:moveTo>
                  <a:pt x="0" y="0"/>
                </a:moveTo>
                <a:lnTo>
                  <a:pt x="14403430" y="0"/>
                </a:lnTo>
                <a:lnTo>
                  <a:pt x="14403430" y="8394530"/>
                </a:lnTo>
                <a:lnTo>
                  <a:pt x="0" y="83945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568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69144" y="8334692"/>
            <a:ext cx="8960763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Étape : Vérification des prérequis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Vérifications critiques avant de commencer :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Pare-feu, accès à Internet, identifiants proxy.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1FF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36279" y="0"/>
            <a:ext cx="12105162" cy="7490533"/>
          </a:xfrm>
          <a:custGeom>
            <a:avLst/>
            <a:gdLst/>
            <a:ahLst/>
            <a:cxnLst/>
            <a:rect r="r" b="b" t="t" l="l"/>
            <a:pathLst>
              <a:path h="7490533" w="12105162">
                <a:moveTo>
                  <a:pt x="0" y="0"/>
                </a:moveTo>
                <a:lnTo>
                  <a:pt x="12105162" y="0"/>
                </a:lnTo>
                <a:lnTo>
                  <a:pt x="12105162" y="7490533"/>
                </a:lnTo>
                <a:lnTo>
                  <a:pt x="0" y="74905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399" t="-23918" r="-17495" b="-3090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17998" y="7906385"/>
            <a:ext cx="14741723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Étape : Planification des synchronisations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Choix entre :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Sync manuelle (déclenchée manuellement).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Sync automatique (planifiée quotidiennement, avec heure paramétrable).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1FF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52140" y="0"/>
            <a:ext cx="13754086" cy="7708955"/>
          </a:xfrm>
          <a:custGeom>
            <a:avLst/>
            <a:gdLst/>
            <a:ahLst/>
            <a:cxnLst/>
            <a:rect r="r" b="b" t="t" l="l"/>
            <a:pathLst>
              <a:path h="7708955" w="13754086">
                <a:moveTo>
                  <a:pt x="0" y="0"/>
                </a:moveTo>
                <a:lnTo>
                  <a:pt x="13754086" y="0"/>
                </a:lnTo>
                <a:lnTo>
                  <a:pt x="13754086" y="7708955"/>
                </a:lnTo>
                <a:lnTo>
                  <a:pt x="0" y="77089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7003" r="0" b="-2219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13883" y="7642280"/>
            <a:ext cx="16230600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Étape : Planification des synchronisations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Choix entre une synchronisation manuelle (déclenchée manuellement) ou automatique (exécutée quotidiennement à une heure définie).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1FF7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44719" y="0"/>
            <a:ext cx="12998563" cy="7973060"/>
          </a:xfrm>
          <a:custGeom>
            <a:avLst/>
            <a:gdLst/>
            <a:ahLst/>
            <a:cxnLst/>
            <a:rect r="r" b="b" t="t" l="l"/>
            <a:pathLst>
              <a:path h="7973060" w="12998563">
                <a:moveTo>
                  <a:pt x="0" y="0"/>
                </a:moveTo>
                <a:lnTo>
                  <a:pt x="12998562" y="0"/>
                </a:lnTo>
                <a:lnTo>
                  <a:pt x="12998562" y="7973060"/>
                </a:lnTo>
                <a:lnTo>
                  <a:pt x="0" y="79730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985" t="-22479" r="-14088" b="-2932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71123" y="7906385"/>
            <a:ext cx="16230600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Console d'administration WSUS opérationnelle affichant le serveur WIN-C2EV8T58608, avec suivi des ordinateurs clients et statut des mises à jour (erreurs, requises, installées). Interface prête pour la gestion des mises à jour et l'approbation manuelle.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DAGk02NELKw</dc:identifier>
  <dcterms:modified xsi:type="dcterms:W3CDTF">2011-08-01T06:04:30Z</dcterms:modified>
  <cp:revision>1</cp:revision>
  <dc:title>Étape : Lancement de la post-installation WSUS Première fenêtre après l'ajout du rôle WSUS. Propose de : Choisir l'emplacement de stockage des mises à jour (C:\WSUS). Démarrer le processus de configuration initiale (bouton Exécuter).</dc:title>
</cp:coreProperties>
</file>