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3202940" y="949960"/>
            <a:ext cx="8989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Présentation 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40995" y="5165725"/>
            <a:ext cx="2861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600">
                <a:latin typeface="Constantia" panose="02030602050306030303" charset="0"/>
                <a:cs typeface="Constantia" panose="02030602050306030303" charset="0"/>
              </a:rPr>
              <a:t>BEN-HASSEN Douraid</a:t>
            </a:r>
            <a:endParaRPr lang="fr-FR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fr-FR" altLang="en-US" sz="1600">
                <a:latin typeface="Constantia" panose="02030602050306030303" charset="0"/>
                <a:cs typeface="Constantia" panose="02030602050306030303" charset="0"/>
              </a:rPr>
              <a:t>GRANJON Romain</a:t>
            </a:r>
            <a:endParaRPr lang="fr-FR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fr-FR" altLang="en-US" sz="1600">
                <a:latin typeface="Constantia" panose="02030602050306030303" charset="0"/>
                <a:cs typeface="Constantia" panose="02030602050306030303" charset="0"/>
              </a:rPr>
              <a:t>GUILLET Thomas</a:t>
            </a:r>
            <a:endParaRPr lang="fr-FR" altLang="en-US" sz="16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3467735" y="1718310"/>
            <a:ext cx="6713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3200">
                <a:latin typeface="Constantia" panose="02030602050306030303" charset="0"/>
                <a:cs typeface="Constantia" panose="02030602050306030303" charset="0"/>
              </a:rPr>
              <a:t>Métaheuristique</a:t>
            </a:r>
            <a:endParaRPr lang="fr-FR" altLang="en-US" sz="320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101" name="Imag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651500" y="2712720"/>
            <a:ext cx="5633085" cy="3549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Zone de texte 4"/>
          <p:cNvSpPr txBox="1"/>
          <p:nvPr/>
        </p:nvSpPr>
        <p:spPr>
          <a:xfrm>
            <a:off x="3818255" y="1151255"/>
            <a:ext cx="83743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Organisation 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1010920" y="3395980"/>
            <a:ext cx="82981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fr-FR" altLang="en-US">
                <a:latin typeface="Constantia" panose="02030602050306030303" charset="0"/>
                <a:cs typeface="Constantia" panose="02030602050306030303" charset="0"/>
              </a:rPr>
              <a:t>Réaliser une première vague de tests</a:t>
            </a:r>
            <a:endParaRPr lang="fr-FR" altLang="en-US"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Wingdings" panose="05000000000000000000" charset="0"/>
              <a:buNone/>
            </a:pPr>
            <a:endParaRPr lang="fr-FR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fr-FR" altLang="en-US">
                <a:latin typeface="Constantia" panose="02030602050306030303" charset="0"/>
                <a:cs typeface="Constantia" panose="02030602050306030303" charset="0"/>
              </a:rPr>
              <a:t>Trouver une solution pour chaque graphes</a:t>
            </a:r>
            <a:endParaRPr lang="fr-FR" altLang="en-US"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Wingdings" panose="05000000000000000000" charset="0"/>
              <a:buNone/>
            </a:pPr>
            <a:endParaRPr lang="fr-FR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fr-FR" altLang="en-US">
                <a:latin typeface="Constantia" panose="02030602050306030303" charset="0"/>
                <a:cs typeface="Constantia" panose="02030602050306030303" charset="0"/>
              </a:rPr>
              <a:t>Améliorer et trouver des hybridations avec les précédents algorithmes </a:t>
            </a:r>
            <a:endParaRPr lang="fr-FR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fr-FR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fr-FR" altLang="en-US">
                <a:latin typeface="Constantia" panose="02030602050306030303" charset="0"/>
                <a:cs typeface="Constantia" panose="02030602050306030303" charset="0"/>
              </a:rPr>
              <a:t>Relancer une batterie de tests pour améliorer les solutions précédentes </a:t>
            </a:r>
            <a:endParaRPr lang="fr-FR" altLang="en-US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104" name="Espace réservé du contenu 103"/>
          <p:cNvPicPr/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615170" y="2542540"/>
            <a:ext cx="2047240" cy="1772285"/>
          </a:xfrm>
          <a:prstGeom prst="rect">
            <a:avLst/>
          </a:prstGeom>
          <a:noFill/>
          <a:ln w="9525">
            <a:noFill/>
          </a:ln>
          <a:effectLst>
            <a:softEdge rad="63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Espace réservé du contenu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30215" y="1614170"/>
            <a:ext cx="6350000" cy="31750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Zone de texte 7"/>
          <p:cNvSpPr txBox="1"/>
          <p:nvPr/>
        </p:nvSpPr>
        <p:spPr>
          <a:xfrm>
            <a:off x="3839845" y="662940"/>
            <a:ext cx="67875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Première phase de tests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11" name="Zone de texte 10"/>
          <p:cNvSpPr txBox="1"/>
          <p:nvPr/>
        </p:nvSpPr>
        <p:spPr>
          <a:xfrm>
            <a:off x="1743075" y="2940685"/>
            <a:ext cx="2585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800" u="sng">
                <a:latin typeface="Constantia" panose="02030602050306030303" charset="0"/>
                <a:cs typeface="Constantia" panose="02030602050306030303" charset="0"/>
              </a:rPr>
              <a:t>Jour n°1</a:t>
            </a:r>
            <a:endParaRPr lang="fr-FR" altLang="en-US" sz="2800" u="sng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1947545" y="5290185"/>
            <a:ext cx="525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Hybridation :</a:t>
            </a:r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 Tabou + Random walk 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Zone de texte 5"/>
          <p:cNvSpPr txBox="1"/>
          <p:nvPr/>
        </p:nvSpPr>
        <p:spPr>
          <a:xfrm>
            <a:off x="169545" y="194310"/>
            <a:ext cx="84461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Coup de force de Douraid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7" name="Espace réservé du contenu 6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86830" y="1513205"/>
            <a:ext cx="3444240" cy="263271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Zone de texte 10"/>
          <p:cNvSpPr txBox="1"/>
          <p:nvPr/>
        </p:nvSpPr>
        <p:spPr>
          <a:xfrm>
            <a:off x="276225" y="2568575"/>
            <a:ext cx="2585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800" u="sng">
                <a:latin typeface="Constantia" panose="02030602050306030303" charset="0"/>
                <a:cs typeface="Constantia" panose="02030602050306030303" charset="0"/>
              </a:rPr>
              <a:t>Jour n°2</a:t>
            </a:r>
            <a:endParaRPr lang="fr-FR" altLang="en-US" sz="2800" u="sng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50" y="1506220"/>
            <a:ext cx="2379980" cy="263969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Zone de texte 5"/>
          <p:cNvSpPr txBox="1"/>
          <p:nvPr/>
        </p:nvSpPr>
        <p:spPr>
          <a:xfrm>
            <a:off x="3547745" y="762635"/>
            <a:ext cx="84461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Amélioration et hybridation 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2075815" y="2239645"/>
            <a:ext cx="6915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Utilisation du recuit simulé / random walk / tabou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110" name="Espace réservé du contenu 10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5815" y="2907030"/>
            <a:ext cx="7541895" cy="3538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Zone de texte 5"/>
          <p:cNvSpPr txBox="1"/>
          <p:nvPr/>
        </p:nvSpPr>
        <p:spPr>
          <a:xfrm>
            <a:off x="1209675" y="300355"/>
            <a:ext cx="84461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Les voisins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7" name="Espace réservé du contenu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8010" y="1871345"/>
            <a:ext cx="2715895" cy="2118360"/>
          </a:xfrm>
          <a:prstGeom prst="rect">
            <a:avLst/>
          </a:prstGeom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15" y="1871345"/>
            <a:ext cx="2715260" cy="21183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169275" y="1871345"/>
            <a:ext cx="562610" cy="421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Rectangle 18"/>
          <p:cNvSpPr/>
          <p:nvPr/>
        </p:nvSpPr>
        <p:spPr>
          <a:xfrm>
            <a:off x="9266555" y="2720340"/>
            <a:ext cx="541020" cy="4210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0" name="Flèche droite 19"/>
          <p:cNvSpPr/>
          <p:nvPr/>
        </p:nvSpPr>
        <p:spPr>
          <a:xfrm>
            <a:off x="4772660" y="2751455"/>
            <a:ext cx="2053590" cy="40830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1" name="Zone de texte 20"/>
          <p:cNvSpPr txBox="1"/>
          <p:nvPr/>
        </p:nvSpPr>
        <p:spPr>
          <a:xfrm>
            <a:off x="5197475" y="1736725"/>
            <a:ext cx="1203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Echange de deux couleurs</a:t>
            </a:r>
            <a:endParaRPr lang="fr-FR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Zone de texte 2"/>
          <p:cNvSpPr txBox="1"/>
          <p:nvPr/>
        </p:nvSpPr>
        <p:spPr>
          <a:xfrm>
            <a:off x="3697605" y="535940"/>
            <a:ext cx="58166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Nos résultats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5" name="Espace réservé du contenu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1555" y="2597150"/>
            <a:ext cx="3528060" cy="297942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Espace réservé du contenu 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07685" y="2021840"/>
            <a:ext cx="3520440" cy="26289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670" y="4820285"/>
            <a:ext cx="3520440" cy="19050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Rectangle 8"/>
          <p:cNvSpPr/>
          <p:nvPr/>
        </p:nvSpPr>
        <p:spPr>
          <a:xfrm>
            <a:off x="2740660" y="2869565"/>
            <a:ext cx="516255" cy="270954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1" name="Rectangle 10"/>
          <p:cNvSpPr/>
          <p:nvPr/>
        </p:nvSpPr>
        <p:spPr>
          <a:xfrm>
            <a:off x="7339965" y="2021840"/>
            <a:ext cx="516255" cy="262890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2" name="Rectangle 11"/>
          <p:cNvSpPr/>
          <p:nvPr/>
        </p:nvSpPr>
        <p:spPr>
          <a:xfrm>
            <a:off x="9996170" y="4820285"/>
            <a:ext cx="516255" cy="190500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Zone de texte 2"/>
          <p:cNvSpPr txBox="1"/>
          <p:nvPr/>
        </p:nvSpPr>
        <p:spPr>
          <a:xfrm>
            <a:off x="2214880" y="568960"/>
            <a:ext cx="40747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Conclusion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4429125" y="1708150"/>
            <a:ext cx="5783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Résultats moins performants que les autres équipes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3872865" y="2286635"/>
            <a:ext cx="7428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Algorithme génétique et gww moins efficaces (dans notre cas)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7" name="Zone de texte 6"/>
          <p:cNvSpPr txBox="1"/>
          <p:nvPr/>
        </p:nvSpPr>
        <p:spPr>
          <a:xfrm>
            <a:off x="3278505" y="2865120"/>
            <a:ext cx="7429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Besoin d’un peu plus de temps pour faire tourner les algorithmes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8" name="Zone de texte 7"/>
          <p:cNvSpPr txBox="1"/>
          <p:nvPr/>
        </p:nvSpPr>
        <p:spPr>
          <a:xfrm>
            <a:off x="2214880" y="4701540"/>
            <a:ext cx="7429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Une solution pour tous les graphes 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9" name="Zone de texte 8"/>
          <p:cNvSpPr txBox="1"/>
          <p:nvPr/>
        </p:nvSpPr>
        <p:spPr>
          <a:xfrm>
            <a:off x="2783205" y="5204460"/>
            <a:ext cx="7429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Résolution des graphes «</a:t>
            </a:r>
            <a:r>
              <a:rPr lang="fr-FR" altLang="en-US" sz="2000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le450</a:t>
            </a:r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» avec aucune contrainte 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10" name="Zone de texte 9"/>
          <p:cNvSpPr txBox="1"/>
          <p:nvPr/>
        </p:nvSpPr>
        <p:spPr>
          <a:xfrm>
            <a:off x="3426460" y="5707380"/>
            <a:ext cx="8321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Réflexion sur l’hybridation pour résoudre un problème complexe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WPS Presentation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Constantia</vt:lpstr>
      <vt:lpstr>Linux Libertine Display G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Thomas</cp:lastModifiedBy>
  <cp:revision>17</cp:revision>
  <dcterms:created xsi:type="dcterms:W3CDTF">2022-06-17T06:22:22Z</dcterms:created>
  <dcterms:modified xsi:type="dcterms:W3CDTF">2022-06-17T07:56:07Z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1036-11.2.0.11156</vt:lpwstr>
  </property>
  <property fmtid="{D5CDD505-2E9C-101B-9397-08002B2CF9AE}" pid="3" name="ICV">
    <vt:lpwstr>D52141FBFEC9465FB6A10D53CE0CB94E</vt:lpwstr>
  </property>
</Properties>
</file>