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4F1D-D053-13DD-0658-49218F90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B2DE-A6A5-5799-1136-8BDA96F4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311B-DD75-FE08-A5D1-23649189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BE6D-CC4B-4321-C2F1-B4975407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DC76-3F28-A7C2-7111-B7946628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7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45-1CE2-260F-775D-4D6CAAEB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0895A-5470-992B-CDA4-550C08C3F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60C4-730E-BCE5-F6FD-096BDE88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BC5-9AFA-DE86-C22F-ED99405A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A9C4C-8129-6B1E-149A-8F8435D4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30F3E-5F6C-C98F-D856-28CF491D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BAA3F-94F9-2B9B-6520-3F635584B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1A20-3765-2A1F-A771-45E30C1C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0CA0-C5CD-A2AA-1F11-5B42D97C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E0B3-C20F-1336-2DBC-60B4EFDD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6B6D-70AA-77FC-B9DB-A4B2109E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E9D4-087F-BDFC-D2AD-43325E6C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D213-CC7C-5E4C-A010-E97443B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178D-929F-D8AD-B902-3EE45E56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88CC-C819-CFA5-DB0D-9A64E633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B2F-A2DD-530D-0217-9EF48521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0E5D8-E88B-137F-C7D7-2CA70B6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445F-E9D1-D662-9666-E6D9C001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4999-7BB7-F37F-E88D-58088729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B2401-9E69-27D0-AE18-80BD968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AC2D-1F99-DCC2-ED20-E9CB8DAC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9542-6066-D5CB-79F0-463DA44B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D87F5-7809-7D60-7355-D5A2A45D4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72BF-029F-4A16-EAB7-0DF9CF94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F9C6-0479-A84C-4205-AA18EC6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53EF2-AD71-3F35-3007-E4BC8D5F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027B-4EA3-DDED-B216-7EB23429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E9217-C1BF-BE52-15C6-93B7C3BD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68007-3FDA-B876-8E58-7CF60074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F0F47-73FF-5AD9-F3C3-CB6B62C8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21EB7-2D54-FB6D-DE4F-FB3EF8102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C80C2-75E6-2435-6BEC-05DE135F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D4477-3E48-38E8-0244-AEBD47CD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4586C-B01F-17A4-101A-D420E757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3DD6-8715-54C7-D037-795E7324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F68CB-997E-E378-D6E0-C714AA1A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8DC38-5038-0698-AF2B-861EE6B0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1F5D4-B613-9FF4-67FB-7146827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27B71-38C8-330B-ED79-F4CBD9B6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B7B53-466B-9EF8-49CE-F04B5E8E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E9AD3-A26A-ED56-713D-64904F8B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1C8D-2FBD-64F5-EEA6-BECF7D39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2C9E-969A-E38A-1E91-6C5DE992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E984B-9DC1-EAAD-C7B9-662CC6249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DD07-B5B6-3573-1429-F29A5EAF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C7867-4AC4-DCB6-D513-6DB4A38F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80D9-4009-B2F3-7479-7E9E0BE7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AF3F-4614-C15E-9675-EA1A5794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9C4BE-0944-6C09-D568-5C64F6389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3A356-34DF-0BF2-89E6-975E55D9F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EBA4A-DA3C-2C55-DDB8-D2566DC0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AF4AA-A39B-A26E-A557-1C0FCC19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A49A-3F7B-EDB7-E983-E345B79F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86810-E4E3-DA31-FF1A-4B03A584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0591-5950-D7AC-5F24-EFFC8470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2997-698E-73A9-F785-D85953655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A759-B204-4F1B-A2CC-49D98A607B5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5763-B49E-20F9-B6B3-26E1B821B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93F8-8D3F-A809-36F9-F3B73C721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E23F-89A2-4B8B-9E13-C4D9A09F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151085-D589-C4B9-CEC6-623B39C11FD6}"/>
              </a:ext>
            </a:extLst>
          </p:cNvPr>
          <p:cNvGrpSpPr/>
          <p:nvPr/>
        </p:nvGrpSpPr>
        <p:grpSpPr>
          <a:xfrm>
            <a:off x="239803" y="294136"/>
            <a:ext cx="152400" cy="152400"/>
            <a:chOff x="3804249" y="681487"/>
            <a:chExt cx="589951" cy="57336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990CBB13-6A31-E83F-156D-68B18201B07B}"/>
                </a:ext>
              </a:extLst>
            </p:cNvPr>
            <p:cNvSpPr/>
            <p:nvPr/>
          </p:nvSpPr>
          <p:spPr>
            <a:xfrm>
              <a:off x="3804249" y="681487"/>
              <a:ext cx="307376" cy="264979"/>
            </a:xfrm>
            <a:prstGeom prst="hexagon">
              <a:avLst/>
            </a:prstGeom>
            <a:noFill/>
            <a:ln w="19050">
              <a:solidFill>
                <a:srgbClr val="FF7C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702EA295-49BB-A630-D63D-BA48ADAA09AE}"/>
                </a:ext>
              </a:extLst>
            </p:cNvPr>
            <p:cNvSpPr/>
            <p:nvPr/>
          </p:nvSpPr>
          <p:spPr>
            <a:xfrm>
              <a:off x="4086824" y="857384"/>
              <a:ext cx="307376" cy="264979"/>
            </a:xfrm>
            <a:prstGeom prst="hexagon">
              <a:avLst/>
            </a:prstGeom>
            <a:noFill/>
            <a:ln w="19050">
              <a:solidFill>
                <a:srgbClr val="FF7C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B80C8EF-EC87-A578-A52A-E68A76A62499}"/>
                </a:ext>
              </a:extLst>
            </p:cNvPr>
            <p:cNvSpPr/>
            <p:nvPr/>
          </p:nvSpPr>
          <p:spPr>
            <a:xfrm>
              <a:off x="3804249" y="989873"/>
              <a:ext cx="307376" cy="264979"/>
            </a:xfrm>
            <a:prstGeom prst="hexagon">
              <a:avLst/>
            </a:prstGeom>
            <a:noFill/>
            <a:ln w="19050">
              <a:solidFill>
                <a:srgbClr val="FF7C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ED75A8-251C-54A1-17BC-778A5AC05F6D}"/>
              </a:ext>
            </a:extLst>
          </p:cNvPr>
          <p:cNvSpPr txBox="1"/>
          <p:nvPr/>
        </p:nvSpPr>
        <p:spPr>
          <a:xfrm>
            <a:off x="465200" y="191438"/>
            <a:ext cx="9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HexGrid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2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Douwe Ravers</dc:creator>
  <cp:lastModifiedBy>Douwe Ravers</cp:lastModifiedBy>
  <cp:revision>3</cp:revision>
  <dcterms:created xsi:type="dcterms:W3CDTF">2023-12-08T00:48:31Z</dcterms:created>
  <dcterms:modified xsi:type="dcterms:W3CDTF">2023-12-08T01:03:48Z</dcterms:modified>
</cp:coreProperties>
</file>