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2EE1-DDE8-4C81-8886-E39EC1CD3DCF}" v="69" dt="2023-04-30T18:38:36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we Ravers" userId="c8d85bf50e360dd6" providerId="LiveId" clId="{581F2EE1-DDE8-4C81-8886-E39EC1CD3DCF}"/>
    <pc:docChg chg="undo custSel addSld delSld modSld sldOrd modMainMaster">
      <pc:chgData name="Douwe Ravers" userId="c8d85bf50e360dd6" providerId="LiveId" clId="{581F2EE1-DDE8-4C81-8886-E39EC1CD3DCF}" dt="2023-04-30T18:38:37.889" v="1836" actId="1076"/>
      <pc:docMkLst>
        <pc:docMk/>
      </pc:docMkLst>
      <pc:sldChg chg="addSp delSp modSp mod ord setBg">
        <pc:chgData name="Douwe Ravers" userId="c8d85bf50e360dd6" providerId="LiveId" clId="{581F2EE1-DDE8-4C81-8886-E39EC1CD3DCF}" dt="2023-04-30T18:26:05.898" v="1561" actId="478"/>
        <pc:sldMkLst>
          <pc:docMk/>
          <pc:sldMk cId="603461540" sldId="256"/>
        </pc:sldMkLst>
        <pc:spChg chg="del">
          <ac:chgData name="Douwe Ravers" userId="c8d85bf50e360dd6" providerId="LiveId" clId="{581F2EE1-DDE8-4C81-8886-E39EC1CD3DCF}" dt="2023-04-30T18:26:05.898" v="1561" actId="478"/>
          <ac:spMkLst>
            <pc:docMk/>
            <pc:sldMk cId="603461540" sldId="256"/>
            <ac:spMk id="53" creationId="{202924EE-6D81-01E4-DC1D-F23F35846EB7}"/>
          </ac:spMkLst>
        </pc:spChg>
        <pc:spChg chg="mod">
          <ac:chgData name="Douwe Ravers" userId="c8d85bf50e360dd6" providerId="LiveId" clId="{581F2EE1-DDE8-4C81-8886-E39EC1CD3DCF}" dt="2023-04-30T17:55:24.214" v="620" actId="20577"/>
          <ac:spMkLst>
            <pc:docMk/>
            <pc:sldMk cId="603461540" sldId="256"/>
            <ac:spMk id="54" creationId="{7DD01F3F-713C-A20A-D1B3-6AFAE0AE02A7}"/>
          </ac:spMkLst>
        </pc:spChg>
        <pc:spChg chg="del">
          <ac:chgData name="Douwe Ravers" userId="c8d85bf50e360dd6" providerId="LiveId" clId="{581F2EE1-DDE8-4C81-8886-E39EC1CD3DCF}" dt="2023-04-30T18:26:05.898" v="1561" actId="478"/>
          <ac:spMkLst>
            <pc:docMk/>
            <pc:sldMk cId="603461540" sldId="256"/>
            <ac:spMk id="62" creationId="{3658040D-24E8-4410-17CF-60E1B949B53B}"/>
          </ac:spMkLst>
        </pc:spChg>
        <pc:spChg chg="del">
          <ac:chgData name="Douwe Ravers" userId="c8d85bf50e360dd6" providerId="LiveId" clId="{581F2EE1-DDE8-4C81-8886-E39EC1CD3DCF}" dt="2023-04-30T18:26:05.898" v="1561" actId="478"/>
          <ac:spMkLst>
            <pc:docMk/>
            <pc:sldMk cId="603461540" sldId="256"/>
            <ac:spMk id="64" creationId="{E798BB80-AA37-23BE-FC8F-780096BFD0EC}"/>
          </ac:spMkLst>
        </pc:spChg>
        <pc:spChg chg="del mod">
          <ac:chgData name="Douwe Ravers" userId="c8d85bf50e360dd6" providerId="LiveId" clId="{581F2EE1-DDE8-4C81-8886-E39EC1CD3DCF}" dt="2023-04-30T17:55:41.301" v="626" actId="478"/>
          <ac:spMkLst>
            <pc:docMk/>
            <pc:sldMk cId="603461540" sldId="256"/>
            <ac:spMk id="65" creationId="{0206F054-E82E-5FCE-52DF-CD11D94B9378}"/>
          </ac:spMkLst>
        </pc:spChg>
        <pc:spChg chg="del mod">
          <ac:chgData name="Douwe Ravers" userId="c8d85bf50e360dd6" providerId="LiveId" clId="{581F2EE1-DDE8-4C81-8886-E39EC1CD3DCF}" dt="2023-04-30T17:55:42.165" v="627" actId="478"/>
          <ac:spMkLst>
            <pc:docMk/>
            <pc:sldMk cId="603461540" sldId="256"/>
            <ac:spMk id="66" creationId="{27A43FAA-DED6-76C1-48D1-ACE9E08910C0}"/>
          </ac:spMkLst>
        </pc:spChg>
        <pc:spChg chg="add mod">
          <ac:chgData name="Douwe Ravers" userId="c8d85bf50e360dd6" providerId="LiveId" clId="{581F2EE1-DDE8-4C81-8886-E39EC1CD3DCF}" dt="2023-04-30T17:55:51.437" v="635" actId="20577"/>
          <ac:spMkLst>
            <pc:docMk/>
            <pc:sldMk cId="603461540" sldId="256"/>
            <ac:spMk id="69" creationId="{B2075F2A-E7EF-9BBC-3FBE-1B3E0253E216}"/>
          </ac:spMkLst>
        </pc:spChg>
        <pc:spChg chg="add mod">
          <ac:chgData name="Douwe Ravers" userId="c8d85bf50e360dd6" providerId="LiveId" clId="{581F2EE1-DDE8-4C81-8886-E39EC1CD3DCF}" dt="2023-04-30T17:56:07.860" v="644" actId="20577"/>
          <ac:spMkLst>
            <pc:docMk/>
            <pc:sldMk cId="603461540" sldId="256"/>
            <ac:spMk id="70" creationId="{9574F44D-C879-0215-F12D-589C70E7ED12}"/>
          </ac:spMkLst>
        </pc:spChg>
      </pc:sldChg>
      <pc:sldChg chg="addSp delSp modSp new mod">
        <pc:chgData name="Douwe Ravers" userId="c8d85bf50e360dd6" providerId="LiveId" clId="{581F2EE1-DDE8-4C81-8886-E39EC1CD3DCF}" dt="2023-04-30T17:49:47.386" v="431" actId="1076"/>
        <pc:sldMkLst>
          <pc:docMk/>
          <pc:sldMk cId="343596358" sldId="257"/>
        </pc:sldMkLst>
        <pc:spChg chg="mod">
          <ac:chgData name="Douwe Ravers" userId="c8d85bf50e360dd6" providerId="LiveId" clId="{581F2EE1-DDE8-4C81-8886-E39EC1CD3DCF}" dt="2023-04-30T17:45:27.216" v="123" actId="207"/>
          <ac:spMkLst>
            <pc:docMk/>
            <pc:sldMk cId="343596358" sldId="257"/>
            <ac:spMk id="2" creationId="{0C4DE95C-AF44-B196-31D1-911B992140AF}"/>
          </ac:spMkLst>
        </pc:spChg>
        <pc:spChg chg="del">
          <ac:chgData name="Douwe Ravers" userId="c8d85bf50e360dd6" providerId="LiveId" clId="{581F2EE1-DDE8-4C81-8886-E39EC1CD3DCF}" dt="2023-04-30T17:40:03.352" v="3"/>
          <ac:spMkLst>
            <pc:docMk/>
            <pc:sldMk cId="343596358" sldId="257"/>
            <ac:spMk id="3" creationId="{69667857-5584-D381-F60B-6A4B6FED400D}"/>
          </ac:spMkLst>
        </pc:spChg>
        <pc:spChg chg="add mod">
          <ac:chgData name="Douwe Ravers" userId="c8d85bf50e360dd6" providerId="LiveId" clId="{581F2EE1-DDE8-4C81-8886-E39EC1CD3DCF}" dt="2023-04-30T17:45:31.496" v="124" actId="1076"/>
          <ac:spMkLst>
            <pc:docMk/>
            <pc:sldMk cId="343596358" sldId="257"/>
            <ac:spMk id="6" creationId="{2AF2B410-4DC0-96E6-C33A-579BA68F535C}"/>
          </ac:spMkLst>
        </pc:spChg>
        <pc:spChg chg="add mod">
          <ac:chgData name="Douwe Ravers" userId="c8d85bf50e360dd6" providerId="LiveId" clId="{581F2EE1-DDE8-4C81-8886-E39EC1CD3DCF}" dt="2023-04-30T17:45:37.866" v="125" actId="1076"/>
          <ac:spMkLst>
            <pc:docMk/>
            <pc:sldMk cId="343596358" sldId="257"/>
            <ac:spMk id="11" creationId="{AFFB27CD-A6C7-1BF8-D432-2A7A28890460}"/>
          </ac:spMkLst>
        </pc:spChg>
        <pc:spChg chg="add mod">
          <ac:chgData name="Douwe Ravers" userId="c8d85bf50e360dd6" providerId="LiveId" clId="{581F2EE1-DDE8-4C81-8886-E39EC1CD3DCF}" dt="2023-04-30T17:49:47.386" v="431" actId="1076"/>
          <ac:spMkLst>
            <pc:docMk/>
            <pc:sldMk cId="343596358" sldId="257"/>
            <ac:spMk id="12" creationId="{858360EC-B831-B390-BC14-548491274E36}"/>
          </ac:spMkLst>
        </pc:spChg>
        <pc:spChg chg="add mod">
          <ac:chgData name="Douwe Ravers" userId="c8d85bf50e360dd6" providerId="LiveId" clId="{581F2EE1-DDE8-4C81-8886-E39EC1CD3DCF}" dt="2023-04-30T17:49:44.370" v="430" actId="1076"/>
          <ac:spMkLst>
            <pc:docMk/>
            <pc:sldMk cId="343596358" sldId="257"/>
            <ac:spMk id="13" creationId="{8AA032EB-B504-3C5F-FD19-D633C3525984}"/>
          </ac:spMkLst>
        </pc:spChg>
        <pc:spChg chg="add mod">
          <ac:chgData name="Douwe Ravers" userId="c8d85bf50e360dd6" providerId="LiveId" clId="{581F2EE1-DDE8-4C81-8886-E39EC1CD3DCF}" dt="2023-04-30T17:49:36.264" v="428" actId="1076"/>
          <ac:spMkLst>
            <pc:docMk/>
            <pc:sldMk cId="343596358" sldId="257"/>
            <ac:spMk id="14" creationId="{CD7C7B01-A744-0351-2A1F-24E90FE1550E}"/>
          </ac:spMkLst>
        </pc:spChg>
        <pc:spChg chg="add mod">
          <ac:chgData name="Douwe Ravers" userId="c8d85bf50e360dd6" providerId="LiveId" clId="{581F2EE1-DDE8-4C81-8886-E39EC1CD3DCF}" dt="2023-04-30T17:49:33.732" v="427" actId="1076"/>
          <ac:spMkLst>
            <pc:docMk/>
            <pc:sldMk cId="343596358" sldId="257"/>
            <ac:spMk id="16" creationId="{FAF96791-D2D5-C2D8-10F7-75F131BEEBE7}"/>
          </ac:spMkLst>
        </pc:spChg>
        <pc:picChg chg="add mod">
          <ac:chgData name="Douwe Ravers" userId="c8d85bf50e360dd6" providerId="LiveId" clId="{581F2EE1-DDE8-4C81-8886-E39EC1CD3DCF}" dt="2023-04-30T17:41:19.606" v="20" actId="1076"/>
          <ac:picMkLst>
            <pc:docMk/>
            <pc:sldMk cId="343596358" sldId="257"/>
            <ac:picMk id="5" creationId="{5D5A22C7-8F08-1AFB-BC06-294B5A5E7184}"/>
          </ac:picMkLst>
        </pc:picChg>
        <pc:picChg chg="add mod">
          <ac:chgData name="Douwe Ravers" userId="c8d85bf50e360dd6" providerId="LiveId" clId="{581F2EE1-DDE8-4C81-8886-E39EC1CD3DCF}" dt="2023-04-30T17:49:40.529" v="429" actId="1076"/>
          <ac:picMkLst>
            <pc:docMk/>
            <pc:sldMk cId="343596358" sldId="257"/>
            <ac:picMk id="8" creationId="{6D8CA8F3-5C31-1191-F1D7-8431C4974AE9}"/>
          </ac:picMkLst>
        </pc:picChg>
        <pc:picChg chg="add mod">
          <ac:chgData name="Douwe Ravers" userId="c8d85bf50e360dd6" providerId="LiveId" clId="{581F2EE1-DDE8-4C81-8886-E39EC1CD3DCF}" dt="2023-04-30T17:44:10" v="47" actId="1076"/>
          <ac:picMkLst>
            <pc:docMk/>
            <pc:sldMk cId="343596358" sldId="257"/>
            <ac:picMk id="10" creationId="{89552C43-2877-E2F9-15A8-9105F27E3352}"/>
          </ac:picMkLst>
        </pc:picChg>
        <pc:picChg chg="add mod">
          <ac:chgData name="Douwe Ravers" userId="c8d85bf50e360dd6" providerId="LiveId" clId="{581F2EE1-DDE8-4C81-8886-E39EC1CD3DCF}" dt="2023-04-30T17:49:27.322" v="425" actId="1076"/>
          <ac:picMkLst>
            <pc:docMk/>
            <pc:sldMk cId="343596358" sldId="257"/>
            <ac:picMk id="15" creationId="{A781DDCB-26D2-26AA-BAE4-EA03760158E0}"/>
          </ac:picMkLst>
        </pc:picChg>
      </pc:sldChg>
      <pc:sldChg chg="addSp delSp modSp add del mod">
        <pc:chgData name="Douwe Ravers" userId="c8d85bf50e360dd6" providerId="LiveId" clId="{581F2EE1-DDE8-4C81-8886-E39EC1CD3DCF}" dt="2023-04-30T17:50:06.856" v="437" actId="47"/>
        <pc:sldMkLst>
          <pc:docMk/>
          <pc:sldMk cId="2591494063" sldId="258"/>
        </pc:sldMkLst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2" creationId="{0C4DE95C-AF44-B196-31D1-911B992140AF}"/>
          </ac:spMkLst>
        </pc:spChg>
        <pc:spChg chg="add del mod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4" creationId="{342FF017-8A32-CDE8-9E6B-2AE95E7043FC}"/>
          </ac:spMkLst>
        </pc:spChg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6" creationId="{2AF2B410-4DC0-96E6-C33A-579BA68F535C}"/>
          </ac:spMkLst>
        </pc:spChg>
        <pc:spChg chg="add del mod">
          <ac:chgData name="Douwe Ravers" userId="c8d85bf50e360dd6" providerId="LiveId" clId="{581F2EE1-DDE8-4C81-8886-E39EC1CD3DCF}" dt="2023-04-30T17:50:01.953" v="435" actId="478"/>
          <ac:spMkLst>
            <pc:docMk/>
            <pc:sldMk cId="2591494063" sldId="258"/>
            <ac:spMk id="9" creationId="{BC032407-2BAF-A70D-FF73-8B667E6A96EF}"/>
          </ac:spMkLst>
        </pc:spChg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11" creationId="{AFFB27CD-A6C7-1BF8-D432-2A7A28890460}"/>
          </ac:spMkLst>
        </pc:spChg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12" creationId="{858360EC-B831-B390-BC14-548491274E36}"/>
          </ac:spMkLst>
        </pc:spChg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13" creationId="{8AA032EB-B504-3C5F-FD19-D633C3525984}"/>
          </ac:spMkLst>
        </pc:spChg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14" creationId="{CD7C7B01-A744-0351-2A1F-24E90FE1550E}"/>
          </ac:spMkLst>
        </pc:spChg>
        <pc:spChg chg="del">
          <ac:chgData name="Douwe Ravers" userId="c8d85bf50e360dd6" providerId="LiveId" clId="{581F2EE1-DDE8-4C81-8886-E39EC1CD3DCF}" dt="2023-04-30T17:49:58.498" v="434" actId="478"/>
          <ac:spMkLst>
            <pc:docMk/>
            <pc:sldMk cId="2591494063" sldId="258"/>
            <ac:spMk id="16" creationId="{FAF96791-D2D5-C2D8-10F7-75F131BEEBE7}"/>
          </ac:spMkLst>
        </pc:spChg>
        <pc:picChg chg="del">
          <ac:chgData name="Douwe Ravers" userId="c8d85bf50e360dd6" providerId="LiveId" clId="{581F2EE1-DDE8-4C81-8886-E39EC1CD3DCF}" dt="2023-04-30T17:49:54.073" v="433" actId="478"/>
          <ac:picMkLst>
            <pc:docMk/>
            <pc:sldMk cId="2591494063" sldId="258"/>
            <ac:picMk id="5" creationId="{5D5A22C7-8F08-1AFB-BC06-294B5A5E7184}"/>
          </ac:picMkLst>
        </pc:picChg>
        <pc:picChg chg="del">
          <ac:chgData name="Douwe Ravers" userId="c8d85bf50e360dd6" providerId="LiveId" clId="{581F2EE1-DDE8-4C81-8886-E39EC1CD3DCF}" dt="2023-04-30T17:49:58.498" v="434" actId="478"/>
          <ac:picMkLst>
            <pc:docMk/>
            <pc:sldMk cId="2591494063" sldId="258"/>
            <ac:picMk id="8" creationId="{6D8CA8F3-5C31-1191-F1D7-8431C4974AE9}"/>
          </ac:picMkLst>
        </pc:picChg>
        <pc:picChg chg="del">
          <ac:chgData name="Douwe Ravers" userId="c8d85bf50e360dd6" providerId="LiveId" clId="{581F2EE1-DDE8-4C81-8886-E39EC1CD3DCF}" dt="2023-04-30T17:49:58.498" v="434" actId="478"/>
          <ac:picMkLst>
            <pc:docMk/>
            <pc:sldMk cId="2591494063" sldId="258"/>
            <ac:picMk id="10" creationId="{89552C43-2877-E2F9-15A8-9105F27E3352}"/>
          </ac:picMkLst>
        </pc:picChg>
        <pc:picChg chg="del">
          <ac:chgData name="Douwe Ravers" userId="c8d85bf50e360dd6" providerId="LiveId" clId="{581F2EE1-DDE8-4C81-8886-E39EC1CD3DCF}" dt="2023-04-30T17:49:58.498" v="434" actId="478"/>
          <ac:picMkLst>
            <pc:docMk/>
            <pc:sldMk cId="2591494063" sldId="258"/>
            <ac:picMk id="15" creationId="{A781DDCB-26D2-26AA-BAE4-EA03760158E0}"/>
          </ac:picMkLst>
        </pc:picChg>
      </pc:sldChg>
      <pc:sldChg chg="addSp delSp modSp add mod">
        <pc:chgData name="Douwe Ravers" userId="c8d85bf50e360dd6" providerId="LiveId" clId="{581F2EE1-DDE8-4C81-8886-E39EC1CD3DCF}" dt="2023-04-30T18:05:25.179" v="983" actId="20577"/>
        <pc:sldMkLst>
          <pc:docMk/>
          <pc:sldMk cId="2628760162" sldId="259"/>
        </pc:sldMkLst>
        <pc:spChg chg="mod">
          <ac:chgData name="Douwe Ravers" userId="c8d85bf50e360dd6" providerId="LiveId" clId="{581F2EE1-DDE8-4C81-8886-E39EC1CD3DCF}" dt="2023-04-30T17:50:14.016" v="441" actId="20577"/>
          <ac:spMkLst>
            <pc:docMk/>
            <pc:sldMk cId="2628760162" sldId="259"/>
            <ac:spMk id="2" creationId="{0C4DE95C-AF44-B196-31D1-911B992140AF}"/>
          </ac:spMkLst>
        </pc:spChg>
        <pc:spChg chg="add del mod">
          <ac:chgData name="Douwe Ravers" userId="c8d85bf50e360dd6" providerId="LiveId" clId="{581F2EE1-DDE8-4C81-8886-E39EC1CD3DCF}" dt="2023-04-30T17:51:49.380" v="457" actId="478"/>
          <ac:spMkLst>
            <pc:docMk/>
            <pc:sldMk cId="2628760162" sldId="259"/>
            <ac:spMk id="3" creationId="{76527001-0C89-5BA2-1CC7-B85A0725F3D0}"/>
          </ac:spMkLst>
        </pc:spChg>
        <pc:spChg chg="add del mod">
          <ac:chgData name="Douwe Ravers" userId="c8d85bf50e360dd6" providerId="LiveId" clId="{581F2EE1-DDE8-4C81-8886-E39EC1CD3DCF}" dt="2023-04-30T17:51:49.380" v="457" actId="478"/>
          <ac:spMkLst>
            <pc:docMk/>
            <pc:sldMk cId="2628760162" sldId="259"/>
            <ac:spMk id="4" creationId="{3677E704-7EC9-C76C-F4C7-C3FA3861531F}"/>
          </ac:spMkLst>
        </pc:spChg>
        <pc:spChg chg="del">
          <ac:chgData name="Douwe Ravers" userId="c8d85bf50e360dd6" providerId="LiveId" clId="{581F2EE1-DDE8-4C81-8886-E39EC1CD3DCF}" dt="2023-04-30T17:50:21.351" v="442" actId="478"/>
          <ac:spMkLst>
            <pc:docMk/>
            <pc:sldMk cId="2628760162" sldId="259"/>
            <ac:spMk id="6" creationId="{2AF2B410-4DC0-96E6-C33A-579BA68F535C}"/>
          </ac:spMkLst>
        </pc:spChg>
        <pc:spChg chg="add del mod">
          <ac:chgData name="Douwe Ravers" userId="c8d85bf50e360dd6" providerId="LiveId" clId="{581F2EE1-DDE8-4C81-8886-E39EC1CD3DCF}" dt="2023-04-30T17:52:07.565" v="461" actId="478"/>
          <ac:spMkLst>
            <pc:docMk/>
            <pc:sldMk cId="2628760162" sldId="259"/>
            <ac:spMk id="9" creationId="{CBC3FEB5-E173-E239-F923-5E4AA5A4D015}"/>
          </ac:spMkLst>
        </pc:spChg>
        <pc:spChg chg="del">
          <ac:chgData name="Douwe Ravers" userId="c8d85bf50e360dd6" providerId="LiveId" clId="{581F2EE1-DDE8-4C81-8886-E39EC1CD3DCF}" dt="2023-04-30T17:50:59.270" v="445" actId="478"/>
          <ac:spMkLst>
            <pc:docMk/>
            <pc:sldMk cId="2628760162" sldId="259"/>
            <ac:spMk id="11" creationId="{AFFB27CD-A6C7-1BF8-D432-2A7A28890460}"/>
          </ac:spMkLst>
        </pc:spChg>
        <pc:spChg chg="del">
          <ac:chgData name="Douwe Ravers" userId="c8d85bf50e360dd6" providerId="LiveId" clId="{581F2EE1-DDE8-4C81-8886-E39EC1CD3DCF}" dt="2023-04-30T17:50:59.270" v="445" actId="478"/>
          <ac:spMkLst>
            <pc:docMk/>
            <pc:sldMk cId="2628760162" sldId="259"/>
            <ac:spMk id="12" creationId="{858360EC-B831-B390-BC14-548491274E36}"/>
          </ac:spMkLst>
        </pc:spChg>
        <pc:spChg chg="del">
          <ac:chgData name="Douwe Ravers" userId="c8d85bf50e360dd6" providerId="LiveId" clId="{581F2EE1-DDE8-4C81-8886-E39EC1CD3DCF}" dt="2023-04-30T17:50:59.270" v="445" actId="478"/>
          <ac:spMkLst>
            <pc:docMk/>
            <pc:sldMk cId="2628760162" sldId="259"/>
            <ac:spMk id="13" creationId="{8AA032EB-B504-3C5F-FD19-D633C3525984}"/>
          </ac:spMkLst>
        </pc:spChg>
        <pc:spChg chg="del">
          <ac:chgData name="Douwe Ravers" userId="c8d85bf50e360dd6" providerId="LiveId" clId="{581F2EE1-DDE8-4C81-8886-E39EC1CD3DCF}" dt="2023-04-30T17:50:59.270" v="445" actId="478"/>
          <ac:spMkLst>
            <pc:docMk/>
            <pc:sldMk cId="2628760162" sldId="259"/>
            <ac:spMk id="14" creationId="{CD7C7B01-A744-0351-2A1F-24E90FE1550E}"/>
          </ac:spMkLst>
        </pc:spChg>
        <pc:spChg chg="del">
          <ac:chgData name="Douwe Ravers" userId="c8d85bf50e360dd6" providerId="LiveId" clId="{581F2EE1-DDE8-4C81-8886-E39EC1CD3DCF}" dt="2023-04-30T17:50:59.270" v="445" actId="478"/>
          <ac:spMkLst>
            <pc:docMk/>
            <pc:sldMk cId="2628760162" sldId="259"/>
            <ac:spMk id="16" creationId="{FAF96791-D2D5-C2D8-10F7-75F131BEEBE7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19" creationId="{9539DEDB-948E-7A0F-5B50-475C0FB3CDA3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20" creationId="{6D44D6B4-BFC2-3936-93A7-FC8E38936DEE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23" creationId="{2377A15D-E3A8-E7A4-5D0A-A51094752988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24" creationId="{16B21408-42CA-5334-7091-03781C6D6441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37" creationId="{696ABA83-FF46-A8B8-F33F-A0429A5AA271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38" creationId="{A7BFFFA3-315E-4AE8-4F74-199407118D66}"/>
          </ac:spMkLst>
        </pc:spChg>
        <pc:spChg chg="add mod">
          <ac:chgData name="Douwe Ravers" userId="c8d85bf50e360dd6" providerId="LiveId" clId="{581F2EE1-DDE8-4C81-8886-E39EC1CD3DCF}" dt="2023-04-30T18:04:08.679" v="888" actId="1076"/>
          <ac:spMkLst>
            <pc:docMk/>
            <pc:sldMk cId="2628760162" sldId="259"/>
            <ac:spMk id="40" creationId="{E6C11E82-A403-E713-57C4-06BEB55A0FCC}"/>
          </ac:spMkLst>
        </pc:spChg>
        <pc:spChg chg="add del mod">
          <ac:chgData name="Douwe Ravers" userId="c8d85bf50e360dd6" providerId="LiveId" clId="{581F2EE1-DDE8-4C81-8886-E39EC1CD3DCF}" dt="2023-04-30T18:03:28.902" v="883" actId="478"/>
          <ac:spMkLst>
            <pc:docMk/>
            <pc:sldMk cId="2628760162" sldId="259"/>
            <ac:spMk id="42" creationId="{960AE18E-9611-4B80-0A05-14580E4FD394}"/>
          </ac:spMkLst>
        </pc:spChg>
        <pc:spChg chg="add mod">
          <ac:chgData name="Douwe Ravers" userId="c8d85bf50e360dd6" providerId="LiveId" clId="{581F2EE1-DDE8-4C81-8886-E39EC1CD3DCF}" dt="2023-04-30T18:05:25.179" v="983" actId="20577"/>
          <ac:spMkLst>
            <pc:docMk/>
            <pc:sldMk cId="2628760162" sldId="259"/>
            <ac:spMk id="46" creationId="{5AF56E79-28C4-370A-1132-33A9826AB7F5}"/>
          </ac:spMkLst>
        </pc:spChg>
        <pc:grpChg chg="add mod">
          <ac:chgData name="Douwe Ravers" userId="c8d85bf50e360dd6" providerId="LiveId" clId="{581F2EE1-DDE8-4C81-8886-E39EC1CD3DCF}" dt="2023-04-30T18:04:08.679" v="888" actId="1076"/>
          <ac:grpSpMkLst>
            <pc:docMk/>
            <pc:sldMk cId="2628760162" sldId="259"/>
            <ac:grpSpMk id="36" creationId="{30512300-A14C-2060-0DC1-9130EA75E369}"/>
          </ac:grpSpMkLst>
        </pc:grpChg>
        <pc:picChg chg="del mod">
          <ac:chgData name="Douwe Ravers" userId="c8d85bf50e360dd6" providerId="LiveId" clId="{581F2EE1-DDE8-4C81-8886-E39EC1CD3DCF}" dt="2023-04-30T17:51:58.558" v="459" actId="478"/>
          <ac:picMkLst>
            <pc:docMk/>
            <pc:sldMk cId="2628760162" sldId="259"/>
            <ac:picMk id="5" creationId="{5D5A22C7-8F08-1AFB-BC06-294B5A5E7184}"/>
          </ac:picMkLst>
        </pc:picChg>
        <pc:picChg chg="del">
          <ac:chgData name="Douwe Ravers" userId="c8d85bf50e360dd6" providerId="LiveId" clId="{581F2EE1-DDE8-4C81-8886-E39EC1CD3DCF}" dt="2023-04-30T17:50:59.270" v="445" actId="478"/>
          <ac:picMkLst>
            <pc:docMk/>
            <pc:sldMk cId="2628760162" sldId="259"/>
            <ac:picMk id="8" creationId="{6D8CA8F3-5C31-1191-F1D7-8431C4974AE9}"/>
          </ac:picMkLst>
        </pc:picChg>
        <pc:picChg chg="del">
          <ac:chgData name="Douwe Ravers" userId="c8d85bf50e360dd6" providerId="LiveId" clId="{581F2EE1-DDE8-4C81-8886-E39EC1CD3DCF}" dt="2023-04-30T17:50:59.270" v="445" actId="478"/>
          <ac:picMkLst>
            <pc:docMk/>
            <pc:sldMk cId="2628760162" sldId="259"/>
            <ac:picMk id="10" creationId="{89552C43-2877-E2F9-15A8-9105F27E3352}"/>
          </ac:picMkLst>
        </pc:picChg>
        <pc:picChg chg="del">
          <ac:chgData name="Douwe Ravers" userId="c8d85bf50e360dd6" providerId="LiveId" clId="{581F2EE1-DDE8-4C81-8886-E39EC1CD3DCF}" dt="2023-04-30T17:50:59.270" v="445" actId="478"/>
          <ac:picMkLst>
            <pc:docMk/>
            <pc:sldMk cId="2628760162" sldId="259"/>
            <ac:picMk id="15" creationId="{A781DDCB-26D2-26AA-BAE4-EA03760158E0}"/>
          </ac:picMkLst>
        </pc:picChg>
        <pc:picChg chg="add mod">
          <ac:chgData name="Douwe Ravers" userId="c8d85bf50e360dd6" providerId="LiveId" clId="{581F2EE1-DDE8-4C81-8886-E39EC1CD3DCF}" dt="2023-04-30T17:52:04.192" v="460"/>
          <ac:picMkLst>
            <pc:docMk/>
            <pc:sldMk cId="2628760162" sldId="259"/>
            <ac:picMk id="17" creationId="{59C4C2A1-83D0-0928-0F5B-561A29788211}"/>
          </ac:picMkLst>
        </pc:picChg>
        <pc:picChg chg="add mod">
          <ac:chgData name="Douwe Ravers" userId="c8d85bf50e360dd6" providerId="LiveId" clId="{581F2EE1-DDE8-4C81-8886-E39EC1CD3DCF}" dt="2023-04-30T18:04:08.679" v="888" actId="1076"/>
          <ac:picMkLst>
            <pc:docMk/>
            <pc:sldMk cId="2628760162" sldId="259"/>
            <ac:picMk id="18" creationId="{F838B353-E5D1-9956-5403-2649661A9B4C}"/>
          </ac:picMkLst>
        </pc:picChg>
        <pc:picChg chg="add mod">
          <ac:chgData name="Douwe Ravers" userId="c8d85bf50e360dd6" providerId="LiveId" clId="{581F2EE1-DDE8-4C81-8886-E39EC1CD3DCF}" dt="2023-04-30T18:04:08.679" v="888" actId="1076"/>
          <ac:picMkLst>
            <pc:docMk/>
            <pc:sldMk cId="2628760162" sldId="259"/>
            <ac:picMk id="21" creationId="{BC46C399-87A0-575E-DDF0-29894527EC8B}"/>
          </ac:picMkLst>
        </pc:picChg>
        <pc:picChg chg="add mod">
          <ac:chgData name="Douwe Ravers" userId="c8d85bf50e360dd6" providerId="LiveId" clId="{581F2EE1-DDE8-4C81-8886-E39EC1CD3DCF}" dt="2023-04-30T18:04:08.679" v="888" actId="1076"/>
          <ac:picMkLst>
            <pc:docMk/>
            <pc:sldMk cId="2628760162" sldId="259"/>
            <ac:picMk id="22" creationId="{E4640686-8CB2-15AB-7A48-65F08C391017}"/>
          </ac:picMkLst>
        </pc:picChg>
        <pc:picChg chg="add mod">
          <ac:chgData name="Douwe Ravers" userId="c8d85bf50e360dd6" providerId="LiveId" clId="{581F2EE1-DDE8-4C81-8886-E39EC1CD3DCF}" dt="2023-04-30T18:04:08.679" v="888" actId="1076"/>
          <ac:picMkLst>
            <pc:docMk/>
            <pc:sldMk cId="2628760162" sldId="259"/>
            <ac:picMk id="25" creationId="{D923FA94-9B33-B561-BC60-740106D126E6}"/>
          </ac:picMkLst>
        </pc:picChg>
        <pc:picChg chg="add mod">
          <ac:chgData name="Douwe Ravers" userId="c8d85bf50e360dd6" providerId="LiveId" clId="{581F2EE1-DDE8-4C81-8886-E39EC1CD3DCF}" dt="2023-04-30T17:58:35.791" v="715" actId="164"/>
          <ac:picMkLst>
            <pc:docMk/>
            <pc:sldMk cId="2628760162" sldId="259"/>
            <ac:picMk id="27" creationId="{DE59F88E-7CFF-3879-26E1-D3843F9099DF}"/>
          </ac:picMkLst>
        </pc:picChg>
        <pc:picChg chg="add mod">
          <ac:chgData name="Douwe Ravers" userId="c8d85bf50e360dd6" providerId="LiveId" clId="{581F2EE1-DDE8-4C81-8886-E39EC1CD3DCF}" dt="2023-04-30T17:58:35.791" v="715" actId="164"/>
          <ac:picMkLst>
            <pc:docMk/>
            <pc:sldMk cId="2628760162" sldId="259"/>
            <ac:picMk id="29" creationId="{433A9129-E5AA-84CA-C60D-55EBB9174FAF}"/>
          </ac:picMkLst>
        </pc:picChg>
        <pc:picChg chg="add mod">
          <ac:chgData name="Douwe Ravers" userId="c8d85bf50e360dd6" providerId="LiveId" clId="{581F2EE1-DDE8-4C81-8886-E39EC1CD3DCF}" dt="2023-04-30T17:58:35.791" v="715" actId="164"/>
          <ac:picMkLst>
            <pc:docMk/>
            <pc:sldMk cId="2628760162" sldId="259"/>
            <ac:picMk id="31" creationId="{A11FB13E-E7B0-8369-46AC-CC9C356C11EF}"/>
          </ac:picMkLst>
        </pc:picChg>
        <pc:picChg chg="add mod">
          <ac:chgData name="Douwe Ravers" userId="c8d85bf50e360dd6" providerId="LiveId" clId="{581F2EE1-DDE8-4C81-8886-E39EC1CD3DCF}" dt="2023-04-30T17:58:35.791" v="715" actId="164"/>
          <ac:picMkLst>
            <pc:docMk/>
            <pc:sldMk cId="2628760162" sldId="259"/>
            <ac:picMk id="33" creationId="{69FD52F3-369A-E93D-1758-B9E74ED47748}"/>
          </ac:picMkLst>
        </pc:picChg>
        <pc:picChg chg="add mod">
          <ac:chgData name="Douwe Ravers" userId="c8d85bf50e360dd6" providerId="LiveId" clId="{581F2EE1-DDE8-4C81-8886-E39EC1CD3DCF}" dt="2023-04-30T17:58:35.791" v="715" actId="164"/>
          <ac:picMkLst>
            <pc:docMk/>
            <pc:sldMk cId="2628760162" sldId="259"/>
            <ac:picMk id="35" creationId="{CFA03FDF-2AD0-5224-712A-4ACE8F70C180}"/>
          </ac:picMkLst>
        </pc:picChg>
        <pc:picChg chg="add mod">
          <ac:chgData name="Douwe Ravers" userId="c8d85bf50e360dd6" providerId="LiveId" clId="{581F2EE1-DDE8-4C81-8886-E39EC1CD3DCF}" dt="2023-04-30T18:04:08.679" v="888" actId="1076"/>
          <ac:picMkLst>
            <pc:docMk/>
            <pc:sldMk cId="2628760162" sldId="259"/>
            <ac:picMk id="39" creationId="{9D4C5513-36E0-B20B-8D7C-B4714DF52859}"/>
          </ac:picMkLst>
        </pc:picChg>
        <pc:picChg chg="add mod">
          <ac:chgData name="Douwe Ravers" userId="c8d85bf50e360dd6" providerId="LiveId" clId="{581F2EE1-DDE8-4C81-8886-E39EC1CD3DCF}" dt="2023-04-30T18:04:08.679" v="888" actId="1076"/>
          <ac:picMkLst>
            <pc:docMk/>
            <pc:sldMk cId="2628760162" sldId="259"/>
            <ac:picMk id="41" creationId="{E6D99BDE-D6FC-27CF-1612-C8B1714D3902}"/>
          </ac:picMkLst>
        </pc:picChg>
        <pc:picChg chg="add mod">
          <ac:chgData name="Douwe Ravers" userId="c8d85bf50e360dd6" providerId="LiveId" clId="{581F2EE1-DDE8-4C81-8886-E39EC1CD3DCF}" dt="2023-04-30T18:04:11.216" v="889" actId="1076"/>
          <ac:picMkLst>
            <pc:docMk/>
            <pc:sldMk cId="2628760162" sldId="259"/>
            <ac:picMk id="43" creationId="{1013201F-8EEE-F2A9-3BDF-DC0141B8A312}"/>
          </ac:picMkLst>
        </pc:picChg>
        <pc:picChg chg="add mod">
          <ac:chgData name="Douwe Ravers" userId="c8d85bf50e360dd6" providerId="LiveId" clId="{581F2EE1-DDE8-4C81-8886-E39EC1CD3DCF}" dt="2023-04-30T18:04:30.619" v="894" actId="1076"/>
          <ac:picMkLst>
            <pc:docMk/>
            <pc:sldMk cId="2628760162" sldId="259"/>
            <ac:picMk id="45" creationId="{11206812-EF56-C729-1C31-8A94929B2958}"/>
          </ac:picMkLst>
        </pc:picChg>
      </pc:sldChg>
      <pc:sldChg chg="addSp delSp modSp add mod">
        <pc:chgData name="Douwe Ravers" userId="c8d85bf50e360dd6" providerId="LiveId" clId="{581F2EE1-DDE8-4C81-8886-E39EC1CD3DCF}" dt="2023-04-30T18:17:20.230" v="1480"/>
        <pc:sldMkLst>
          <pc:docMk/>
          <pc:sldMk cId="47746131" sldId="260"/>
        </pc:sldMkLst>
        <pc:spChg chg="mod">
          <ac:chgData name="Douwe Ravers" userId="c8d85bf50e360dd6" providerId="LiveId" clId="{581F2EE1-DDE8-4C81-8886-E39EC1CD3DCF}" dt="2023-04-30T18:07:14.767" v="1004" actId="20577"/>
          <ac:spMkLst>
            <pc:docMk/>
            <pc:sldMk cId="47746131" sldId="260"/>
            <ac:spMk id="2" creationId="{0C4DE95C-AF44-B196-31D1-911B992140AF}"/>
          </ac:spMkLst>
        </pc:spChg>
        <pc:spChg chg="add del mod">
          <ac:chgData name="Douwe Ravers" userId="c8d85bf50e360dd6" providerId="LiveId" clId="{581F2EE1-DDE8-4C81-8886-E39EC1CD3DCF}" dt="2023-04-30T18:05:51.914" v="987" actId="478"/>
          <ac:spMkLst>
            <pc:docMk/>
            <pc:sldMk cId="47746131" sldId="260"/>
            <ac:spMk id="3" creationId="{56346399-8B21-DD49-CF14-C51FB2150272}"/>
          </ac:spMkLst>
        </pc:spChg>
        <pc:spChg chg="add mod">
          <ac:chgData name="Douwe Ravers" userId="c8d85bf50e360dd6" providerId="LiveId" clId="{581F2EE1-DDE8-4C81-8886-E39EC1CD3DCF}" dt="2023-04-30T18:07:33.574" v="1007" actId="1076"/>
          <ac:spMkLst>
            <pc:docMk/>
            <pc:sldMk cId="47746131" sldId="260"/>
            <ac:spMk id="6" creationId="{AFE45BB1-A0DB-D614-698F-E93A055D8924}"/>
          </ac:spMkLst>
        </pc:spChg>
        <pc:spChg chg="add mod">
          <ac:chgData name="Douwe Ravers" userId="c8d85bf50e360dd6" providerId="LiveId" clId="{581F2EE1-DDE8-4C81-8886-E39EC1CD3DCF}" dt="2023-04-30T18:08:12.658" v="1065" actId="1076"/>
          <ac:spMkLst>
            <pc:docMk/>
            <pc:sldMk cId="47746131" sldId="260"/>
            <ac:spMk id="7" creationId="{868C4478-CC45-F131-1AD1-A1080D2F8BB5}"/>
          </ac:spMkLst>
        </pc:spChg>
        <pc:spChg chg="add mod">
          <ac:chgData name="Douwe Ravers" userId="c8d85bf50e360dd6" providerId="LiveId" clId="{581F2EE1-DDE8-4C81-8886-E39EC1CD3DCF}" dt="2023-04-30T18:08:21.476" v="1067" actId="1076"/>
          <ac:spMkLst>
            <pc:docMk/>
            <pc:sldMk cId="47746131" sldId="260"/>
            <ac:spMk id="8" creationId="{5903E598-94B2-89D4-FF18-07D59497AB64}"/>
          </ac:spMkLst>
        </pc:spChg>
        <pc:spChg chg="add mod">
          <ac:chgData name="Douwe Ravers" userId="c8d85bf50e360dd6" providerId="LiveId" clId="{581F2EE1-DDE8-4C81-8886-E39EC1CD3DCF}" dt="2023-04-30T18:08:48.749" v="1130" actId="20577"/>
          <ac:spMkLst>
            <pc:docMk/>
            <pc:sldMk cId="47746131" sldId="260"/>
            <ac:spMk id="9" creationId="{A077ADC6-0724-865D-6994-829621EE7224}"/>
          </ac:spMkLst>
        </pc:spChg>
        <pc:spChg chg="add mod">
          <ac:chgData name="Douwe Ravers" userId="c8d85bf50e360dd6" providerId="LiveId" clId="{581F2EE1-DDE8-4C81-8886-E39EC1CD3DCF}" dt="2023-04-30T18:09:00.142" v="1132" actId="1076"/>
          <ac:spMkLst>
            <pc:docMk/>
            <pc:sldMk cId="47746131" sldId="260"/>
            <ac:spMk id="10" creationId="{E756AA5F-5A22-52B2-1C6F-A4166D66C8CC}"/>
          </ac:spMkLst>
        </pc:spChg>
        <pc:spChg chg="add mod">
          <ac:chgData name="Douwe Ravers" userId="c8d85bf50e360dd6" providerId="LiveId" clId="{581F2EE1-DDE8-4C81-8886-E39EC1CD3DCF}" dt="2023-04-30T18:09:28.532" v="1190" actId="1076"/>
          <ac:spMkLst>
            <pc:docMk/>
            <pc:sldMk cId="47746131" sldId="260"/>
            <ac:spMk id="11" creationId="{2681C965-2FD8-5583-26F7-6BB560D37887}"/>
          </ac:spMkLst>
        </pc:spChg>
        <pc:spChg chg="add mod">
          <ac:chgData name="Douwe Ravers" userId="c8d85bf50e360dd6" providerId="LiveId" clId="{581F2EE1-DDE8-4C81-8886-E39EC1CD3DCF}" dt="2023-04-30T18:09:47.990" v="1194" actId="1076"/>
          <ac:spMkLst>
            <pc:docMk/>
            <pc:sldMk cId="47746131" sldId="260"/>
            <ac:spMk id="12" creationId="{A5AE0BCE-0D96-57B9-D9DF-2D18CE3BB3C8}"/>
          </ac:spMkLst>
        </pc:spChg>
        <pc:spChg chg="add mod">
          <ac:chgData name="Douwe Ravers" userId="c8d85bf50e360dd6" providerId="LiveId" clId="{581F2EE1-DDE8-4C81-8886-E39EC1CD3DCF}" dt="2023-04-30T18:10:30.026" v="1249" actId="1076"/>
          <ac:spMkLst>
            <pc:docMk/>
            <pc:sldMk cId="47746131" sldId="260"/>
            <ac:spMk id="13" creationId="{8DFA6E7F-ED1F-C734-B48E-EFDFF2B06868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19" creationId="{9539DEDB-948E-7A0F-5B50-475C0FB3CDA3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20" creationId="{6D44D6B4-BFC2-3936-93A7-FC8E38936DEE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23" creationId="{2377A15D-E3A8-E7A4-5D0A-A51094752988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24" creationId="{16B21408-42CA-5334-7091-03781C6D6441}"/>
          </ac:spMkLst>
        </pc:spChg>
        <pc:spChg chg="add mod ord">
          <ac:chgData name="Douwe Ravers" userId="c8d85bf50e360dd6" providerId="LiveId" clId="{581F2EE1-DDE8-4C81-8886-E39EC1CD3DCF}" dt="2023-04-30T18:12:20.321" v="1265" actId="14861"/>
          <ac:spMkLst>
            <pc:docMk/>
            <pc:sldMk cId="47746131" sldId="260"/>
            <ac:spMk id="28" creationId="{677CFA51-8BCC-580F-91C5-2267D68F4F00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37" creationId="{696ABA83-FF46-A8B8-F33F-A0429A5AA271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38" creationId="{A7BFFFA3-315E-4AE8-4F74-199407118D66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40" creationId="{E6C11E82-A403-E713-57C4-06BEB55A0FCC}"/>
          </ac:spMkLst>
        </pc:spChg>
        <pc:spChg chg="add mod">
          <ac:chgData name="Douwe Ravers" userId="c8d85bf50e360dd6" providerId="LiveId" clId="{581F2EE1-DDE8-4C81-8886-E39EC1CD3DCF}" dt="2023-04-30T18:17:20.230" v="1480"/>
          <ac:spMkLst>
            <pc:docMk/>
            <pc:sldMk cId="47746131" sldId="260"/>
            <ac:spMk id="42" creationId="{59DC99FD-2794-7F98-6B6C-9419816AA93A}"/>
          </ac:spMkLst>
        </pc:spChg>
        <pc:spChg chg="add mod">
          <ac:chgData name="Douwe Ravers" userId="c8d85bf50e360dd6" providerId="LiveId" clId="{581F2EE1-DDE8-4C81-8886-E39EC1CD3DCF}" dt="2023-04-30T18:15:51.364" v="1417" actId="313"/>
          <ac:spMkLst>
            <pc:docMk/>
            <pc:sldMk cId="47746131" sldId="260"/>
            <ac:spMk id="44" creationId="{38AFA88E-575D-3FE1-3AE9-775625DFD961}"/>
          </ac:spMkLst>
        </pc:spChg>
        <pc:spChg chg="del">
          <ac:chgData name="Douwe Ravers" userId="c8d85bf50e360dd6" providerId="LiveId" clId="{581F2EE1-DDE8-4C81-8886-E39EC1CD3DCF}" dt="2023-04-30T18:05:37.098" v="985" actId="478"/>
          <ac:spMkLst>
            <pc:docMk/>
            <pc:sldMk cId="47746131" sldId="260"/>
            <ac:spMk id="46" creationId="{5AF56E79-28C4-370A-1132-33A9826AB7F5}"/>
          </ac:spMkLst>
        </pc:spChg>
        <pc:spChg chg="add mod">
          <ac:chgData name="Douwe Ravers" userId="c8d85bf50e360dd6" providerId="LiveId" clId="{581F2EE1-DDE8-4C81-8886-E39EC1CD3DCF}" dt="2023-04-30T18:17:06.829" v="1479" actId="20577"/>
          <ac:spMkLst>
            <pc:docMk/>
            <pc:sldMk cId="47746131" sldId="260"/>
            <ac:spMk id="47" creationId="{79B4B6F4-4AE2-2843-9E80-670710CD4FB4}"/>
          </ac:spMkLst>
        </pc:spChg>
        <pc:grpChg chg="del">
          <ac:chgData name="Douwe Ravers" userId="c8d85bf50e360dd6" providerId="LiveId" clId="{581F2EE1-DDE8-4C81-8886-E39EC1CD3DCF}" dt="2023-04-30T18:05:37.098" v="985" actId="478"/>
          <ac:grpSpMkLst>
            <pc:docMk/>
            <pc:sldMk cId="47746131" sldId="260"/>
            <ac:grpSpMk id="36" creationId="{30512300-A14C-2060-0DC1-9130EA75E369}"/>
          </ac:grpSpMkLst>
        </pc:grpChg>
        <pc:picChg chg="add mod ord">
          <ac:chgData name="Douwe Ravers" userId="c8d85bf50e360dd6" providerId="LiveId" clId="{581F2EE1-DDE8-4C81-8886-E39EC1CD3DCF}" dt="2023-04-30T18:12:08.953" v="1264" actId="171"/>
          <ac:picMkLst>
            <pc:docMk/>
            <pc:sldMk cId="47746131" sldId="260"/>
            <ac:picMk id="5" creationId="{1F7F4A86-0BD8-7F2C-DAEF-3DD574202A2A}"/>
          </ac:picMkLst>
        </pc:picChg>
        <pc:picChg chg="add mod">
          <ac:chgData name="Douwe Ravers" userId="c8d85bf50e360dd6" providerId="LiveId" clId="{581F2EE1-DDE8-4C81-8886-E39EC1CD3DCF}" dt="2023-04-30T18:11:04.671" v="1253" actId="1076"/>
          <ac:picMkLst>
            <pc:docMk/>
            <pc:sldMk cId="47746131" sldId="260"/>
            <ac:picMk id="15" creationId="{69A5BD2E-8E38-2673-AB63-BBE2783B9314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17" creationId="{59C4C2A1-83D0-0928-0F5B-561A29788211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18" creationId="{F838B353-E5D1-9956-5403-2649661A9B4C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21" creationId="{BC46C399-87A0-575E-DDF0-29894527EC8B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22" creationId="{E4640686-8CB2-15AB-7A48-65F08C391017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25" creationId="{D923FA94-9B33-B561-BC60-740106D126E6}"/>
          </ac:picMkLst>
        </pc:picChg>
        <pc:picChg chg="add mod">
          <ac:chgData name="Douwe Ravers" userId="c8d85bf50e360dd6" providerId="LiveId" clId="{581F2EE1-DDE8-4C81-8886-E39EC1CD3DCF}" dt="2023-04-30T18:11:10.095" v="1257" actId="1076"/>
          <ac:picMkLst>
            <pc:docMk/>
            <pc:sldMk cId="47746131" sldId="260"/>
            <ac:picMk id="26" creationId="{4C1E3302-D4A0-CA6F-C19B-FCA220B24CD5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39" creationId="{9D4C5513-36E0-B20B-8D7C-B4714DF52859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41" creationId="{E6D99BDE-D6FC-27CF-1612-C8B1714D3902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43" creationId="{1013201F-8EEE-F2A9-3BDF-DC0141B8A312}"/>
          </ac:picMkLst>
        </pc:picChg>
        <pc:picChg chg="del">
          <ac:chgData name="Douwe Ravers" userId="c8d85bf50e360dd6" providerId="LiveId" clId="{581F2EE1-DDE8-4C81-8886-E39EC1CD3DCF}" dt="2023-04-30T18:05:37.098" v="985" actId="478"/>
          <ac:picMkLst>
            <pc:docMk/>
            <pc:sldMk cId="47746131" sldId="260"/>
            <ac:picMk id="45" creationId="{11206812-EF56-C729-1C31-8A94929B2958}"/>
          </ac:picMkLst>
        </pc:picChg>
        <pc:cxnChg chg="add del mod">
          <ac:chgData name="Douwe Ravers" userId="c8d85bf50e360dd6" providerId="LiveId" clId="{581F2EE1-DDE8-4C81-8886-E39EC1CD3DCF}" dt="2023-04-30T18:12:42.628" v="1268" actId="478"/>
          <ac:cxnSpMkLst>
            <pc:docMk/>
            <pc:sldMk cId="47746131" sldId="260"/>
            <ac:cxnSpMk id="32" creationId="{815F8F62-4289-314D-FCB1-511AB38AF944}"/>
          </ac:cxnSpMkLst>
        </pc:cxnChg>
      </pc:sldChg>
      <pc:sldChg chg="addSp delSp modSp add mod">
        <pc:chgData name="Douwe Ravers" userId="c8d85bf50e360dd6" providerId="LiveId" clId="{581F2EE1-DDE8-4C81-8886-E39EC1CD3DCF}" dt="2023-04-30T18:38:37.889" v="1836" actId="1076"/>
        <pc:sldMkLst>
          <pc:docMk/>
          <pc:sldMk cId="1128374672" sldId="261"/>
        </pc:sldMkLst>
        <pc:spChg chg="add del mod">
          <ac:chgData name="Douwe Ravers" userId="c8d85bf50e360dd6" providerId="LiveId" clId="{581F2EE1-DDE8-4C81-8886-E39EC1CD3DCF}" dt="2023-04-30T18:27:18.736" v="1574" actId="478"/>
          <ac:spMkLst>
            <pc:docMk/>
            <pc:sldMk cId="1128374672" sldId="261"/>
            <ac:spMk id="10" creationId="{C5C89268-908D-2B8F-352D-E8BE14538D76}"/>
          </ac:spMkLst>
        </pc:spChg>
        <pc:spChg chg="mod">
          <ac:chgData name="Douwe Ravers" userId="c8d85bf50e360dd6" providerId="LiveId" clId="{581F2EE1-DDE8-4C81-8886-E39EC1CD3DCF}" dt="2023-04-30T18:24:33.342" v="1538" actId="20577"/>
          <ac:spMkLst>
            <pc:docMk/>
            <pc:sldMk cId="1128374672" sldId="261"/>
            <ac:spMk id="11" creationId="{13A726F4-4F1A-0E43-5DDB-DF59D3337A06}"/>
          </ac:spMkLst>
        </pc:spChg>
        <pc:spChg chg="add mod">
          <ac:chgData name="Douwe Ravers" userId="c8d85bf50e360dd6" providerId="LiveId" clId="{581F2EE1-DDE8-4C81-8886-E39EC1CD3DCF}" dt="2023-04-30T18:27:32.293" v="1577" actId="13822"/>
          <ac:spMkLst>
            <pc:docMk/>
            <pc:sldMk cId="1128374672" sldId="261"/>
            <ac:spMk id="12" creationId="{43B66A1A-1E52-F235-C98B-C2FCA32819C6}"/>
          </ac:spMkLst>
        </pc:spChg>
        <pc:spChg chg="add mod ord">
          <ac:chgData name="Douwe Ravers" userId="c8d85bf50e360dd6" providerId="LiveId" clId="{581F2EE1-DDE8-4C81-8886-E39EC1CD3DCF}" dt="2023-04-30T18:32:19.582" v="1691" actId="166"/>
          <ac:spMkLst>
            <pc:docMk/>
            <pc:sldMk cId="1128374672" sldId="261"/>
            <ac:spMk id="13" creationId="{64677852-DDD3-D551-E68E-9A9218676E87}"/>
          </ac:spMkLst>
        </pc:spChg>
        <pc:spChg chg="add mod">
          <ac:chgData name="Douwe Ravers" userId="c8d85bf50e360dd6" providerId="LiveId" clId="{581F2EE1-DDE8-4C81-8886-E39EC1CD3DCF}" dt="2023-04-30T18:28:25.320" v="1600" actId="1076"/>
          <ac:spMkLst>
            <pc:docMk/>
            <pc:sldMk cId="1128374672" sldId="261"/>
            <ac:spMk id="16" creationId="{3F3DD1B3-A258-09E7-BD25-DC226463AB84}"/>
          </ac:spMkLst>
        </pc:spChg>
        <pc:spChg chg="add mod">
          <ac:chgData name="Douwe Ravers" userId="c8d85bf50e360dd6" providerId="LiveId" clId="{581F2EE1-DDE8-4C81-8886-E39EC1CD3DCF}" dt="2023-04-30T18:34:42.042" v="1775" actId="1076"/>
          <ac:spMkLst>
            <pc:docMk/>
            <pc:sldMk cId="1128374672" sldId="261"/>
            <ac:spMk id="20" creationId="{1E2E4E05-0086-E50E-B082-D62B29B550FA}"/>
          </ac:spMkLst>
        </pc:spChg>
        <pc:spChg chg="add mod">
          <ac:chgData name="Douwe Ravers" userId="c8d85bf50e360dd6" providerId="LiveId" clId="{581F2EE1-DDE8-4C81-8886-E39EC1CD3DCF}" dt="2023-04-30T18:35:05.571" v="1788" actId="20577"/>
          <ac:spMkLst>
            <pc:docMk/>
            <pc:sldMk cId="1128374672" sldId="261"/>
            <ac:spMk id="24" creationId="{89B41EEC-E99D-D116-5A42-A2361DA3BF4D}"/>
          </ac:spMkLst>
        </pc:spChg>
        <pc:spChg chg="add del mod">
          <ac:chgData name="Douwe Ravers" userId="c8d85bf50e360dd6" providerId="LiveId" clId="{581F2EE1-DDE8-4C81-8886-E39EC1CD3DCF}" dt="2023-04-30T18:33:12.413" v="1723" actId="478"/>
          <ac:spMkLst>
            <pc:docMk/>
            <pc:sldMk cId="1128374672" sldId="261"/>
            <ac:spMk id="25" creationId="{4F5DCD47-99BC-BD6F-28FC-57289963C0C6}"/>
          </ac:spMkLst>
        </pc:spChg>
        <pc:spChg chg="add mod">
          <ac:chgData name="Douwe Ravers" userId="c8d85bf50e360dd6" providerId="LiveId" clId="{581F2EE1-DDE8-4C81-8886-E39EC1CD3DCF}" dt="2023-04-30T18:34:50.131" v="1777" actId="1076"/>
          <ac:spMkLst>
            <pc:docMk/>
            <pc:sldMk cId="1128374672" sldId="261"/>
            <ac:spMk id="27" creationId="{9E7FEB4B-8C21-7BC1-637A-85DA14D9DCAD}"/>
          </ac:spMkLst>
        </pc:spChg>
        <pc:spChg chg="add mod">
          <ac:chgData name="Douwe Ravers" userId="c8d85bf50e360dd6" providerId="LiveId" clId="{581F2EE1-DDE8-4C81-8886-E39EC1CD3DCF}" dt="2023-04-30T18:36:55.161" v="1801" actId="1076"/>
          <ac:spMkLst>
            <pc:docMk/>
            <pc:sldMk cId="1128374672" sldId="261"/>
            <ac:spMk id="30" creationId="{8482BA6E-1534-A46E-6B31-14458E461318}"/>
          </ac:spMkLst>
        </pc:spChg>
        <pc:spChg chg="add mod">
          <ac:chgData name="Douwe Ravers" userId="c8d85bf50e360dd6" providerId="LiveId" clId="{581F2EE1-DDE8-4C81-8886-E39EC1CD3DCF}" dt="2023-04-30T18:37:29.784" v="1816" actId="14100"/>
          <ac:spMkLst>
            <pc:docMk/>
            <pc:sldMk cId="1128374672" sldId="261"/>
            <ac:spMk id="31" creationId="{68159FC1-D87C-3201-A944-B9132F05CC85}"/>
          </ac:spMkLst>
        </pc:spChg>
        <pc:spChg chg="add mod">
          <ac:chgData name="Douwe Ravers" userId="c8d85bf50e360dd6" providerId="LiveId" clId="{581F2EE1-DDE8-4C81-8886-E39EC1CD3DCF}" dt="2023-04-30T18:37:33.855" v="1818" actId="571"/>
          <ac:spMkLst>
            <pc:docMk/>
            <pc:sldMk cId="1128374672" sldId="261"/>
            <ac:spMk id="33" creationId="{258AEF8C-056C-4B2A-2083-80154B4166D5}"/>
          </ac:spMkLst>
        </pc:spChg>
        <pc:spChg chg="add mod">
          <ac:chgData name="Douwe Ravers" userId="c8d85bf50e360dd6" providerId="LiveId" clId="{581F2EE1-DDE8-4C81-8886-E39EC1CD3DCF}" dt="2023-04-30T18:38:04.501" v="1829" actId="20577"/>
          <ac:spMkLst>
            <pc:docMk/>
            <pc:sldMk cId="1128374672" sldId="261"/>
            <ac:spMk id="34" creationId="{9FA48EC5-D67A-62CE-6259-0A14FC4F758F}"/>
          </ac:spMkLst>
        </pc:spChg>
        <pc:spChg chg="del">
          <ac:chgData name="Douwe Ravers" userId="c8d85bf50e360dd6" providerId="LiveId" clId="{581F2EE1-DDE8-4C81-8886-E39EC1CD3DCF}" dt="2023-04-30T18:26:12.074" v="1562" actId="478"/>
          <ac:spMkLst>
            <pc:docMk/>
            <pc:sldMk cId="1128374672" sldId="261"/>
            <ac:spMk id="53" creationId="{202924EE-6D81-01E4-DC1D-F23F35846EB7}"/>
          </ac:spMkLst>
        </pc:spChg>
        <pc:spChg chg="del">
          <ac:chgData name="Douwe Ravers" userId="c8d85bf50e360dd6" providerId="LiveId" clId="{581F2EE1-DDE8-4C81-8886-E39EC1CD3DCF}" dt="2023-04-30T18:26:20.378" v="1563" actId="478"/>
          <ac:spMkLst>
            <pc:docMk/>
            <pc:sldMk cId="1128374672" sldId="261"/>
            <ac:spMk id="54" creationId="{7DD01F3F-713C-A20A-D1B3-6AFAE0AE02A7}"/>
          </ac:spMkLst>
        </pc:spChg>
        <pc:spChg chg="del">
          <ac:chgData name="Douwe Ravers" userId="c8d85bf50e360dd6" providerId="LiveId" clId="{581F2EE1-DDE8-4C81-8886-E39EC1CD3DCF}" dt="2023-04-30T18:26:12.074" v="1562" actId="478"/>
          <ac:spMkLst>
            <pc:docMk/>
            <pc:sldMk cId="1128374672" sldId="261"/>
            <ac:spMk id="62" creationId="{3658040D-24E8-4410-17CF-60E1B949B53B}"/>
          </ac:spMkLst>
        </pc:spChg>
        <pc:spChg chg="del">
          <ac:chgData name="Douwe Ravers" userId="c8d85bf50e360dd6" providerId="LiveId" clId="{581F2EE1-DDE8-4C81-8886-E39EC1CD3DCF}" dt="2023-04-30T18:26:12.074" v="1562" actId="478"/>
          <ac:spMkLst>
            <pc:docMk/>
            <pc:sldMk cId="1128374672" sldId="261"/>
            <ac:spMk id="64" creationId="{E798BB80-AA37-23BE-FC8F-780096BFD0EC}"/>
          </ac:spMkLst>
        </pc:spChg>
        <pc:spChg chg="del">
          <ac:chgData name="Douwe Ravers" userId="c8d85bf50e360dd6" providerId="LiveId" clId="{581F2EE1-DDE8-4C81-8886-E39EC1CD3DCF}" dt="2023-04-30T18:26:20.378" v="1563" actId="478"/>
          <ac:spMkLst>
            <pc:docMk/>
            <pc:sldMk cId="1128374672" sldId="261"/>
            <ac:spMk id="69" creationId="{B2075F2A-E7EF-9BBC-3FBE-1B3E0253E216}"/>
          </ac:spMkLst>
        </pc:spChg>
        <pc:spChg chg="del">
          <ac:chgData name="Douwe Ravers" userId="c8d85bf50e360dd6" providerId="LiveId" clId="{581F2EE1-DDE8-4C81-8886-E39EC1CD3DCF}" dt="2023-04-30T18:26:20.378" v="1563" actId="478"/>
          <ac:spMkLst>
            <pc:docMk/>
            <pc:sldMk cId="1128374672" sldId="261"/>
            <ac:spMk id="70" creationId="{9574F44D-C879-0215-F12D-589C70E7ED12}"/>
          </ac:spMkLst>
        </pc:spChg>
        <pc:picChg chg="add mod">
          <ac:chgData name="Douwe Ravers" userId="c8d85bf50e360dd6" providerId="LiveId" clId="{581F2EE1-DDE8-4C81-8886-E39EC1CD3DCF}" dt="2023-04-30T18:26:01.230" v="1560" actId="1076"/>
          <ac:picMkLst>
            <pc:docMk/>
            <pc:sldMk cId="1128374672" sldId="261"/>
            <ac:picMk id="3" creationId="{DB24A937-2A5C-0E97-5346-8441C55CEE65}"/>
          </ac:picMkLst>
        </pc:picChg>
        <pc:picChg chg="del">
          <ac:chgData name="Douwe Ravers" userId="c8d85bf50e360dd6" providerId="LiveId" clId="{581F2EE1-DDE8-4C81-8886-E39EC1CD3DCF}" dt="2023-04-30T18:26:20.378" v="1563" actId="478"/>
          <ac:picMkLst>
            <pc:docMk/>
            <pc:sldMk cId="1128374672" sldId="261"/>
            <ac:picMk id="5" creationId="{1DF86290-6D87-6F00-B6BF-593F74F430B2}"/>
          </ac:picMkLst>
        </pc:picChg>
        <pc:picChg chg="add mod">
          <ac:chgData name="Douwe Ravers" userId="c8d85bf50e360dd6" providerId="LiveId" clId="{581F2EE1-DDE8-4C81-8886-E39EC1CD3DCF}" dt="2023-04-30T18:25:55.383" v="1557" actId="1076"/>
          <ac:picMkLst>
            <pc:docMk/>
            <pc:sldMk cId="1128374672" sldId="261"/>
            <ac:picMk id="6" creationId="{D1FF5F0A-AD35-2A8F-29B6-BFC594322DBA}"/>
          </ac:picMkLst>
        </pc:picChg>
        <pc:picChg chg="add mod">
          <ac:chgData name="Douwe Ravers" userId="c8d85bf50e360dd6" providerId="LiveId" clId="{581F2EE1-DDE8-4C81-8886-E39EC1CD3DCF}" dt="2023-04-30T18:25:51.680" v="1556" actId="1076"/>
          <ac:picMkLst>
            <pc:docMk/>
            <pc:sldMk cId="1128374672" sldId="261"/>
            <ac:picMk id="8" creationId="{76CD83DF-A6C8-E58F-6B72-92A4F089205A}"/>
          </ac:picMkLst>
        </pc:picChg>
        <pc:picChg chg="add mod ord">
          <ac:chgData name="Douwe Ravers" userId="c8d85bf50e360dd6" providerId="LiveId" clId="{581F2EE1-DDE8-4C81-8886-E39EC1CD3DCF}" dt="2023-04-30T18:28:32.206" v="1602" actId="1076"/>
          <ac:picMkLst>
            <pc:docMk/>
            <pc:sldMk cId="1128374672" sldId="261"/>
            <ac:picMk id="9" creationId="{AA4DA148-BF79-4521-F433-F00CC51C7FC9}"/>
          </ac:picMkLst>
        </pc:picChg>
        <pc:picChg chg="add mod">
          <ac:chgData name="Douwe Ravers" userId="c8d85bf50e360dd6" providerId="LiveId" clId="{581F2EE1-DDE8-4C81-8886-E39EC1CD3DCF}" dt="2023-04-30T18:28:14.734" v="1597" actId="1076"/>
          <ac:picMkLst>
            <pc:docMk/>
            <pc:sldMk cId="1128374672" sldId="261"/>
            <ac:picMk id="14" creationId="{6E71BF46-26F3-691C-32E1-82DC7057FEA8}"/>
          </ac:picMkLst>
        </pc:picChg>
        <pc:picChg chg="add mod ord">
          <ac:chgData name="Douwe Ravers" userId="c8d85bf50e360dd6" providerId="LiveId" clId="{581F2EE1-DDE8-4C81-8886-E39EC1CD3DCF}" dt="2023-04-30T18:28:59.893" v="1615" actId="170"/>
          <ac:picMkLst>
            <pc:docMk/>
            <pc:sldMk cId="1128374672" sldId="261"/>
            <ac:picMk id="15" creationId="{F66C616F-5CC3-B43A-CDED-F6E3C888FA27}"/>
          </ac:picMkLst>
        </pc:picChg>
        <pc:picChg chg="add mod">
          <ac:chgData name="Douwe Ravers" userId="c8d85bf50e360dd6" providerId="LiveId" clId="{581F2EE1-DDE8-4C81-8886-E39EC1CD3DCF}" dt="2023-04-30T18:28:50.245" v="1612" actId="1076"/>
          <ac:picMkLst>
            <pc:docMk/>
            <pc:sldMk cId="1128374672" sldId="261"/>
            <ac:picMk id="17" creationId="{38771A27-B2EF-6BE6-2163-AF21E8092FC8}"/>
          </ac:picMkLst>
        </pc:picChg>
        <pc:picChg chg="add mod">
          <ac:chgData name="Douwe Ravers" userId="c8d85bf50e360dd6" providerId="LiveId" clId="{581F2EE1-DDE8-4C81-8886-E39EC1CD3DCF}" dt="2023-04-30T18:29:20.447" v="1619" actId="1076"/>
          <ac:picMkLst>
            <pc:docMk/>
            <pc:sldMk cId="1128374672" sldId="261"/>
            <ac:picMk id="18" creationId="{E75D81FA-D393-55DB-A657-EF48F2CC2DDD}"/>
          </ac:picMkLst>
        </pc:picChg>
        <pc:picChg chg="add mod">
          <ac:chgData name="Douwe Ravers" userId="c8d85bf50e360dd6" providerId="LiveId" clId="{581F2EE1-DDE8-4C81-8886-E39EC1CD3DCF}" dt="2023-04-30T18:29:27.794" v="1622" actId="1076"/>
          <ac:picMkLst>
            <pc:docMk/>
            <pc:sldMk cId="1128374672" sldId="261"/>
            <ac:picMk id="19" creationId="{D8F3C3A9-08F8-8107-C890-EF9BEA07BA87}"/>
          </ac:picMkLst>
        </pc:picChg>
        <pc:picChg chg="add mod">
          <ac:chgData name="Douwe Ravers" userId="c8d85bf50e360dd6" providerId="LiveId" clId="{581F2EE1-DDE8-4C81-8886-E39EC1CD3DCF}" dt="2023-04-30T18:34:44.856" v="1776" actId="1076"/>
          <ac:picMkLst>
            <pc:docMk/>
            <pc:sldMk cId="1128374672" sldId="261"/>
            <ac:picMk id="22" creationId="{ECE93F01-56FC-CFE0-F64C-5A4196D3FDA0}"/>
          </ac:picMkLst>
        </pc:picChg>
        <pc:picChg chg="add mod">
          <ac:chgData name="Douwe Ravers" userId="c8d85bf50e360dd6" providerId="LiveId" clId="{581F2EE1-DDE8-4C81-8886-E39EC1CD3DCF}" dt="2023-04-30T18:34:44.856" v="1776" actId="1076"/>
          <ac:picMkLst>
            <pc:docMk/>
            <pc:sldMk cId="1128374672" sldId="261"/>
            <ac:picMk id="23" creationId="{984D1423-29D4-A148-552B-9F3F8AC5F715}"/>
          </ac:picMkLst>
        </pc:picChg>
        <pc:picChg chg="add mod">
          <ac:chgData name="Douwe Ravers" userId="c8d85bf50e360dd6" providerId="LiveId" clId="{581F2EE1-DDE8-4C81-8886-E39EC1CD3DCF}" dt="2023-04-30T18:34:51.959" v="1778" actId="1076"/>
          <ac:picMkLst>
            <pc:docMk/>
            <pc:sldMk cId="1128374672" sldId="261"/>
            <ac:picMk id="26" creationId="{A6E33105-9EE8-6924-61DC-CE15F84B1EF2}"/>
          </ac:picMkLst>
        </pc:picChg>
        <pc:picChg chg="add mod">
          <ac:chgData name="Douwe Ravers" userId="c8d85bf50e360dd6" providerId="LiveId" clId="{581F2EE1-DDE8-4C81-8886-E39EC1CD3DCF}" dt="2023-04-30T18:36:30.582" v="1793" actId="1076"/>
          <ac:picMkLst>
            <pc:docMk/>
            <pc:sldMk cId="1128374672" sldId="261"/>
            <ac:picMk id="29" creationId="{A3F44E14-D09D-290B-DA10-09BE66D874CE}"/>
          </ac:picMkLst>
        </pc:picChg>
        <pc:picChg chg="add mod">
          <ac:chgData name="Douwe Ravers" userId="c8d85bf50e360dd6" providerId="LiveId" clId="{581F2EE1-DDE8-4C81-8886-E39EC1CD3DCF}" dt="2023-04-30T18:37:19.294" v="1812" actId="1076"/>
          <ac:picMkLst>
            <pc:docMk/>
            <pc:sldMk cId="1128374672" sldId="261"/>
            <ac:picMk id="32" creationId="{A1408A73-AA53-626A-BDF2-C2F01DC5CB38}"/>
          </ac:picMkLst>
        </pc:picChg>
        <pc:picChg chg="add mod">
          <ac:chgData name="Douwe Ravers" userId="c8d85bf50e360dd6" providerId="LiveId" clId="{581F2EE1-DDE8-4C81-8886-E39EC1CD3DCF}" dt="2023-04-30T18:38:22.801" v="1832" actId="14100"/>
          <ac:picMkLst>
            <pc:docMk/>
            <pc:sldMk cId="1128374672" sldId="261"/>
            <ac:picMk id="35" creationId="{F2BC8095-8077-E319-DAB5-5BC6C3BB4CFC}"/>
          </ac:picMkLst>
        </pc:picChg>
        <pc:picChg chg="add mod">
          <ac:chgData name="Douwe Ravers" userId="c8d85bf50e360dd6" providerId="LiveId" clId="{581F2EE1-DDE8-4C81-8886-E39EC1CD3DCF}" dt="2023-04-30T18:38:35.205" v="1834" actId="1076"/>
          <ac:picMkLst>
            <pc:docMk/>
            <pc:sldMk cId="1128374672" sldId="261"/>
            <ac:picMk id="36" creationId="{D36C74D7-EA69-5D8F-AF1D-C6E14607AE03}"/>
          </ac:picMkLst>
        </pc:picChg>
        <pc:picChg chg="add mod">
          <ac:chgData name="Douwe Ravers" userId="c8d85bf50e360dd6" providerId="LiveId" clId="{581F2EE1-DDE8-4C81-8886-E39EC1CD3DCF}" dt="2023-04-30T18:38:37.889" v="1836" actId="1076"/>
          <ac:picMkLst>
            <pc:docMk/>
            <pc:sldMk cId="1128374672" sldId="261"/>
            <ac:picMk id="37" creationId="{67377397-5955-5533-D221-24F45E74C3EC}"/>
          </ac:picMkLst>
        </pc:picChg>
        <pc:picChg chg="del">
          <ac:chgData name="Douwe Ravers" userId="c8d85bf50e360dd6" providerId="LiveId" clId="{581F2EE1-DDE8-4C81-8886-E39EC1CD3DCF}" dt="2023-04-30T18:23:29.079" v="1482" actId="478"/>
          <ac:picMkLst>
            <pc:docMk/>
            <pc:sldMk cId="1128374672" sldId="261"/>
            <ac:picMk id="48" creationId="{2B0B7EBE-7EE7-1C7B-A52D-EC65C6853AFE}"/>
          </ac:picMkLst>
        </pc:picChg>
        <pc:picChg chg="del">
          <ac:chgData name="Douwe Ravers" userId="c8d85bf50e360dd6" providerId="LiveId" clId="{581F2EE1-DDE8-4C81-8886-E39EC1CD3DCF}" dt="2023-04-30T18:23:32.191" v="1483" actId="478"/>
          <ac:picMkLst>
            <pc:docMk/>
            <pc:sldMk cId="1128374672" sldId="261"/>
            <ac:picMk id="50" creationId="{FF57BF49-A2ED-58DF-D8D3-A99E0E3A34AC}"/>
          </ac:picMkLst>
        </pc:picChg>
        <pc:picChg chg="del">
          <ac:chgData name="Douwe Ravers" userId="c8d85bf50e360dd6" providerId="LiveId" clId="{581F2EE1-DDE8-4C81-8886-E39EC1CD3DCF}" dt="2023-04-30T18:23:32.191" v="1483" actId="478"/>
          <ac:picMkLst>
            <pc:docMk/>
            <pc:sldMk cId="1128374672" sldId="261"/>
            <ac:picMk id="52" creationId="{E8768698-E89C-AB60-02A5-9B15967B85FB}"/>
          </ac:picMkLst>
        </pc:picChg>
        <pc:picChg chg="del">
          <ac:chgData name="Douwe Ravers" userId="c8d85bf50e360dd6" providerId="LiveId" clId="{581F2EE1-DDE8-4C81-8886-E39EC1CD3DCF}" dt="2023-04-30T18:26:20.378" v="1563" actId="478"/>
          <ac:picMkLst>
            <pc:docMk/>
            <pc:sldMk cId="1128374672" sldId="261"/>
            <ac:picMk id="57" creationId="{A5E61D8A-7430-C274-D400-FA93A1B6EE33}"/>
          </ac:picMkLst>
        </pc:picChg>
        <pc:picChg chg="mod">
          <ac:chgData name="Douwe Ravers" userId="c8d85bf50e360dd6" providerId="LiveId" clId="{581F2EE1-DDE8-4C81-8886-E39EC1CD3DCF}" dt="2023-04-30T18:31:05.305" v="1634" actId="14100"/>
          <ac:picMkLst>
            <pc:docMk/>
            <pc:sldMk cId="1128374672" sldId="261"/>
            <ac:picMk id="59" creationId="{7227C457-22E8-C992-7ADF-D83C086C8EF7}"/>
          </ac:picMkLst>
        </pc:picChg>
        <pc:picChg chg="del">
          <ac:chgData name="Douwe Ravers" userId="c8d85bf50e360dd6" providerId="LiveId" clId="{581F2EE1-DDE8-4C81-8886-E39EC1CD3DCF}" dt="2023-04-30T18:26:20.378" v="1563" actId="478"/>
          <ac:picMkLst>
            <pc:docMk/>
            <pc:sldMk cId="1128374672" sldId="261"/>
            <ac:picMk id="61" creationId="{8AAD23B2-4E02-101B-9528-65A73C13B498}"/>
          </ac:picMkLst>
        </pc:picChg>
        <pc:picChg chg="del">
          <ac:chgData name="Douwe Ravers" userId="c8d85bf50e360dd6" providerId="LiveId" clId="{581F2EE1-DDE8-4C81-8886-E39EC1CD3DCF}" dt="2023-04-30T18:26:24.522" v="1564" actId="478"/>
          <ac:picMkLst>
            <pc:docMk/>
            <pc:sldMk cId="1128374672" sldId="261"/>
            <ac:picMk id="63" creationId="{74B4B859-6DA5-58F3-4D6C-EB22985B1852}"/>
          </ac:picMkLst>
        </pc:picChg>
        <pc:picChg chg="del">
          <ac:chgData name="Douwe Ravers" userId="c8d85bf50e360dd6" providerId="LiveId" clId="{581F2EE1-DDE8-4C81-8886-E39EC1CD3DCF}" dt="2023-04-30T18:26:20.378" v="1563" actId="478"/>
          <ac:picMkLst>
            <pc:docMk/>
            <pc:sldMk cId="1128374672" sldId="261"/>
            <ac:picMk id="67" creationId="{E0CC7214-3623-BF11-DB43-0526DA5D6C71}"/>
          </ac:picMkLst>
        </pc:picChg>
        <pc:picChg chg="del">
          <ac:chgData name="Douwe Ravers" userId="c8d85bf50e360dd6" providerId="LiveId" clId="{581F2EE1-DDE8-4C81-8886-E39EC1CD3DCF}" dt="2023-04-30T18:26:20.378" v="1563" actId="478"/>
          <ac:picMkLst>
            <pc:docMk/>
            <pc:sldMk cId="1128374672" sldId="261"/>
            <ac:picMk id="68" creationId="{BC4AE79A-D5C1-1AB5-9F7D-AAED1E61FC98}"/>
          </ac:picMkLst>
        </pc:picChg>
      </pc:sldChg>
      <pc:sldMasterChg chg="setBg modSldLayout">
        <pc:chgData name="Douwe Ravers" userId="c8d85bf50e360dd6" providerId="LiveId" clId="{581F2EE1-DDE8-4C81-8886-E39EC1CD3DCF}" dt="2023-04-30T17:40:29.799" v="5"/>
        <pc:sldMasterMkLst>
          <pc:docMk/>
          <pc:sldMasterMk cId="4265509688" sldId="2147483648"/>
        </pc:sldMasterMkLst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2122316438" sldId="2147483649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2752101049" sldId="2147483650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2694838862" sldId="2147483651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2426242396" sldId="2147483652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3274246096" sldId="2147483653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3803040552" sldId="2147483654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329454411" sldId="2147483655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1727600485" sldId="2147483656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1648912532" sldId="2147483657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1657975466" sldId="2147483658"/>
          </pc:sldLayoutMkLst>
        </pc:sldLayoutChg>
        <pc:sldLayoutChg chg="setBg">
          <pc:chgData name="Douwe Ravers" userId="c8d85bf50e360dd6" providerId="LiveId" clId="{581F2EE1-DDE8-4C81-8886-E39EC1CD3DCF}" dt="2023-04-30T17:40:29.799" v="5"/>
          <pc:sldLayoutMkLst>
            <pc:docMk/>
            <pc:sldMasterMk cId="4265509688" sldId="2147483648"/>
            <pc:sldLayoutMk cId="125546852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903C-3D0C-F01D-563E-582FD6E9C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C9C06-265B-8E8A-CCC9-84BE188E4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CE2F-8DC5-33A5-714E-7B821882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78B0-0B01-68BB-5154-137D990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E24E-27B6-8E11-E205-3291D4AF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70E-2486-0A7B-9C65-AB2B3F08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9E7F0-AB20-144A-F2B8-C47B6B7DC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DE07-9175-7B24-B94E-0BD40FA0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B4EB-0075-9157-EB4A-B498C3FC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0E6-8AD2-CED0-FE05-20C7450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7A5AD-5BB8-F68F-8F0C-D2F538BF9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31B1-807D-D93B-06AE-42E441D9C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C62D-FFEB-8B9C-0E92-0033D67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C83D-915E-B33F-DE86-E67BE16F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216D-DC7B-15CE-CC0A-E19C9F69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714E-62DE-B6A2-E5E6-D6D5EF32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BC16-A80E-859A-7ED7-A981D5A4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63A9-4700-B9F6-5208-E5ABB687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BFA8-433F-BE4B-5775-B6DE2F63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189-6845-4BBB-E944-0134DD04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AF75-495E-4CB6-CFF8-13E67552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246EC-F3FE-02B9-1513-5BE8CCF7A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8CBF-4B7E-A6BE-5259-A145D02D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160F-E582-1C7E-E18A-B6BC790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42ED-5400-31F5-BEB1-C31DD354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A413-F68E-4B2A-88F6-0FBF2027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9CD80-2D7D-40AF-CE18-4F7F3535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3D8C9-905E-FA59-4FCE-8B969632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6F69-D190-FD64-FDD6-F5282640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5CC5-B21A-3E2B-7A9B-1F7690EF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2783F-8CDF-F844-BC2E-30947B34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1421-0424-20CC-38AF-2648ED20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6F78-60DE-0E4B-FAB3-9B9F3037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DF5FB-C945-2311-C0C8-0C5A98C1E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0C2E-82A3-C4A2-D4AB-E95A0C607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C2DE-2F65-7CB9-0DF5-3DED6A3D8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35665-1888-1760-8395-F5C49DDF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D6A0A-67E4-2B8B-C890-B219EB37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64D3-AA1F-6591-3974-AE6320E4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AB10-EFC5-F6D9-7F47-ADAAD3D4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C0806-0388-2904-DD52-4DF94EDF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F60F1-CADD-3B49-2431-6DAEAA1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A785-E13F-0DAD-5C69-876CE7B2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ABE9C-5F83-C932-7FC8-81E26B53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26E60-F8AC-60F7-BBA9-4CB25DF4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FE6D-8C68-F9DE-445A-601171C8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450A-6A57-329E-616C-80EF4720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D05C-EDE2-DBE5-4A09-FEF430497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8BFD7-F634-0A5C-37EE-3B2346D20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7F839-145E-1573-0C5C-2AB602FF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D79D5-E018-5E33-F5C8-6F96F9AC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64060-D996-E96E-FFBA-0CD2C87D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F32F-51B7-D246-9195-23795C6F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1C2D-7964-0409-D36D-87B2D8B8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BEDF-0B4A-0606-77BD-B4AACA56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4F7CC-568B-7774-1140-3D86A986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708C-32EA-8242-8FF0-238DFEFE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71F1F-658D-CFDC-7A8F-E5568C44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7923E-8E01-5DD3-5674-60159605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AA458-8A14-4D1B-15D9-46B0BF526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BD1D-4F70-2170-5E7E-65CFB864D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D964-667C-461F-8BA0-24C0A81EF33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AA3C-576B-A739-697B-3E9D817E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E032-A403-5F31-5AD0-D06568E16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EDCD-C82B-49AA-BA1F-120982022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95C-AF44-B196-31D1-911B9921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917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Title of game</a:t>
            </a:r>
          </a:p>
        </p:txBody>
      </p:sp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5D5A22C7-8F08-1AFB-BC06-294B5A5E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45" y="206375"/>
            <a:ext cx="6477706" cy="36437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2B410-4DC0-96E6-C33A-579BA68F535C}"/>
              </a:ext>
            </a:extLst>
          </p:cNvPr>
          <p:cNvSpPr txBox="1"/>
          <p:nvPr/>
        </p:nvSpPr>
        <p:spPr>
          <a:xfrm>
            <a:off x="852664" y="2124054"/>
            <a:ext cx="240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Goal of the game: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CA8F3-5C31-1191-F1D7-8431C497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68" y="3698627"/>
            <a:ext cx="2591326" cy="2397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52C43-2877-E2F9-15A8-9105F27E3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1" y="4272281"/>
            <a:ext cx="2424490" cy="1641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FB27CD-A6C7-1BF8-D432-2A7A28890460}"/>
              </a:ext>
            </a:extLst>
          </p:cNvPr>
          <p:cNvSpPr txBox="1"/>
          <p:nvPr/>
        </p:nvSpPr>
        <p:spPr>
          <a:xfrm>
            <a:off x="449868" y="3526919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People order food via your delivery service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58360EC-B831-B390-BC14-548491274E36}"/>
              </a:ext>
            </a:extLst>
          </p:cNvPr>
          <p:cNvSpPr/>
          <p:nvPr/>
        </p:nvSpPr>
        <p:spPr>
          <a:xfrm>
            <a:off x="3408444" y="4897599"/>
            <a:ext cx="400050" cy="602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032EB-B504-3C5F-FD19-D633C3525984}"/>
              </a:ext>
            </a:extLst>
          </p:cNvPr>
          <p:cNvSpPr txBox="1"/>
          <p:nvPr/>
        </p:nvSpPr>
        <p:spPr>
          <a:xfrm>
            <a:off x="4501306" y="3181360"/>
            <a:ext cx="2332137" cy="94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farmer is on a holiday. So, no one is running the farm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7C7B01-A744-0351-2A1F-24E90FE1550E}"/>
              </a:ext>
            </a:extLst>
          </p:cNvPr>
          <p:cNvSpPr/>
          <p:nvPr/>
        </p:nvSpPr>
        <p:spPr>
          <a:xfrm>
            <a:off x="7812808" y="4897599"/>
            <a:ext cx="400050" cy="602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A781DDCB-26D2-26AA-BAE4-EA037601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56" y="4761048"/>
            <a:ext cx="1948829" cy="1096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F96791-D2D5-C2D8-10F7-75F131BEEBE7}"/>
              </a:ext>
            </a:extLst>
          </p:cNvPr>
          <p:cNvSpPr txBox="1"/>
          <p:nvPr/>
        </p:nvSpPr>
        <p:spPr>
          <a:xfrm>
            <a:off x="8103692" y="3475255"/>
            <a:ext cx="299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So, now you use your delivery drones to collect the orders directly from the farm.</a:t>
            </a:r>
          </a:p>
        </p:txBody>
      </p:sp>
    </p:spTree>
    <p:extLst>
      <p:ext uri="{BB962C8B-B14F-4D97-AF65-F5344CB8AC3E}">
        <p14:creationId xmlns:p14="http://schemas.microsoft.com/office/powerpoint/2010/main" val="34359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95C-AF44-B196-31D1-911B9921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917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17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59C4C2A1-83D0-0928-0F5B-561A29788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45" y="206375"/>
            <a:ext cx="6477706" cy="3643710"/>
          </a:xfrm>
          <a:prstGeom prst="rect">
            <a:avLst/>
          </a:prstGeom>
        </p:spPr>
      </p:pic>
      <p:pic>
        <p:nvPicPr>
          <p:cNvPr id="18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F838B353-E5D1-9956-5403-2649661A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1" y="3990975"/>
            <a:ext cx="1948829" cy="1096216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39DEDB-948E-7A0F-5B50-475C0FB3CDA3}"/>
              </a:ext>
            </a:extLst>
          </p:cNvPr>
          <p:cNvSpPr/>
          <p:nvPr/>
        </p:nvSpPr>
        <p:spPr>
          <a:xfrm>
            <a:off x="2789244" y="4126074"/>
            <a:ext cx="400050" cy="602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44D6B4-BFC2-3936-93A7-FC8E38936DEE}"/>
              </a:ext>
            </a:extLst>
          </p:cNvPr>
          <p:cNvSpPr txBox="1"/>
          <p:nvPr/>
        </p:nvSpPr>
        <p:spPr>
          <a:xfrm>
            <a:off x="361949" y="2888419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Fly with your drone close to the pickable objects,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46C399-87A0-575E-DDF0-29894527E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68" y="3071402"/>
            <a:ext cx="2276475" cy="2276475"/>
          </a:xfrm>
          <a:prstGeom prst="rect">
            <a:avLst/>
          </a:prstGeom>
        </p:spPr>
      </p:pic>
      <p:pic>
        <p:nvPicPr>
          <p:cNvPr id="22" name="Graphic 21" descr="Cursor with solid fill">
            <a:extLst>
              <a:ext uri="{FF2B5EF4-FFF2-40B4-BE49-F238E27FC236}">
                <a16:creationId xmlns:a16="http://schemas.microsoft.com/office/drawing/2014/main" id="{E4640686-8CB2-15AB-7A48-65F08C391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9594" y="4144089"/>
            <a:ext cx="789988" cy="7899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77A15D-E3A8-E7A4-5D0A-A51094752988}"/>
              </a:ext>
            </a:extLst>
          </p:cNvPr>
          <p:cNvSpPr txBox="1"/>
          <p:nvPr/>
        </p:nvSpPr>
        <p:spPr>
          <a:xfrm>
            <a:off x="2924752" y="2839886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the object to collect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6B21408-42CA-5334-7091-03781C6D6441}"/>
              </a:ext>
            </a:extLst>
          </p:cNvPr>
          <p:cNvSpPr/>
          <p:nvPr/>
        </p:nvSpPr>
        <p:spPr>
          <a:xfrm>
            <a:off x="5191443" y="4126074"/>
            <a:ext cx="400050" cy="602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D923FA94-9B33-B561-BC60-740106D1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17" y="3990975"/>
            <a:ext cx="1948829" cy="109621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0512300-A14C-2060-0DC1-9130EA75E369}"/>
              </a:ext>
            </a:extLst>
          </p:cNvPr>
          <p:cNvGrpSpPr/>
          <p:nvPr/>
        </p:nvGrpSpPr>
        <p:grpSpPr>
          <a:xfrm>
            <a:off x="5544187" y="4626094"/>
            <a:ext cx="2361238" cy="824441"/>
            <a:chOff x="5117689" y="5002294"/>
            <a:chExt cx="3273837" cy="1143080"/>
          </a:xfrm>
        </p:grpSpPr>
        <p:pic>
          <p:nvPicPr>
            <p:cNvPr id="27" name="Picture 26" descr="A picture containing yellow&#10;&#10;Description automatically generated">
              <a:extLst>
                <a:ext uri="{FF2B5EF4-FFF2-40B4-BE49-F238E27FC236}">
                  <a16:creationId xmlns:a16="http://schemas.microsoft.com/office/drawing/2014/main" id="{DE59F88E-7CFF-3879-26E1-D3843F90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689" y="5112040"/>
              <a:ext cx="820831" cy="820831"/>
            </a:xfrm>
            <a:prstGeom prst="rect">
              <a:avLst/>
            </a:prstGeom>
          </p:spPr>
        </p:pic>
        <p:pic>
          <p:nvPicPr>
            <p:cNvPr id="29" name="Picture 28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433A9129-E5AA-84CA-C60D-55EBB917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2829" y="5355458"/>
              <a:ext cx="683416" cy="683416"/>
            </a:xfrm>
            <a:prstGeom prst="rect">
              <a:avLst/>
            </a:prstGeom>
          </p:spPr>
        </p:pic>
        <p:pic>
          <p:nvPicPr>
            <p:cNvPr id="31" name="Picture 30" descr="A picture containing box&#10;&#10;Description automatically generated">
              <a:extLst>
                <a:ext uri="{FF2B5EF4-FFF2-40B4-BE49-F238E27FC236}">
                  <a16:creationId xmlns:a16="http://schemas.microsoft.com/office/drawing/2014/main" id="{A11FB13E-E7B0-8369-46AC-CC9C356C1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993" y="5344292"/>
              <a:ext cx="794838" cy="794838"/>
            </a:xfrm>
            <a:prstGeom prst="rect">
              <a:avLst/>
            </a:prstGeom>
          </p:spPr>
        </p:pic>
        <p:pic>
          <p:nvPicPr>
            <p:cNvPr id="33" name="Picture 32" descr="A white letter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69FD52F3-369A-E93D-1758-B9E74ED4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067" y="5223612"/>
              <a:ext cx="921762" cy="921762"/>
            </a:xfrm>
            <a:prstGeom prst="rect">
              <a:avLst/>
            </a:prstGeom>
          </p:spPr>
        </p:pic>
        <p:pic>
          <p:nvPicPr>
            <p:cNvPr id="35" name="Picture 3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CFA03FDF-2AD0-5224-712A-4ACE8F70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928" y="5002294"/>
              <a:ext cx="912598" cy="91259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6ABA83-FF46-A8B8-F33F-A0429A5AA271}"/>
              </a:ext>
            </a:extLst>
          </p:cNvPr>
          <p:cNvSpPr txBox="1"/>
          <p:nvPr/>
        </p:nvSpPr>
        <p:spPr>
          <a:xfrm>
            <a:off x="5655563" y="2849858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hold up to 5 items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7BFFFA3-315E-4AE8-4F74-199407118D66}"/>
              </a:ext>
            </a:extLst>
          </p:cNvPr>
          <p:cNvSpPr/>
          <p:nvPr/>
        </p:nvSpPr>
        <p:spPr>
          <a:xfrm>
            <a:off x="8080658" y="4126074"/>
            <a:ext cx="400050" cy="60267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D4C5513-36E0-B20B-8D7C-B4714DF52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5941" y="3705894"/>
            <a:ext cx="2424490" cy="16419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C11E82-A403-E713-57C4-06BEB55A0FCC}"/>
              </a:ext>
            </a:extLst>
          </p:cNvPr>
          <p:cNvSpPr txBox="1"/>
          <p:nvPr/>
        </p:nvSpPr>
        <p:spPr>
          <a:xfrm>
            <a:off x="8993989" y="2774922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the delivery van to unload your items into the van.</a:t>
            </a:r>
          </a:p>
        </p:txBody>
      </p:sp>
      <p:pic>
        <p:nvPicPr>
          <p:cNvPr id="41" name="Graphic 40" descr="Cursor with solid fill">
            <a:extLst>
              <a:ext uri="{FF2B5EF4-FFF2-40B4-BE49-F238E27FC236}">
                <a16:creationId xmlns:a16="http://schemas.microsoft.com/office/drawing/2014/main" id="{E6D99BDE-D6FC-27CF-1612-C8B1714D3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9133" y="4310254"/>
            <a:ext cx="789988" cy="78998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013201F-8EEE-F2A9-3BDF-DC0141B8A3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275" y="5226555"/>
            <a:ext cx="1772115" cy="1200163"/>
          </a:xfrm>
          <a:prstGeom prst="rect">
            <a:avLst/>
          </a:prstGeom>
        </p:spPr>
      </p:pic>
      <p:pic>
        <p:nvPicPr>
          <p:cNvPr id="45" name="Graphic 44" descr="Race Flag with solid fill">
            <a:extLst>
              <a:ext uri="{FF2B5EF4-FFF2-40B4-BE49-F238E27FC236}">
                <a16:creationId xmlns:a16="http://schemas.microsoft.com/office/drawing/2014/main" id="{11206812-EF56-C729-1C31-8A94929B29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9332" y="5826636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F56E79-28C4-370A-1132-33A9826AB7F5}"/>
              </a:ext>
            </a:extLst>
          </p:cNvPr>
          <p:cNvSpPr txBox="1"/>
          <p:nvPr/>
        </p:nvSpPr>
        <p:spPr>
          <a:xfrm>
            <a:off x="3058916" y="5523441"/>
            <a:ext cx="3211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Once all requested items are stored in the van. You finished the level.</a:t>
            </a:r>
          </a:p>
        </p:txBody>
      </p:sp>
    </p:spTree>
    <p:extLst>
      <p:ext uri="{BB962C8B-B14F-4D97-AF65-F5344CB8AC3E}">
        <p14:creationId xmlns:p14="http://schemas.microsoft.com/office/powerpoint/2010/main" val="262876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F4A86-0BD8-7F2C-DAEF-3DD57420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8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77CFA51-8BCC-580F-91C5-2267D68F4F00}"/>
              </a:ext>
            </a:extLst>
          </p:cNvPr>
          <p:cNvSpPr/>
          <p:nvPr/>
        </p:nvSpPr>
        <p:spPr>
          <a:xfrm>
            <a:off x="2876550" y="112238"/>
            <a:ext cx="5057775" cy="2463107"/>
          </a:xfrm>
          <a:prstGeom prst="rect">
            <a:avLst/>
          </a:prstGeom>
          <a:solidFill>
            <a:srgbClr val="4C4C4C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DE95C-AF44-B196-31D1-911B9921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917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UI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FE45BB1-A0DB-D614-698F-E93A055D8924}"/>
              </a:ext>
            </a:extLst>
          </p:cNvPr>
          <p:cNvSpPr/>
          <p:nvPr/>
        </p:nvSpPr>
        <p:spPr>
          <a:xfrm>
            <a:off x="1981200" y="4305300"/>
            <a:ext cx="895350" cy="1143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C4478-CC45-F131-1AD1-A1080D2F8BB5}"/>
              </a:ext>
            </a:extLst>
          </p:cNvPr>
          <p:cNvSpPr txBox="1"/>
          <p:nvPr/>
        </p:nvSpPr>
        <p:spPr>
          <a:xfrm>
            <a:off x="1204912" y="3235964"/>
            <a:ext cx="244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These are the items in your drone,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903E598-94B2-89D4-FF18-07D59497AB64}"/>
              </a:ext>
            </a:extLst>
          </p:cNvPr>
          <p:cNvSpPr/>
          <p:nvPr/>
        </p:nvSpPr>
        <p:spPr>
          <a:xfrm>
            <a:off x="9201150" y="4305300"/>
            <a:ext cx="895350" cy="1143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7ADC6-0724-865D-6994-829621EE7224}"/>
              </a:ext>
            </a:extLst>
          </p:cNvPr>
          <p:cNvSpPr txBox="1"/>
          <p:nvPr/>
        </p:nvSpPr>
        <p:spPr>
          <a:xfrm>
            <a:off x="8424862" y="3235964"/>
            <a:ext cx="244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the order you have to collect.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756AA5F-5A22-52B2-1C6F-A4166D66C8CC}"/>
              </a:ext>
            </a:extLst>
          </p:cNvPr>
          <p:cNvSpPr/>
          <p:nvPr/>
        </p:nvSpPr>
        <p:spPr>
          <a:xfrm>
            <a:off x="5591174" y="3716768"/>
            <a:ext cx="895350" cy="1143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1C965-2FD8-5583-26F7-6BB560D37887}"/>
              </a:ext>
            </a:extLst>
          </p:cNvPr>
          <p:cNvSpPr txBox="1"/>
          <p:nvPr/>
        </p:nvSpPr>
        <p:spPr>
          <a:xfrm>
            <a:off x="4767262" y="2715542"/>
            <a:ext cx="2543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your speed and the stabilizer indicator.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5AE0BCE-0D96-57B9-D9DF-2D18CE3BB3C8}"/>
              </a:ext>
            </a:extLst>
          </p:cNvPr>
          <p:cNvSpPr/>
          <p:nvPr/>
        </p:nvSpPr>
        <p:spPr>
          <a:xfrm rot="16200000">
            <a:off x="9991724" y="-11587"/>
            <a:ext cx="895350" cy="1143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A6E7F-ED1F-C734-B48E-EFDFF2B06868}"/>
              </a:ext>
            </a:extLst>
          </p:cNvPr>
          <p:cNvSpPr txBox="1"/>
          <p:nvPr/>
        </p:nvSpPr>
        <p:spPr>
          <a:xfrm>
            <a:off x="8353425" y="359858"/>
            <a:ext cx="151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tutorial</a:t>
            </a:r>
          </a:p>
        </p:txBody>
      </p:sp>
      <p:pic>
        <p:nvPicPr>
          <p:cNvPr id="15" name="Picture 14" descr="A picture containing device&#10;&#10;Description automatically generated">
            <a:extLst>
              <a:ext uri="{FF2B5EF4-FFF2-40B4-BE49-F238E27FC236}">
                <a16:creationId xmlns:a16="http://schemas.microsoft.com/office/drawing/2014/main" id="{69A5BD2E-8E38-2673-AB63-BBE2783B9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01" y="185253"/>
            <a:ext cx="1133633" cy="1124107"/>
          </a:xfrm>
          <a:prstGeom prst="rect">
            <a:avLst/>
          </a:prstGeom>
        </p:spPr>
      </p:pic>
      <p:pic>
        <p:nvPicPr>
          <p:cNvPr id="26" name="Picture 25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4C1E3302-D4A0-CA6F-C19B-FCA220B24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10" y="1146396"/>
            <a:ext cx="1524213" cy="1428949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9DC99FD-2794-7F98-6B6C-9419816AA93A}"/>
              </a:ext>
            </a:extLst>
          </p:cNvPr>
          <p:cNvSpPr/>
          <p:nvPr/>
        </p:nvSpPr>
        <p:spPr>
          <a:xfrm>
            <a:off x="7019925" y="2695575"/>
            <a:ext cx="600967" cy="2695575"/>
          </a:xfrm>
          <a:custGeom>
            <a:avLst/>
            <a:gdLst>
              <a:gd name="connsiteX0" fmla="*/ 0 w 559782"/>
              <a:gd name="connsiteY0" fmla="*/ 2695575 h 2695575"/>
              <a:gd name="connsiteX1" fmla="*/ 476250 w 559782"/>
              <a:gd name="connsiteY1" fmla="*/ 1409700 h 2695575"/>
              <a:gd name="connsiteX2" fmla="*/ 552450 w 559782"/>
              <a:gd name="connsiteY2" fmla="*/ 1343025 h 2695575"/>
              <a:gd name="connsiteX3" fmla="*/ 552450 w 559782"/>
              <a:gd name="connsiteY3" fmla="*/ 0 h 2695575"/>
              <a:gd name="connsiteX0" fmla="*/ 0 w 559782"/>
              <a:gd name="connsiteY0" fmla="*/ 2695575 h 2695575"/>
              <a:gd name="connsiteX1" fmla="*/ 400050 w 559782"/>
              <a:gd name="connsiteY1" fmla="*/ 2028825 h 2695575"/>
              <a:gd name="connsiteX2" fmla="*/ 552450 w 559782"/>
              <a:gd name="connsiteY2" fmla="*/ 1343025 h 2695575"/>
              <a:gd name="connsiteX3" fmla="*/ 552450 w 559782"/>
              <a:gd name="connsiteY3" fmla="*/ 0 h 2695575"/>
              <a:gd name="connsiteX0" fmla="*/ 0 w 566762"/>
              <a:gd name="connsiteY0" fmla="*/ 2695575 h 2695575"/>
              <a:gd name="connsiteX1" fmla="*/ 400050 w 566762"/>
              <a:gd name="connsiteY1" fmla="*/ 2028825 h 2695575"/>
              <a:gd name="connsiteX2" fmla="*/ 561975 w 566762"/>
              <a:gd name="connsiteY2" fmla="*/ 790575 h 2695575"/>
              <a:gd name="connsiteX3" fmla="*/ 552450 w 566762"/>
              <a:gd name="connsiteY3" fmla="*/ 0 h 2695575"/>
              <a:gd name="connsiteX0" fmla="*/ 0 w 600920"/>
              <a:gd name="connsiteY0" fmla="*/ 2695575 h 2695575"/>
              <a:gd name="connsiteX1" fmla="*/ 561975 w 600920"/>
              <a:gd name="connsiteY1" fmla="*/ 1609725 h 2695575"/>
              <a:gd name="connsiteX2" fmla="*/ 561975 w 600920"/>
              <a:gd name="connsiteY2" fmla="*/ 790575 h 2695575"/>
              <a:gd name="connsiteX3" fmla="*/ 552450 w 600920"/>
              <a:gd name="connsiteY3" fmla="*/ 0 h 2695575"/>
              <a:gd name="connsiteX0" fmla="*/ 0 w 600967"/>
              <a:gd name="connsiteY0" fmla="*/ 2695575 h 2695575"/>
              <a:gd name="connsiteX1" fmla="*/ 561975 w 600967"/>
              <a:gd name="connsiteY1" fmla="*/ 1609725 h 2695575"/>
              <a:gd name="connsiteX2" fmla="*/ 552450 w 600967"/>
              <a:gd name="connsiteY2" fmla="*/ 0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67" h="2695575">
                <a:moveTo>
                  <a:pt x="0" y="2695575"/>
                </a:moveTo>
                <a:cubicBezTo>
                  <a:pt x="192087" y="2165350"/>
                  <a:pt x="469900" y="2058987"/>
                  <a:pt x="561975" y="1609725"/>
                </a:cubicBezTo>
                <a:cubicBezTo>
                  <a:pt x="654050" y="1160463"/>
                  <a:pt x="554434" y="335359"/>
                  <a:pt x="552450" y="0"/>
                </a:cubicBezTo>
              </a:path>
            </a:pathLst>
          </a:cu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AFA88E-575D-3FE1-3AE9-775625DFD961}"/>
              </a:ext>
            </a:extLst>
          </p:cNvPr>
          <p:cNvSpPr txBox="1"/>
          <p:nvPr/>
        </p:nvSpPr>
        <p:spPr>
          <a:xfrm>
            <a:off x="4538608" y="335519"/>
            <a:ext cx="328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Stabilizer </a:t>
            </a:r>
            <a:r>
              <a:rPr lang="en-US" sz="2000" dirty="0">
                <a:solidFill>
                  <a:schemeClr val="accent6"/>
                </a:solidFill>
              </a:rPr>
              <a:t>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input = a stationary hover.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B4B6F4-4AE2-2843-9E80-670710CD4FB4}"/>
              </a:ext>
            </a:extLst>
          </p:cNvPr>
          <p:cNvSpPr txBox="1"/>
          <p:nvPr/>
        </p:nvSpPr>
        <p:spPr>
          <a:xfrm>
            <a:off x="4562423" y="1352480"/>
            <a:ext cx="3286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Stabilizer </a:t>
            </a:r>
            <a:r>
              <a:rPr lang="en-US" sz="2000" dirty="0">
                <a:solidFill>
                  <a:schemeClr val="accent2"/>
                </a:solidFill>
              </a:rPr>
              <a:t>off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input = maintain height, horizontal speed unchanged.</a:t>
            </a:r>
          </a:p>
        </p:txBody>
      </p:sp>
    </p:spTree>
    <p:extLst>
      <p:ext uri="{BB962C8B-B14F-4D97-AF65-F5344CB8AC3E}">
        <p14:creationId xmlns:p14="http://schemas.microsoft.com/office/powerpoint/2010/main" val="4774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86290-6D87-6F00-B6BF-593F74F4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718125"/>
            <a:ext cx="2276475" cy="2315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726F4-4F1A-0E43-5DDB-DF59D3337A0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Collecting apples 🍏, tomatoes 🍅 or wheat🌾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B0B7EBE-7EE7-1C7B-A52D-EC65C6853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51" y="584775"/>
            <a:ext cx="2276475" cy="2276475"/>
          </a:xfrm>
          <a:prstGeom prst="rect">
            <a:avLst/>
          </a:prstGeom>
        </p:spPr>
      </p:pic>
      <p:pic>
        <p:nvPicPr>
          <p:cNvPr id="50" name="Picture 49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FF57BF49-A2ED-58DF-D8D3-A99E0E3A3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" y="2849700"/>
            <a:ext cx="1711122" cy="1711122"/>
          </a:xfrm>
          <a:prstGeom prst="rect">
            <a:avLst/>
          </a:prstGeom>
        </p:spPr>
      </p:pic>
      <p:pic>
        <p:nvPicPr>
          <p:cNvPr id="52" name="Picture 51" descr="A picture containing light&#10;&#10;Description automatically generated">
            <a:extLst>
              <a:ext uri="{FF2B5EF4-FFF2-40B4-BE49-F238E27FC236}">
                <a16:creationId xmlns:a16="http://schemas.microsoft.com/office/drawing/2014/main" id="{E8768698-E89C-AB60-02A5-9B15967B8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" y="4716607"/>
            <a:ext cx="1794643" cy="1794643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DD01F3F-713C-A20A-D1B3-6AFAE0AE02A7}"/>
              </a:ext>
            </a:extLst>
          </p:cNvPr>
          <p:cNvSpPr/>
          <p:nvPr/>
        </p:nvSpPr>
        <p:spPr>
          <a:xfrm>
            <a:off x="7426667" y="3166200"/>
            <a:ext cx="1787992" cy="107812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tomatoes</a:t>
            </a:r>
          </a:p>
        </p:txBody>
      </p:sp>
      <p:pic>
        <p:nvPicPr>
          <p:cNvPr id="57" name="Graphic 56" descr="Cursor with solid fill">
            <a:extLst>
              <a:ext uri="{FF2B5EF4-FFF2-40B4-BE49-F238E27FC236}">
                <a16:creationId xmlns:a16="http://schemas.microsoft.com/office/drawing/2014/main" id="{A5E61D8A-7430-C274-D400-FA93A1B6E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7662" y="1545218"/>
            <a:ext cx="789988" cy="789988"/>
          </a:xfrm>
          <a:prstGeom prst="rect">
            <a:avLst/>
          </a:prstGeom>
        </p:spPr>
      </p:pic>
      <p:pic>
        <p:nvPicPr>
          <p:cNvPr id="59" name="Picture 58" descr="A picture containing toy&#10;&#10;Description automatically generated">
            <a:extLst>
              <a:ext uri="{FF2B5EF4-FFF2-40B4-BE49-F238E27FC236}">
                <a16:creationId xmlns:a16="http://schemas.microsoft.com/office/drawing/2014/main" id="{7227C457-22E8-C992-7ADF-D83C086C8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2" y="2896231"/>
            <a:ext cx="2876550" cy="16180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AAD23B2-4E02-101B-9528-65A73C13B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6139" y="2881168"/>
            <a:ext cx="1711122" cy="2315476"/>
          </a:xfrm>
          <a:prstGeom prst="rect">
            <a:avLst/>
          </a:prstGeom>
        </p:spPr>
      </p:pic>
      <p:pic>
        <p:nvPicPr>
          <p:cNvPr id="63" name="Picture 62" descr="A picture containing light&#10;&#10;Description automatically generated">
            <a:extLst>
              <a:ext uri="{FF2B5EF4-FFF2-40B4-BE49-F238E27FC236}">
                <a16:creationId xmlns:a16="http://schemas.microsoft.com/office/drawing/2014/main" id="{74B4B859-6DA5-58F3-4D6C-EB22985B1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40" y="4845284"/>
            <a:ext cx="1794643" cy="1794643"/>
          </a:xfrm>
          <a:prstGeom prst="rect">
            <a:avLst/>
          </a:prstGeom>
        </p:spPr>
      </p:pic>
      <p:pic>
        <p:nvPicPr>
          <p:cNvPr id="67" name="Graphic 66" descr="Cursor with solid fill">
            <a:extLst>
              <a:ext uri="{FF2B5EF4-FFF2-40B4-BE49-F238E27FC236}">
                <a16:creationId xmlns:a16="http://schemas.microsoft.com/office/drawing/2014/main" id="{E0CC7214-3623-BF11-DB43-0526DA5D6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3156" y="3508839"/>
            <a:ext cx="789988" cy="789988"/>
          </a:xfrm>
          <a:prstGeom prst="rect">
            <a:avLst/>
          </a:prstGeom>
        </p:spPr>
      </p:pic>
      <p:pic>
        <p:nvPicPr>
          <p:cNvPr id="68" name="Graphic 67" descr="Cursor with solid fill">
            <a:extLst>
              <a:ext uri="{FF2B5EF4-FFF2-40B4-BE49-F238E27FC236}">
                <a16:creationId xmlns:a16="http://schemas.microsoft.com/office/drawing/2014/main" id="{BC4AE79A-D5C1-1AB5-9F7D-AAED1E61F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9553" y="5495022"/>
            <a:ext cx="789988" cy="789988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B2075F2A-E7EF-9BBC-3FBE-1B3E0253E216}"/>
              </a:ext>
            </a:extLst>
          </p:cNvPr>
          <p:cNvSpPr/>
          <p:nvPr/>
        </p:nvSpPr>
        <p:spPr>
          <a:xfrm rot="20133203">
            <a:off x="7479830" y="4680839"/>
            <a:ext cx="1787992" cy="107812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wheat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9574F44D-C879-0215-F12D-589C70E7ED12}"/>
              </a:ext>
            </a:extLst>
          </p:cNvPr>
          <p:cNvSpPr/>
          <p:nvPr/>
        </p:nvSpPr>
        <p:spPr>
          <a:xfrm rot="1623653">
            <a:off x="7425134" y="1713808"/>
            <a:ext cx="1787992" cy="107812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apples</a:t>
            </a:r>
          </a:p>
        </p:txBody>
      </p:sp>
    </p:spTree>
    <p:extLst>
      <p:ext uri="{BB962C8B-B14F-4D97-AF65-F5344CB8AC3E}">
        <p14:creationId xmlns:p14="http://schemas.microsoft.com/office/powerpoint/2010/main" val="60346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3A726F4-4F1A-0E43-5DDB-DF59D3337A0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Collecting buckets, water and milk</a:t>
            </a:r>
          </a:p>
        </p:txBody>
      </p:sp>
      <p:pic>
        <p:nvPicPr>
          <p:cNvPr id="59" name="Picture 58" descr="A picture containing toy&#10;&#10;Description automatically generated">
            <a:extLst>
              <a:ext uri="{FF2B5EF4-FFF2-40B4-BE49-F238E27FC236}">
                <a16:creationId xmlns:a16="http://schemas.microsoft.com/office/drawing/2014/main" id="{7227C457-22E8-C992-7ADF-D83C086C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70" y="2984740"/>
            <a:ext cx="2719201" cy="1529550"/>
          </a:xfrm>
          <a:prstGeom prst="rect">
            <a:avLst/>
          </a:prstGeom>
        </p:spPr>
      </p:pic>
      <p:pic>
        <p:nvPicPr>
          <p:cNvPr id="3" name="Picture 2" descr="A picture containing yellow&#10;&#10;Description automatically generated">
            <a:extLst>
              <a:ext uri="{FF2B5EF4-FFF2-40B4-BE49-F238E27FC236}">
                <a16:creationId xmlns:a16="http://schemas.microsoft.com/office/drawing/2014/main" id="{DB24A937-2A5C-0E97-5346-8441C55CE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2" y="4761382"/>
            <a:ext cx="1794643" cy="1794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DA148-BF79-4521-F433-F00CC51C7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520" y="927741"/>
            <a:ext cx="1639787" cy="1517414"/>
          </a:xfrm>
          <a:prstGeom prst="rect">
            <a:avLst/>
          </a:prstGeom>
        </p:spPr>
      </p:pic>
      <p:pic>
        <p:nvPicPr>
          <p:cNvPr id="6" name="Picture 5" descr="A picture containing yellow&#10;&#10;Description automatically generated">
            <a:extLst>
              <a:ext uri="{FF2B5EF4-FFF2-40B4-BE49-F238E27FC236}">
                <a16:creationId xmlns:a16="http://schemas.microsoft.com/office/drawing/2014/main" id="{D1FF5F0A-AD35-2A8F-29B6-BFC594322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9" y="2753744"/>
            <a:ext cx="1903031" cy="1903031"/>
          </a:xfrm>
          <a:prstGeom prst="rect">
            <a:avLst/>
          </a:prstGeom>
        </p:spPr>
      </p:pic>
      <p:pic>
        <p:nvPicPr>
          <p:cNvPr id="8" name="Picture 7" descr="A picture containing box&#10;&#10;Description automatically generated">
            <a:extLst>
              <a:ext uri="{FF2B5EF4-FFF2-40B4-BE49-F238E27FC236}">
                <a16:creationId xmlns:a16="http://schemas.microsoft.com/office/drawing/2014/main" id="{76CD83DF-A6C8-E58F-6B72-92A4F0892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3" y="730307"/>
            <a:ext cx="2020391" cy="2020391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43B66A1A-1E52-F235-C98B-C2FCA32819C6}"/>
              </a:ext>
            </a:extLst>
          </p:cNvPr>
          <p:cNvSpPr/>
          <p:nvPr/>
        </p:nvSpPr>
        <p:spPr>
          <a:xfrm>
            <a:off x="3113368" y="1397479"/>
            <a:ext cx="759892" cy="871268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A picture containing toy&#10;&#10;Description automatically generated">
            <a:extLst>
              <a:ext uri="{FF2B5EF4-FFF2-40B4-BE49-F238E27FC236}">
                <a16:creationId xmlns:a16="http://schemas.microsoft.com/office/drawing/2014/main" id="{6E71BF46-26F3-691C-32E1-82DC7057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89" y="2394099"/>
            <a:ext cx="1267906" cy="71319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F3DD1B3-A258-09E7-BD25-DC226463AB84}"/>
              </a:ext>
            </a:extLst>
          </p:cNvPr>
          <p:cNvSpPr/>
          <p:nvPr/>
        </p:nvSpPr>
        <p:spPr>
          <a:xfrm rot="1623653">
            <a:off x="8356242" y="1855038"/>
            <a:ext cx="1787992" cy="107812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apples</a:t>
            </a:r>
          </a:p>
        </p:txBody>
      </p:sp>
      <p:pic>
        <p:nvPicPr>
          <p:cNvPr id="17" name="Picture 16" descr="A picture containing box&#10;&#10;Description automatically generated">
            <a:extLst>
              <a:ext uri="{FF2B5EF4-FFF2-40B4-BE49-F238E27FC236}">
                <a16:creationId xmlns:a16="http://schemas.microsoft.com/office/drawing/2014/main" id="{38771A27-B2EF-6BE6-2163-AF21E8092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53" y="730306"/>
            <a:ext cx="2020391" cy="2020391"/>
          </a:xfrm>
          <a:prstGeom prst="rect">
            <a:avLst/>
          </a:prstGeom>
        </p:spPr>
      </p:pic>
      <p:pic>
        <p:nvPicPr>
          <p:cNvPr id="15" name="Graphic 14" descr="Cursor with solid fill">
            <a:extLst>
              <a:ext uri="{FF2B5EF4-FFF2-40B4-BE49-F238E27FC236}">
                <a16:creationId xmlns:a16="http://schemas.microsoft.com/office/drawing/2014/main" id="{F66C616F-5CC3-B43A-CDED-F6E3C888F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8887" y="1699388"/>
            <a:ext cx="789988" cy="789988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75D81FA-D393-55DB-A657-EF48F2CC2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40" y="3244093"/>
            <a:ext cx="1823966" cy="1025981"/>
          </a:xfrm>
          <a:prstGeom prst="rect">
            <a:avLst/>
          </a:prstGeom>
        </p:spPr>
      </p:pic>
      <p:pic>
        <p:nvPicPr>
          <p:cNvPr id="19" name="Picture 18" descr="A picture containing box&#10;&#10;Description automatically generated">
            <a:extLst>
              <a:ext uri="{FF2B5EF4-FFF2-40B4-BE49-F238E27FC236}">
                <a16:creationId xmlns:a16="http://schemas.microsoft.com/office/drawing/2014/main" id="{D8F3C3A9-08F8-8107-C890-EF9BEA07B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16" y="3496476"/>
            <a:ext cx="910395" cy="910395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E2E4E05-0086-E50E-B082-D62B29B550FA}"/>
              </a:ext>
            </a:extLst>
          </p:cNvPr>
          <p:cNvSpPr/>
          <p:nvPr/>
        </p:nvSpPr>
        <p:spPr>
          <a:xfrm rot="20774537">
            <a:off x="3971000" y="2902334"/>
            <a:ext cx="2593068" cy="768692"/>
          </a:xfrm>
          <a:prstGeom prst="rightArrow">
            <a:avLst>
              <a:gd name="adj1" fmla="val 53998"/>
              <a:gd name="adj2" fmla="val 6066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bucket in storage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E93F01-56FC-CFE0-F64C-5A4196D3F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4314" y="2448432"/>
            <a:ext cx="687107" cy="1173807"/>
          </a:xfrm>
          <a:prstGeom prst="rect">
            <a:avLst/>
          </a:prstGeom>
        </p:spPr>
      </p:pic>
      <p:pic>
        <p:nvPicPr>
          <p:cNvPr id="23" name="Graphic 22" descr="Cursor with solid fill">
            <a:extLst>
              <a:ext uri="{FF2B5EF4-FFF2-40B4-BE49-F238E27FC236}">
                <a16:creationId xmlns:a16="http://schemas.microsoft.com/office/drawing/2014/main" id="{984D1423-29D4-A148-552B-9F3F8AC5F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8562" y="3162696"/>
            <a:ext cx="462114" cy="46211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89B41EEC-E99D-D116-5A42-A2361DA3BF4D}"/>
              </a:ext>
            </a:extLst>
          </p:cNvPr>
          <p:cNvSpPr/>
          <p:nvPr/>
        </p:nvSpPr>
        <p:spPr>
          <a:xfrm rot="20496174">
            <a:off x="7986411" y="3649476"/>
            <a:ext cx="1811370" cy="11783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</a:t>
            </a:r>
            <a:br>
              <a:rPr lang="en-US" dirty="0"/>
            </a:br>
            <a:r>
              <a:rPr lang="en-US" dirty="0"/>
              <a:t>water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4677852-DDD3-D551-E68E-9A9218676E87}"/>
              </a:ext>
            </a:extLst>
          </p:cNvPr>
          <p:cNvSpPr/>
          <p:nvPr/>
        </p:nvSpPr>
        <p:spPr>
          <a:xfrm>
            <a:off x="4913366" y="1223009"/>
            <a:ext cx="1787992" cy="107812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 in barn</a:t>
            </a:r>
          </a:p>
        </p:txBody>
      </p:sp>
      <p:pic>
        <p:nvPicPr>
          <p:cNvPr id="26" name="Picture 25" descr="A picture containing yellow&#10;&#10;Description automatically generated">
            <a:extLst>
              <a:ext uri="{FF2B5EF4-FFF2-40B4-BE49-F238E27FC236}">
                <a16:creationId xmlns:a16="http://schemas.microsoft.com/office/drawing/2014/main" id="{A6E33105-9EE8-6924-61DC-CE15F84B1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793" y="4270074"/>
            <a:ext cx="1172145" cy="1172145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9E7FEB4B-8C21-7BC1-637A-85DA14D9DCAD}"/>
              </a:ext>
            </a:extLst>
          </p:cNvPr>
          <p:cNvSpPr/>
          <p:nvPr/>
        </p:nvSpPr>
        <p:spPr>
          <a:xfrm>
            <a:off x="6105884" y="3664343"/>
            <a:ext cx="1823965" cy="65407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Spawns bucket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F44E14-D09D-290B-DA10-09BE66D874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3289" y="5189826"/>
            <a:ext cx="1736774" cy="1299653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8482BA6E-1534-A46E-6B31-14458E461318}"/>
              </a:ext>
            </a:extLst>
          </p:cNvPr>
          <p:cNvSpPr/>
          <p:nvPr/>
        </p:nvSpPr>
        <p:spPr>
          <a:xfrm>
            <a:off x="2842307" y="4398951"/>
            <a:ext cx="1138738" cy="654078"/>
          </a:xfrm>
          <a:prstGeom prst="downArrow">
            <a:avLst>
              <a:gd name="adj1" fmla="val 33744"/>
              <a:gd name="adj2" fmla="val 6187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8159FC1-D87C-3201-A944-B9132F05CC85}"/>
              </a:ext>
            </a:extLst>
          </p:cNvPr>
          <p:cNvSpPr/>
          <p:nvPr/>
        </p:nvSpPr>
        <p:spPr>
          <a:xfrm>
            <a:off x="4643800" y="5442218"/>
            <a:ext cx="2960137" cy="830251"/>
          </a:xfrm>
          <a:prstGeom prst="rightArrow">
            <a:avLst>
              <a:gd name="adj1" fmla="val 35598"/>
              <a:gd name="adj2" fmla="val 5880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drops</a:t>
            </a:r>
          </a:p>
        </p:txBody>
      </p:sp>
      <p:pic>
        <p:nvPicPr>
          <p:cNvPr id="32" name="Picture 31" descr="A picture containing yellow&#10;&#10;Description automatically generated">
            <a:extLst>
              <a:ext uri="{FF2B5EF4-FFF2-40B4-BE49-F238E27FC236}">
                <a16:creationId xmlns:a16="http://schemas.microsoft.com/office/drawing/2014/main" id="{A1408A73-AA53-626A-BDF2-C2F01DC5C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88" y="5164888"/>
            <a:ext cx="1299653" cy="1299653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9FA48EC5-D67A-62CE-6259-0A14FC4F758F}"/>
              </a:ext>
            </a:extLst>
          </p:cNvPr>
          <p:cNvSpPr/>
          <p:nvPr/>
        </p:nvSpPr>
        <p:spPr>
          <a:xfrm rot="19109824">
            <a:off x="8887782" y="4727142"/>
            <a:ext cx="1787992" cy="107812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</a:t>
            </a:r>
            <a:br>
              <a:rPr lang="en-US" dirty="0"/>
            </a:br>
            <a:r>
              <a:rPr lang="en-US" dirty="0"/>
              <a:t>milk</a:t>
            </a:r>
          </a:p>
        </p:txBody>
      </p:sp>
      <p:pic>
        <p:nvPicPr>
          <p:cNvPr id="35" name="Graphic 34" descr="Cursor with solid fill">
            <a:extLst>
              <a:ext uri="{FF2B5EF4-FFF2-40B4-BE49-F238E27FC236}">
                <a16:creationId xmlns:a16="http://schemas.microsoft.com/office/drawing/2014/main" id="{F2BC8095-8077-E319-DAB5-5BC6C3BB4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5736" y="5472387"/>
            <a:ext cx="704126" cy="704126"/>
          </a:xfrm>
          <a:prstGeom prst="rect">
            <a:avLst/>
          </a:prstGeom>
        </p:spPr>
      </p:pic>
      <p:pic>
        <p:nvPicPr>
          <p:cNvPr id="36" name="Graphic 35" descr="Cursor with solid fill">
            <a:extLst>
              <a:ext uri="{FF2B5EF4-FFF2-40B4-BE49-F238E27FC236}">
                <a16:creationId xmlns:a16="http://schemas.microsoft.com/office/drawing/2014/main" id="{D36C74D7-EA69-5D8F-AF1D-C6E14607A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0154" y="5788655"/>
            <a:ext cx="704126" cy="704126"/>
          </a:xfrm>
          <a:prstGeom prst="rect">
            <a:avLst/>
          </a:prstGeom>
        </p:spPr>
      </p:pic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67377397-5955-5533-D221-24F45E74C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9142" y="4731502"/>
            <a:ext cx="704126" cy="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7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 of game</vt:lpstr>
      <vt:lpstr>How?</vt:lpstr>
      <vt:lpstr>The UI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Douwe Ravers</dc:creator>
  <cp:lastModifiedBy>Douwe Ravers</cp:lastModifiedBy>
  <cp:revision>1</cp:revision>
  <dcterms:created xsi:type="dcterms:W3CDTF">2023-04-30T17:27:52Z</dcterms:created>
  <dcterms:modified xsi:type="dcterms:W3CDTF">2023-04-30T18:38:38Z</dcterms:modified>
</cp:coreProperties>
</file>