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D9A97-BEE2-43DC-A237-AFB367DF7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CBCB09E-6989-416F-A397-1C9DCFAA9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C94413-E59A-469A-8DE6-F4DF92D4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B34E-0EE7-4DB8-BCA2-B352495D8292}" type="datetimeFigureOut">
              <a:rPr lang="nl-BE" smtClean="0"/>
              <a:t>19/12/2021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490AE2-81AF-4C1C-8A13-4118491E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316112-79E2-4BCC-8807-2D045519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AF69-EA4C-4D63-9F01-C71540F521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20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D869B-451E-49BA-8DA3-46A0DF88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9A952FB-8109-4DB9-AA6B-7688DE3E2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00ECFF-56CA-498A-B496-804CA49A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B34E-0EE7-4DB8-BCA2-B352495D8292}" type="datetimeFigureOut">
              <a:rPr lang="nl-BE" smtClean="0"/>
              <a:t>19/12/2021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F9620C-3972-4F52-BF52-D971E4E3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6348FBA-9DE4-4569-AA45-E510F5D3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AF69-EA4C-4D63-9F01-C71540F521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885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E53B43C-483B-494C-98CA-CA0710062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5D9B13B-D107-4468-8290-A38EE044A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D4E36D-3106-4013-A2AF-354B3392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B34E-0EE7-4DB8-BCA2-B352495D8292}" type="datetimeFigureOut">
              <a:rPr lang="nl-BE" smtClean="0"/>
              <a:t>19/12/2021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56DD39-FC74-40FA-992C-B7645D5C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1E4B94-8F00-4057-8DEE-686C349B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AF69-EA4C-4D63-9F01-C71540F521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20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250E2-1DA7-4298-9CB1-ACD8127D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CF6461-18A7-473A-B4DC-B7ED62F32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F39A27-67B5-4C96-8E50-04FB8FA1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B34E-0EE7-4DB8-BCA2-B352495D8292}" type="datetimeFigureOut">
              <a:rPr lang="nl-BE" smtClean="0"/>
              <a:t>19/12/2021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7C6533-8029-4B49-909F-9F15EF26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797125-90D4-47EA-8BDF-68657945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AF69-EA4C-4D63-9F01-C71540F521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242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13EFB-5123-4705-806C-2EE90405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8E800D-9BD3-4FE3-9D4C-64C1466C7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AEA67D-7607-4455-89A5-915D5EE1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B34E-0EE7-4DB8-BCA2-B352495D8292}" type="datetimeFigureOut">
              <a:rPr lang="nl-BE" smtClean="0"/>
              <a:t>19/12/2021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62C346-1E7A-4CFA-BB2D-E4CE4E70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F1991E-5FBF-4540-9EAA-FAAC9C67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AF69-EA4C-4D63-9F01-C71540F521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492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F914D-1140-4EF3-B3E4-76D27E79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BA81EE-DB8D-4393-9192-AEFE1783E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A12C143-E8C9-4475-BA6D-0F696D026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51378F-B7FD-48B8-AB93-B3A140BC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B34E-0EE7-4DB8-BCA2-B352495D8292}" type="datetimeFigureOut">
              <a:rPr lang="nl-BE" smtClean="0"/>
              <a:t>19/12/2021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8B6DBF5-4F91-4DF7-A730-FB04A62D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B92CD66-CBA5-4837-A37B-A53AA96E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AF69-EA4C-4D63-9F01-C71540F521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7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41BF2-4EDA-4604-BA9C-F7C8D434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E066543-1FFC-491E-B371-7ADDCD246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C888259-EAA7-45EE-83D7-24DC8E2ED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42579CF-95F7-4D45-9708-7D52E9E7B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FFEA73A-E088-476F-808C-F92632582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877B93D-A57E-4F15-BE21-5C336532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B34E-0EE7-4DB8-BCA2-B352495D8292}" type="datetimeFigureOut">
              <a:rPr lang="nl-BE" smtClean="0"/>
              <a:t>19/12/2021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EBD01C-FC31-4C4D-845F-287957EA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76F45F0-D729-4DCB-B63A-09E5D92E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AF69-EA4C-4D63-9F01-C71540F521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202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B20B1-1721-48BA-B511-9F9463C5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0128B21-1BB6-4BAB-AEF6-39F9C727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B34E-0EE7-4DB8-BCA2-B352495D8292}" type="datetimeFigureOut">
              <a:rPr lang="nl-BE" smtClean="0"/>
              <a:t>19/12/2021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303F5B2-1B65-4348-BC25-30427545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FECDF9B-BD98-40DE-91CC-A33F566F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AF69-EA4C-4D63-9F01-C71540F521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845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BFDE8AE-69C5-409D-B9FF-861485C2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B34E-0EE7-4DB8-BCA2-B352495D8292}" type="datetimeFigureOut">
              <a:rPr lang="nl-BE" smtClean="0"/>
              <a:t>19/12/2021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89F8E5A-690E-4EF3-BE47-4C69E537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DB04EF-3243-4D64-8D7F-3354463A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AF69-EA4C-4D63-9F01-C71540F521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600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5C73E-F1CF-4B49-A71D-9986791B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B6DEDA-6E7A-4A2A-804C-1D6690E6E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A774A75-76D6-4E81-8AB9-FFE13BDCA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93BDD63-F5B0-4F98-8B36-30E63C45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B34E-0EE7-4DB8-BCA2-B352495D8292}" type="datetimeFigureOut">
              <a:rPr lang="nl-BE" smtClean="0"/>
              <a:t>19/12/2021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0556C5D-B9BC-45CE-B17C-95FCAFED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870A3B3-B51F-4BFC-9893-5D711B7F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AF69-EA4C-4D63-9F01-C71540F521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63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99F48-C9DC-469C-BCAB-AFF1406E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BA6ACAB-AF30-4F81-8F67-38E8FFB3D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ADF1BDA-EC57-4A34-951F-2DA9A5B22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CBE2ED6-4EDB-45A0-90F8-D08A488E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B34E-0EE7-4DB8-BCA2-B352495D8292}" type="datetimeFigureOut">
              <a:rPr lang="nl-BE" smtClean="0"/>
              <a:t>19/12/2021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2675CD-E3E5-437F-8390-8A9CFD77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71E7EAC-FBBC-456D-ADAD-9DA3AD07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AF69-EA4C-4D63-9F01-C71540F521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950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DD33047-FA38-431B-8618-6DF92D25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CCF8DA-A6AD-42F1-9A14-85CE48388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247EB3-1874-4708-92F4-08A8D3E44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B34E-0EE7-4DB8-BCA2-B352495D8292}" type="datetimeFigureOut">
              <a:rPr lang="nl-BE" smtClean="0"/>
              <a:t>19/12/2021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1748AF-F62D-400A-9B74-79F4D0AFF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CC2E74-3BB2-4BEA-8BA8-D9123281D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5AF69-EA4C-4D63-9F01-C71540F521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451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14.svg"/><Relationship Id="rId21" Type="http://schemas.openxmlformats.org/officeDocument/2006/relationships/image" Target="../media/image32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5" Type="http://schemas.openxmlformats.org/officeDocument/2006/relationships/image" Target="../media/image36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24" Type="http://schemas.openxmlformats.org/officeDocument/2006/relationships/image" Target="../media/image35.pn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23" Type="http://schemas.openxmlformats.org/officeDocument/2006/relationships/image" Target="../media/image34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the number of elementes stacked up in a pile ...">
            <a:extLst>
              <a:ext uri="{FF2B5EF4-FFF2-40B4-BE49-F238E27FC236}">
                <a16:creationId xmlns:a16="http://schemas.microsoft.com/office/drawing/2014/main" id="{5ABA028C-D367-43E8-AA66-D74D7C877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292" y="-141520"/>
            <a:ext cx="3893574" cy="507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ld PC - JayXray.com">
            <a:extLst>
              <a:ext uri="{FF2B5EF4-FFF2-40B4-BE49-F238E27FC236}">
                <a16:creationId xmlns:a16="http://schemas.microsoft.com/office/drawing/2014/main" id="{37966991-4F09-494D-9650-DB847E86C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0" t="4846" r="48556" b="15901"/>
          <a:stretch/>
        </p:blipFill>
        <p:spPr bwMode="auto">
          <a:xfrm rot="20537985">
            <a:off x="599767" y="964089"/>
            <a:ext cx="4257368" cy="5121550"/>
          </a:xfrm>
          <a:prstGeom prst="trapezoid">
            <a:avLst>
              <a:gd name="adj" fmla="val 858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IFOON 1980 Vintage Retro Phone Pulse Pushbutton ...">
            <a:extLst>
              <a:ext uri="{FF2B5EF4-FFF2-40B4-BE49-F238E27FC236}">
                <a16:creationId xmlns:a16="http://schemas.microsoft.com/office/drawing/2014/main" id="{642E0992-F631-406D-B5CA-CA9E22A27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2" t="11654" r="11043" b="8385"/>
          <a:stretch/>
        </p:blipFill>
        <p:spPr bwMode="auto">
          <a:xfrm>
            <a:off x="7498457" y="2703871"/>
            <a:ext cx="4854414" cy="3195484"/>
          </a:xfrm>
          <a:prstGeom prst="snip2DiagRect">
            <a:avLst>
              <a:gd name="adj1" fmla="val 46383"/>
              <a:gd name="adj2" fmla="val 409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1 ingekaderde zwart-wit foto &amp;#39;Nostalgie&amp;#39;, door Hil...">
            <a:extLst>
              <a:ext uri="{FF2B5EF4-FFF2-40B4-BE49-F238E27FC236}">
                <a16:creationId xmlns:a16="http://schemas.microsoft.com/office/drawing/2014/main" id="{697C8E6A-19F6-44C0-9843-D0431DAB4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8436">
            <a:off x="7160083" y="1720759"/>
            <a:ext cx="2387040" cy="1590366"/>
          </a:xfrm>
          <a:prstGeom prst="flowChartManualOperat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7D997FF9-B010-4CEA-AE0D-BA8F8366225E}"/>
              </a:ext>
            </a:extLst>
          </p:cNvPr>
          <p:cNvSpPr/>
          <p:nvPr/>
        </p:nvSpPr>
        <p:spPr>
          <a:xfrm>
            <a:off x="10304206" y="2241755"/>
            <a:ext cx="934064" cy="934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nl-BE" sz="5400" dirty="0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204097C5-FDFC-447C-849F-2653F3DB7606}"/>
              </a:ext>
            </a:extLst>
          </p:cNvPr>
          <p:cNvSpPr/>
          <p:nvPr/>
        </p:nvSpPr>
        <p:spPr>
          <a:xfrm>
            <a:off x="7204444" y="862547"/>
            <a:ext cx="934064" cy="934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nl-BE" sz="5400" dirty="0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8613AA4-5F6B-4D75-A83E-B18B800B547E}"/>
              </a:ext>
            </a:extLst>
          </p:cNvPr>
          <p:cNvSpPr/>
          <p:nvPr/>
        </p:nvSpPr>
        <p:spPr>
          <a:xfrm>
            <a:off x="4921047" y="1707010"/>
            <a:ext cx="934064" cy="934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nl-BE" sz="5400" dirty="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FF50937C-96AC-40E0-913F-7989054E2A93}"/>
              </a:ext>
            </a:extLst>
          </p:cNvPr>
          <p:cNvSpPr/>
          <p:nvPr/>
        </p:nvSpPr>
        <p:spPr>
          <a:xfrm>
            <a:off x="2079448" y="1796611"/>
            <a:ext cx="934064" cy="934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nl-BE" sz="5400" dirty="0"/>
          </a:p>
        </p:txBody>
      </p:sp>
      <p:sp>
        <p:nvSpPr>
          <p:cNvPr id="7" name="Stroomdiagram: Alternatief proces 6">
            <a:extLst>
              <a:ext uri="{FF2B5EF4-FFF2-40B4-BE49-F238E27FC236}">
                <a16:creationId xmlns:a16="http://schemas.microsoft.com/office/drawing/2014/main" id="{87D2D4B6-6745-426D-A837-CF35D8900AF2}"/>
              </a:ext>
            </a:extLst>
          </p:cNvPr>
          <p:cNvSpPr/>
          <p:nvPr/>
        </p:nvSpPr>
        <p:spPr>
          <a:xfrm>
            <a:off x="10569677" y="6120145"/>
            <a:ext cx="1022556" cy="98293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Graphic 8" descr="Klaslokaal met effen opvulling">
            <a:extLst>
              <a:ext uri="{FF2B5EF4-FFF2-40B4-BE49-F238E27FC236}">
                <a16:creationId xmlns:a16="http://schemas.microsoft.com/office/drawing/2014/main" id="{6135248F-7F29-4F95-927C-BF731491AC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36826" y="6169742"/>
            <a:ext cx="688258" cy="688258"/>
          </a:xfrm>
          <a:prstGeom prst="rect">
            <a:avLst/>
          </a:prstGeom>
        </p:spPr>
      </p:pic>
      <p:sp>
        <p:nvSpPr>
          <p:cNvPr id="18" name="Stroomdiagram: Alternatief proces 17">
            <a:extLst>
              <a:ext uri="{FF2B5EF4-FFF2-40B4-BE49-F238E27FC236}">
                <a16:creationId xmlns:a16="http://schemas.microsoft.com/office/drawing/2014/main" id="{B7266BA4-6AFA-473F-9D23-5D432F882297}"/>
              </a:ext>
            </a:extLst>
          </p:cNvPr>
          <p:cNvSpPr/>
          <p:nvPr/>
        </p:nvSpPr>
        <p:spPr>
          <a:xfrm>
            <a:off x="9281650" y="6120145"/>
            <a:ext cx="1022556" cy="98293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Graphic 10" descr="Gloeilamp en tandwiel met effen opvulling">
            <a:extLst>
              <a:ext uri="{FF2B5EF4-FFF2-40B4-BE49-F238E27FC236}">
                <a16:creationId xmlns:a16="http://schemas.microsoft.com/office/drawing/2014/main" id="{B533FFE8-8B55-4AB7-BECD-B19019B071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39111" y="6150366"/>
            <a:ext cx="707634" cy="707634"/>
          </a:xfrm>
          <a:prstGeom prst="rect">
            <a:avLst/>
          </a:prstGeom>
        </p:spPr>
      </p:pic>
      <p:sp>
        <p:nvSpPr>
          <p:cNvPr id="21" name="Stroomdiagram: Alternatief proces 20">
            <a:extLst>
              <a:ext uri="{FF2B5EF4-FFF2-40B4-BE49-F238E27FC236}">
                <a16:creationId xmlns:a16="http://schemas.microsoft.com/office/drawing/2014/main" id="{AF35132A-E408-40A3-B820-F1402900D008}"/>
              </a:ext>
            </a:extLst>
          </p:cNvPr>
          <p:cNvSpPr/>
          <p:nvPr/>
        </p:nvSpPr>
        <p:spPr>
          <a:xfrm>
            <a:off x="7993550" y="6150366"/>
            <a:ext cx="1022556" cy="98293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Stroomdiagram: Alternatief proces 21">
            <a:extLst>
              <a:ext uri="{FF2B5EF4-FFF2-40B4-BE49-F238E27FC236}">
                <a16:creationId xmlns:a16="http://schemas.microsoft.com/office/drawing/2014/main" id="{29D89534-E50E-4FDB-9988-2D8E3E56E6E4}"/>
              </a:ext>
            </a:extLst>
          </p:cNvPr>
          <p:cNvSpPr/>
          <p:nvPr/>
        </p:nvSpPr>
        <p:spPr>
          <a:xfrm>
            <a:off x="6705523" y="6150366"/>
            <a:ext cx="1022556" cy="98293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6" name="Graphic 15" descr="Mannelijk profiel met effen opvulling">
            <a:extLst>
              <a:ext uri="{FF2B5EF4-FFF2-40B4-BE49-F238E27FC236}">
                <a16:creationId xmlns:a16="http://schemas.microsoft.com/office/drawing/2014/main" id="{E7AFEE3A-2A8E-4025-B3CE-EDD6DD6B87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0866" y="6183909"/>
            <a:ext cx="707924" cy="707924"/>
          </a:xfrm>
          <a:prstGeom prst="rect">
            <a:avLst/>
          </a:prstGeom>
        </p:spPr>
      </p:pic>
      <p:pic>
        <p:nvPicPr>
          <p:cNvPr id="19" name="Graphic 18" descr="Cirkel met mensen met effen opvulling">
            <a:extLst>
              <a:ext uri="{FF2B5EF4-FFF2-40B4-BE49-F238E27FC236}">
                <a16:creationId xmlns:a16="http://schemas.microsoft.com/office/drawing/2014/main" id="{B51B2C6F-771B-475E-86A3-AC428C5CDD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62839" y="6183909"/>
            <a:ext cx="707924" cy="70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Boeken met effen opvulling">
            <a:extLst>
              <a:ext uri="{FF2B5EF4-FFF2-40B4-BE49-F238E27FC236}">
                <a16:creationId xmlns:a16="http://schemas.microsoft.com/office/drawing/2014/main" id="{FFDF10BF-8AE5-45C0-8F00-05C90055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257" y="767530"/>
            <a:ext cx="914400" cy="914400"/>
          </a:xfrm>
          <a:prstGeom prst="rect">
            <a:avLst/>
          </a:prstGeom>
        </p:spPr>
      </p:pic>
      <p:pic>
        <p:nvPicPr>
          <p:cNvPr id="5" name="Graphic 4" descr="Boeken silhouet">
            <a:extLst>
              <a:ext uri="{FF2B5EF4-FFF2-40B4-BE49-F238E27FC236}">
                <a16:creationId xmlns:a16="http://schemas.microsoft.com/office/drawing/2014/main" id="{43401F3E-74D0-4DB2-8637-C4541F703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5934" y="1684933"/>
            <a:ext cx="914400" cy="914400"/>
          </a:xfrm>
          <a:prstGeom prst="rect">
            <a:avLst/>
          </a:prstGeom>
        </p:spPr>
      </p:pic>
      <p:pic>
        <p:nvPicPr>
          <p:cNvPr id="6" name="Graphic 5" descr="Chatten met effen opvulling">
            <a:extLst>
              <a:ext uri="{FF2B5EF4-FFF2-40B4-BE49-F238E27FC236}">
                <a16:creationId xmlns:a16="http://schemas.microsoft.com/office/drawing/2014/main" id="{DC3DA595-3100-4CEB-8989-922B30EEA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21017" y="760156"/>
            <a:ext cx="914400" cy="914400"/>
          </a:xfrm>
          <a:prstGeom prst="rect">
            <a:avLst/>
          </a:prstGeom>
        </p:spPr>
      </p:pic>
      <p:pic>
        <p:nvPicPr>
          <p:cNvPr id="7" name="Graphic 6" descr="Chatten silhouet">
            <a:extLst>
              <a:ext uri="{FF2B5EF4-FFF2-40B4-BE49-F238E27FC236}">
                <a16:creationId xmlns:a16="http://schemas.microsoft.com/office/drawing/2014/main" id="{0CC9A615-13F8-438A-B149-1CC82F40E7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2417" y="1527615"/>
            <a:ext cx="914400" cy="914400"/>
          </a:xfrm>
          <a:prstGeom prst="rect">
            <a:avLst/>
          </a:prstGeom>
        </p:spPr>
      </p:pic>
      <p:pic>
        <p:nvPicPr>
          <p:cNvPr id="8" name="Graphic 7" descr="Gesloten deur met effen opvulling">
            <a:extLst>
              <a:ext uri="{FF2B5EF4-FFF2-40B4-BE49-F238E27FC236}">
                <a16:creationId xmlns:a16="http://schemas.microsoft.com/office/drawing/2014/main" id="{D861ADF1-B580-488D-98C0-E934554E71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61731" y="613215"/>
            <a:ext cx="914400" cy="914400"/>
          </a:xfrm>
          <a:prstGeom prst="rect">
            <a:avLst/>
          </a:prstGeom>
        </p:spPr>
      </p:pic>
      <p:pic>
        <p:nvPicPr>
          <p:cNvPr id="9" name="Graphic 8" descr="Gesloten deur silhouet">
            <a:extLst>
              <a:ext uri="{FF2B5EF4-FFF2-40B4-BE49-F238E27FC236}">
                <a16:creationId xmlns:a16="http://schemas.microsoft.com/office/drawing/2014/main" id="{E92250F0-EFF1-4F0F-B346-B7B20F560E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51651" y="1702459"/>
            <a:ext cx="914400" cy="914400"/>
          </a:xfrm>
          <a:prstGeom prst="rect">
            <a:avLst/>
          </a:prstGeom>
        </p:spPr>
      </p:pic>
      <p:pic>
        <p:nvPicPr>
          <p:cNvPr id="10" name="Graphic 9" descr="Klep open met effen opvulling">
            <a:extLst>
              <a:ext uri="{FF2B5EF4-FFF2-40B4-BE49-F238E27FC236}">
                <a16:creationId xmlns:a16="http://schemas.microsoft.com/office/drawing/2014/main" id="{5F6A193D-2510-435F-B9CA-1BF09A1B9B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75087" y="622433"/>
            <a:ext cx="914400" cy="914400"/>
          </a:xfrm>
          <a:prstGeom prst="rect">
            <a:avLst/>
          </a:prstGeom>
        </p:spPr>
      </p:pic>
      <p:pic>
        <p:nvPicPr>
          <p:cNvPr id="11" name="Graphic 10" descr="Klep open silhouet">
            <a:extLst>
              <a:ext uri="{FF2B5EF4-FFF2-40B4-BE49-F238E27FC236}">
                <a16:creationId xmlns:a16="http://schemas.microsoft.com/office/drawing/2014/main" id="{895F89A4-44C6-4A2E-843E-287769B64C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18725" y="1673797"/>
            <a:ext cx="914400" cy="914400"/>
          </a:xfrm>
          <a:prstGeom prst="rect">
            <a:avLst/>
          </a:prstGeom>
        </p:spPr>
      </p:pic>
      <p:pic>
        <p:nvPicPr>
          <p:cNvPr id="16" name="Graphic 15" descr="Mannelijke programmeur met effen opvulling">
            <a:extLst>
              <a:ext uri="{FF2B5EF4-FFF2-40B4-BE49-F238E27FC236}">
                <a16:creationId xmlns:a16="http://schemas.microsoft.com/office/drawing/2014/main" id="{0686F0E6-8DD4-40C4-9BEC-872E27DA29B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69874" y="613215"/>
            <a:ext cx="914400" cy="914400"/>
          </a:xfrm>
          <a:prstGeom prst="rect">
            <a:avLst/>
          </a:prstGeom>
        </p:spPr>
      </p:pic>
      <p:pic>
        <p:nvPicPr>
          <p:cNvPr id="17" name="Graphic 16" descr="Mannelijke programmeur silhouet">
            <a:extLst>
              <a:ext uri="{FF2B5EF4-FFF2-40B4-BE49-F238E27FC236}">
                <a16:creationId xmlns:a16="http://schemas.microsoft.com/office/drawing/2014/main" id="{B8378B3D-0D84-4783-9005-461D815595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89478" y="1668339"/>
            <a:ext cx="914400" cy="914400"/>
          </a:xfrm>
          <a:prstGeom prst="rect">
            <a:avLst/>
          </a:prstGeom>
        </p:spPr>
      </p:pic>
      <p:pic>
        <p:nvPicPr>
          <p:cNvPr id="18" name="Graphic 17" descr="Schooljongen met effen opvulling">
            <a:extLst>
              <a:ext uri="{FF2B5EF4-FFF2-40B4-BE49-F238E27FC236}">
                <a16:creationId xmlns:a16="http://schemas.microsoft.com/office/drawing/2014/main" id="{11CF01F4-4091-4C40-B0BF-067CD3D2468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184274" y="651441"/>
            <a:ext cx="914400" cy="914400"/>
          </a:xfrm>
          <a:prstGeom prst="rect">
            <a:avLst/>
          </a:prstGeom>
        </p:spPr>
      </p:pic>
      <p:pic>
        <p:nvPicPr>
          <p:cNvPr id="19" name="Graphic 18" descr="Schooljongen silhouet">
            <a:extLst>
              <a:ext uri="{FF2B5EF4-FFF2-40B4-BE49-F238E27FC236}">
                <a16:creationId xmlns:a16="http://schemas.microsoft.com/office/drawing/2014/main" id="{0DAE5603-4492-484A-87D3-97A97EFC94D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219129" y="16593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1263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</Words>
  <Application>Microsoft Office PowerPoint</Application>
  <PresentationFormat>Breedbeeld</PresentationFormat>
  <Paragraphs>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douwe ravers</dc:creator>
  <cp:lastModifiedBy>douwe ravers</cp:lastModifiedBy>
  <cp:revision>3</cp:revision>
  <dcterms:created xsi:type="dcterms:W3CDTF">2021-12-19T00:38:46Z</dcterms:created>
  <dcterms:modified xsi:type="dcterms:W3CDTF">2021-12-19T02:58:33Z</dcterms:modified>
</cp:coreProperties>
</file>