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5" r:id="rId6"/>
    <p:sldId id="266" r:id="rId7"/>
    <p:sldId id="263" r:id="rId8"/>
    <p:sldId id="259" r:id="rId9"/>
    <p:sldId id="260" r:id="rId10"/>
    <p:sldId id="261" r:id="rId11"/>
    <p:sldId id="264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E013C-7F48-4EEA-9F1B-B7A6DE37E224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FC80E-5129-4D67-A976-F5C66A6FA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91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3AADF-253F-41A1-AF6E-FB0ED53A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B67FEC-5570-4B32-8504-9DBE5976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FCDD7B-D1BA-4E2E-9A07-4CA587E1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83EC1-F184-4B4E-B6CB-A1EA6ED6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48139-FC28-480A-BF42-34C81E3A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36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D1C08-8F06-4B8A-AD3D-AAB19189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AC7E8-04B5-43B4-BE4E-B0188937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4DFA7-520B-446C-A888-4E924ADD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2130A-B8B7-4EBC-8D19-7B7555D1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D75E9-0D84-4D14-AA87-2C36C8A6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6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31FFC8-239A-4E33-BE14-0C0086F1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617C1-67D7-4007-8137-2B33D95A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2AEF6-BD21-4E0F-A461-9C2BACE4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FEE96-448D-42F5-B446-5F9E70CF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1E19F-A187-49E5-9FD0-D1C24F39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5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AC0FA-BF81-4151-A825-1FFCBB0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A7BA8-90F7-45BA-ADE5-43ED7EB3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0B8576-0C69-482A-B549-CCA3F4D2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298FA-6D76-4053-81D7-6C081976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CD611-DE8B-4D30-8F66-86C2919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9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7CED-948B-486D-BD69-5FC783FF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06987-8EBE-4568-BA2B-25CE4434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F9E79-45E9-40F3-BA3B-8E92BF59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4B6CAF-B28B-4190-9DC2-D0E4E83D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C07A4-B1F7-4AA4-BE0A-C12AE9B0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05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6B67A-BC1B-435C-B057-81E46112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D0C45-7E6B-4526-AC2C-CD919507E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BC29F6-C98E-40B5-8029-86412530E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1B6E42-40C1-4E01-AE18-B9088D7B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4F2001-D581-4874-B22B-65C1B78E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59D79-D7AD-4C63-8383-16921D82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0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97B31-15ED-41B9-98C2-A113CEAB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E283B-A0A7-48B1-A93D-FD592396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2C2234-B805-4E81-AB72-D6458894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979BBE-8C05-4FAD-A2D4-C342D3B94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2E01BF-4CEA-4AE0-90D8-D11F02675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27DC7F-C989-497E-A057-C3B9DF9C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844F92-2F1B-456F-ACEC-E9ACE86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573DA8-E8EB-4B21-A6E9-907C29C6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7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0C6D5-A791-43E1-8C1B-44967BC7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DF86C8-28AF-4160-AE55-77E7C99A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CE9028-61D4-45CF-B038-CE10DD17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4AD2A-6A62-4CBE-B7C2-D2FAA6BE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05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06E62B-88F9-40B0-96D9-2E6485EE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694FA-4955-45BE-AE18-EB9751BC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8433BC-9811-4678-88A2-3E369C34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35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3194A-2573-4948-A23C-061D4A19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D5B83-B7F4-4AD0-895C-22B559EC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A8348D-5645-44F4-B19B-9460A1AF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D3A8D2-314D-4C78-B103-42520B44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AEFC7-D655-4AF7-9ABE-6CBD4AE3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4B8618-33AB-41D5-B1F7-5FB99AFA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7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F9BC5-9EE9-49DA-A29E-E933AF64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8FE401-11C5-4A95-81A0-97CDC817C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639B33-14B6-49F4-890F-0ABA779F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87EA4-3A05-481D-A600-D5046A3C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216C06-0EB9-4D66-960D-53B53F8F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44AB7-6550-487C-AFD5-2179F5AA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5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631310-96EC-429C-BC80-94BAACD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BF85F5-BCB2-4446-8504-147F387B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B4C26-F2A4-43E7-896A-4B6561175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2862-0893-49F1-BBCC-8BA3E4A51C8F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508BC-6635-426C-BA85-56639FC4B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C1749-EB2C-4DCA-811F-010103B54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fr.wikipedia.org/wiki/Aide_et_Act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fr.wikipedia.org/wiki/Fichier:Restos_du_coeur_Logo.svg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Human_Appeal_(formerly_Human_Appeal_International)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fr.wikipedia.org/wiki/Les_petits_fr%C3%A8res_des_Pauvres" TargetMode="External"/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fr.wikipedia.org/wiki/Action_contre_la_faim" TargetMode="External"/><Relationship Id="rId12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Human_Appeal_(formerly_Human_Appeal_International)" TargetMode="External"/><Relationship Id="rId5" Type="http://schemas.openxmlformats.org/officeDocument/2006/relationships/hyperlink" Target="https://fr.wikipedia.org/wiki/Fichier:Restos_du_coeur_Logo.svg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hyperlink" Target="https://fr.wikipedia.org/wiki/Aide_et_Ac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fr.wikipedia.org/wiki/Les_petits_fr%C3%A8res_des_Pauvres" TargetMode="External"/><Relationship Id="rId18" Type="http://schemas.openxmlformats.org/officeDocument/2006/relationships/image" Target="../media/image10.jpg"/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fr.wikipedia.org/wiki/Action_contre_la_faim" TargetMode="External"/><Relationship Id="rId12" Type="http://schemas.openxmlformats.org/officeDocument/2006/relationships/image" Target="../media/image7.jpg"/><Relationship Id="rId17" Type="http://schemas.openxmlformats.org/officeDocument/2006/relationships/hyperlink" Target="https://www.recreatisse.com/2015/08/30/programmations-au-ce1/#comment-84013" TargetMode="External"/><Relationship Id="rId2" Type="http://schemas.openxmlformats.org/officeDocument/2006/relationships/image" Target="../media/image2.jp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Human_Appeal_(formerly_Human_Appeal_International)" TargetMode="External"/><Relationship Id="rId5" Type="http://schemas.openxmlformats.org/officeDocument/2006/relationships/hyperlink" Target="https://fr.wikipedia.org/wiki/Fichier:Restos_du_coeur_Logo.svg" TargetMode="External"/><Relationship Id="rId15" Type="http://schemas.openxmlformats.org/officeDocument/2006/relationships/hyperlink" Target="http://eueabete.com.br/piramide-alimentar-grupos-e-porcoes/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hyperlink" Target="https://fr.wikipedia.org/wiki/Aide_et_Action" TargetMode="External"/><Relationship Id="rId1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www.recreatisse.com/2015/08/30/programmations-au-ce1/#comment-8401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://eueabete.com.br/piramide-alimentar-grupos-e-porcoes/" TargetMode="Externa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reatisse.com/2015/08/30/programmations-au-ce1/#comment-8401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eueabete.com.br/piramide-alimentar-grupos-e-porcoes/" TargetMode="External"/><Relationship Id="rId7" Type="http://schemas.openxmlformats.org/officeDocument/2006/relationships/hyperlink" Target="http://www.flickr.com/photos/simiezzz/1081915604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hyperlink" Target="https://www.recreatisse.com/2015/08/30/programmations-au-ce1/#comment-84013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pixabay.com/de/einkaufswagen-internet-warenkorb-728408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creatisse.com/2015/08/30/programmations-au-ce1/#comment-84013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>
            <a:extLst>
              <a:ext uri="{FF2B5EF4-FFF2-40B4-BE49-F238E27FC236}">
                <a16:creationId xmlns:a16="http://schemas.microsoft.com/office/drawing/2014/main" id="{8E5E8B95-BF5C-469B-9E92-1ED97DEDA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" y="796945"/>
            <a:ext cx="12186142" cy="582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5C9626-DB0B-4FC9-9160-F57730C43DC1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7DD47C-2029-4071-96D5-A3ABDEE44FD4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622117-05B5-4333-A96C-E82054A1674C}"/>
              </a:ext>
            </a:extLst>
          </p:cNvPr>
          <p:cNvSpPr txBox="1"/>
          <p:nvPr/>
        </p:nvSpPr>
        <p:spPr>
          <a:xfrm>
            <a:off x="5496232" y="220136"/>
            <a:ext cx="880844" cy="3385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F8C77E-4D43-407D-928E-0A1086921B40}"/>
              </a:ext>
            </a:extLst>
          </p:cNvPr>
          <p:cNvSpPr txBox="1"/>
          <p:nvPr/>
        </p:nvSpPr>
        <p:spPr>
          <a:xfrm>
            <a:off x="6444355" y="208575"/>
            <a:ext cx="124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8A0B73-7101-4A53-A6FF-62A73A7F7B87}"/>
              </a:ext>
            </a:extLst>
          </p:cNvPr>
          <p:cNvSpPr txBox="1"/>
          <p:nvPr/>
        </p:nvSpPr>
        <p:spPr>
          <a:xfrm>
            <a:off x="7758084" y="207026"/>
            <a:ext cx="15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620CF2-F96C-48B9-8B8A-B860DDA5F2D9}"/>
              </a:ext>
            </a:extLst>
          </p:cNvPr>
          <p:cNvSpPr txBox="1"/>
          <p:nvPr/>
        </p:nvSpPr>
        <p:spPr>
          <a:xfrm>
            <a:off x="9378726" y="20033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7EA48-92D3-4E92-B0AC-FC41D6F73BCD}"/>
              </a:ext>
            </a:extLst>
          </p:cNvPr>
          <p:cNvSpPr/>
          <p:nvPr/>
        </p:nvSpPr>
        <p:spPr>
          <a:xfrm>
            <a:off x="-1" y="6140741"/>
            <a:ext cx="12191999" cy="71725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3BC2B8-9138-4E20-8E54-79E4B77DDE5A}"/>
              </a:ext>
            </a:extLst>
          </p:cNvPr>
          <p:cNvSpPr txBox="1"/>
          <p:nvPr/>
        </p:nvSpPr>
        <p:spPr>
          <a:xfrm>
            <a:off x="243280" y="633009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2C57189-F9AD-4124-80AE-2E278B166327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0AD73E0-125F-47B1-92A5-D272FAC61E12}"/>
              </a:ext>
            </a:extLst>
          </p:cNvPr>
          <p:cNvSpPr txBox="1"/>
          <p:nvPr/>
        </p:nvSpPr>
        <p:spPr>
          <a:xfrm>
            <a:off x="1568741" y="6176204"/>
            <a:ext cx="254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Adresse </a:t>
            </a:r>
            <a:r>
              <a:rPr lang="fr-FR" sz="1200" dirty="0">
                <a:solidFill>
                  <a:schemeClr val="bg1"/>
                </a:solidFill>
              </a:rPr>
              <a:t>:  </a:t>
            </a:r>
          </a:p>
          <a:p>
            <a:r>
              <a:rPr lang="fr-FR" sz="1200" dirty="0">
                <a:solidFill>
                  <a:schemeClr val="bg1"/>
                </a:solidFill>
              </a:rPr>
              <a:t>9 Boulevard du Général de Gaulle</a:t>
            </a:r>
          </a:p>
          <a:p>
            <a:r>
              <a:rPr lang="fr-FR" sz="1200" dirty="0">
                <a:solidFill>
                  <a:schemeClr val="bg1"/>
                </a:solidFill>
              </a:rPr>
              <a:t>Montrouge 92000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40A77F-50A3-423E-8B1E-5FDEDEAA9286}"/>
              </a:ext>
            </a:extLst>
          </p:cNvPr>
          <p:cNvSpPr txBox="1"/>
          <p:nvPr/>
        </p:nvSpPr>
        <p:spPr>
          <a:xfrm>
            <a:off x="4110606" y="6176203"/>
            <a:ext cx="254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Téléphone </a:t>
            </a:r>
            <a:r>
              <a:rPr lang="fr-FR" sz="1200" dirty="0">
                <a:solidFill>
                  <a:schemeClr val="bg1"/>
                </a:solidFill>
              </a:rPr>
              <a:t>:  01.XX.XX.XX.XX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u="sng" dirty="0">
                <a:solidFill>
                  <a:schemeClr val="bg1"/>
                </a:solidFill>
              </a:rPr>
              <a:t>E-MAIL </a:t>
            </a:r>
            <a:r>
              <a:rPr lang="fr-FR" sz="1200" dirty="0">
                <a:solidFill>
                  <a:schemeClr val="bg1"/>
                </a:solidFill>
              </a:rPr>
              <a:t>: association@gmail.com</a:t>
            </a:r>
            <a:endParaRPr lang="fr-FR" sz="1200" u="sng" dirty="0">
              <a:solidFill>
                <a:schemeClr val="bg1"/>
              </a:solidFill>
            </a:endParaRPr>
          </a:p>
        </p:txBody>
      </p:sp>
      <p:sp>
        <p:nvSpPr>
          <p:cNvPr id="21" name="Bulle narrative : rectangle 20">
            <a:extLst>
              <a:ext uri="{FF2B5EF4-FFF2-40B4-BE49-F238E27FC236}">
                <a16:creationId xmlns:a16="http://schemas.microsoft.com/office/drawing/2014/main" id="{EAD56A58-6B2C-4215-B3D6-2CBE5FF0E6AE}"/>
              </a:ext>
            </a:extLst>
          </p:cNvPr>
          <p:cNvSpPr/>
          <p:nvPr/>
        </p:nvSpPr>
        <p:spPr>
          <a:xfrm rot="10800000">
            <a:off x="10492648" y="692304"/>
            <a:ext cx="1165058" cy="796954"/>
          </a:xfrm>
          <a:prstGeom prst="wedgeRectCallout">
            <a:avLst>
              <a:gd name="adj1" fmla="val 21201"/>
              <a:gd name="adj2" fmla="val 6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C567182-F78A-44AC-A28D-3DC15A5BCF96}"/>
              </a:ext>
            </a:extLst>
          </p:cNvPr>
          <p:cNvCxnSpPr>
            <a:cxnSpLocks/>
            <a:stCxn id="21" idx="3"/>
            <a:endCxn id="21" idx="1"/>
          </p:cNvCxnSpPr>
          <p:nvPr/>
        </p:nvCxnSpPr>
        <p:spPr>
          <a:xfrm>
            <a:off x="10492648" y="1090781"/>
            <a:ext cx="1165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5B84DEF6-63A6-416D-A075-5413E63C0C8D}"/>
              </a:ext>
            </a:extLst>
          </p:cNvPr>
          <p:cNvSpPr/>
          <p:nvPr/>
        </p:nvSpPr>
        <p:spPr>
          <a:xfrm>
            <a:off x="11501307" y="2937602"/>
            <a:ext cx="234585" cy="49139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E85B144-8795-4CFE-99DD-CDC4690CB1C2}"/>
              </a:ext>
            </a:extLst>
          </p:cNvPr>
          <p:cNvSpPr txBox="1"/>
          <p:nvPr/>
        </p:nvSpPr>
        <p:spPr>
          <a:xfrm>
            <a:off x="1773377" y="961130"/>
            <a:ext cx="8645241" cy="427809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i="1" dirty="0"/>
              <a:t>LA CROIX-ROUGE</a:t>
            </a:r>
          </a:p>
          <a:p>
            <a:endParaRPr lang="fr-FR" sz="2800" b="1" i="1" dirty="0"/>
          </a:p>
          <a:p>
            <a:r>
              <a:rPr lang="fr-FR" sz="2400" b="1" u="sng" dirty="0"/>
              <a:t>Détails :</a:t>
            </a:r>
            <a:r>
              <a:rPr lang="fr-FR" sz="2400" b="1" dirty="0"/>
              <a:t> </a:t>
            </a:r>
            <a:r>
              <a:rPr lang="fr-FR" sz="2400" dirty="0"/>
              <a:t>La Croix-Rouge française (</a:t>
            </a:r>
            <a:r>
              <a:rPr lang="fr-FR" sz="2400" dirty="0" err="1"/>
              <a:t>CRf</a:t>
            </a:r>
            <a:r>
              <a:rPr lang="fr-FR" sz="2400" dirty="0"/>
              <a:t>) est une association d'aide humanitaire française fondée en 1864. Elle a pour objectif de venir en aide aux personnes en difficulté en France et à l'étranger. Ses missions fondamentales sont l'urgence, le secourisme, l'action sociale, la formation, la santé et l'action internationale.</a:t>
            </a:r>
          </a:p>
          <a:p>
            <a:endParaRPr lang="fr-FR" sz="2400" dirty="0"/>
          </a:p>
          <a:p>
            <a:r>
              <a:rPr lang="fr-FR" sz="2400" b="1" u="sng" dirty="0"/>
              <a:t>Type de nos besoins :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Pack Alimentaire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Pack Educative</a:t>
            </a: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6B11949E-763E-4B1C-87A6-D1EB6C72D5AA}"/>
              </a:ext>
            </a:extLst>
          </p:cNvPr>
          <p:cNvSpPr/>
          <p:nvPr/>
        </p:nvSpPr>
        <p:spPr>
          <a:xfrm rot="10800000">
            <a:off x="285530" y="2937602"/>
            <a:ext cx="234585" cy="49139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1728F164-27B3-446C-BD7C-1620A54A4889}"/>
              </a:ext>
            </a:extLst>
          </p:cNvPr>
          <p:cNvSpPr/>
          <p:nvPr/>
        </p:nvSpPr>
        <p:spPr>
          <a:xfrm>
            <a:off x="4905463" y="5464416"/>
            <a:ext cx="1866550" cy="427839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Faire un don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380F91C-95F6-4404-8E2B-BA050E07FD45}"/>
              </a:ext>
            </a:extLst>
          </p:cNvPr>
          <p:cNvSpPr txBox="1"/>
          <p:nvPr/>
        </p:nvSpPr>
        <p:spPr>
          <a:xfrm>
            <a:off x="10526207" y="777635"/>
            <a:ext cx="93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Donateur</a:t>
            </a:r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B518359-8E31-4135-9886-161B58E1227C}"/>
              </a:ext>
            </a:extLst>
          </p:cNvPr>
          <p:cNvSpPr txBox="1"/>
          <p:nvPr/>
        </p:nvSpPr>
        <p:spPr>
          <a:xfrm>
            <a:off x="10526207" y="1090780"/>
            <a:ext cx="1048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Association</a:t>
            </a:r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8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ACD39-CA74-4BC6-B1D0-014FF9ACDC8D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ED5A09-837C-4C90-9513-AA11E2098E93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3FC1A6-02BA-436D-932F-1DB39C64F18A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6420A4-E307-40C0-AFA0-607D3E42FFC3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42136D-2B85-40CB-970E-FCD088EC59C4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DB3E7C-7B84-4685-B133-4B7B95D77215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A18741-E722-43D0-82E7-5C37975F1FC5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50EF1F-06C9-4513-B80B-7CF77F5EA1B6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B95C10-287C-4B21-B64D-01339397B38E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B37D677-1614-44DF-9348-3A9EF90955C4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8816676-5A11-4146-813A-8C66DF46A919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0C7CC8-77B9-4E7D-BB38-9359DACD8E7F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B975E9-3682-46C6-8B18-AEF2AE47A979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912419D-1CC8-43B4-82EE-97A983D4E889}"/>
              </a:ext>
            </a:extLst>
          </p:cNvPr>
          <p:cNvSpPr txBox="1"/>
          <p:nvPr/>
        </p:nvSpPr>
        <p:spPr>
          <a:xfrm>
            <a:off x="2692866" y="1778466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Type de produit :</a:t>
            </a:r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422D6737-9066-4F82-B57B-3719938BBCE1}"/>
              </a:ext>
            </a:extLst>
          </p:cNvPr>
          <p:cNvSpPr/>
          <p:nvPr/>
        </p:nvSpPr>
        <p:spPr>
          <a:xfrm>
            <a:off x="4320330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534B7C-C141-4C8C-9CE6-A6C942F2CA86}"/>
              </a:ext>
            </a:extLst>
          </p:cNvPr>
          <p:cNvSpPr txBox="1"/>
          <p:nvPr/>
        </p:nvSpPr>
        <p:spPr>
          <a:xfrm>
            <a:off x="4420998" y="1778466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Alimentaire</a:t>
            </a:r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9FB4B947-F4FD-4E3E-97A3-A5E1855DD973}"/>
              </a:ext>
            </a:extLst>
          </p:cNvPr>
          <p:cNvSpPr/>
          <p:nvPr/>
        </p:nvSpPr>
        <p:spPr>
          <a:xfrm>
            <a:off x="5542326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EB62700-3F95-4FB5-A163-6F45C71A6813}"/>
              </a:ext>
            </a:extLst>
          </p:cNvPr>
          <p:cNvSpPr txBox="1"/>
          <p:nvPr/>
        </p:nvSpPr>
        <p:spPr>
          <a:xfrm>
            <a:off x="5642995" y="1778466"/>
            <a:ext cx="69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Educatif</a:t>
            </a:r>
          </a:p>
        </p:txBody>
      </p:sp>
      <p:sp>
        <p:nvSpPr>
          <p:cNvPr id="33" name="Organigramme : Connecteur 32">
            <a:extLst>
              <a:ext uri="{FF2B5EF4-FFF2-40B4-BE49-F238E27FC236}">
                <a16:creationId xmlns:a16="http://schemas.microsoft.com/office/drawing/2014/main" id="{05970F46-F243-40C0-9E5A-510C6435DF4A}"/>
              </a:ext>
            </a:extLst>
          </p:cNvPr>
          <p:cNvSpPr/>
          <p:nvPr/>
        </p:nvSpPr>
        <p:spPr>
          <a:xfrm>
            <a:off x="6644082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0CD7051-3F5C-42DF-AA92-F943BCF74926}"/>
              </a:ext>
            </a:extLst>
          </p:cNvPr>
          <p:cNvSpPr txBox="1"/>
          <p:nvPr/>
        </p:nvSpPr>
        <p:spPr>
          <a:xfrm>
            <a:off x="6744750" y="1778466"/>
            <a:ext cx="104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Vestimentaire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8FF972C-B886-40EE-B86C-AF035F7F6F15}"/>
              </a:ext>
            </a:extLst>
          </p:cNvPr>
          <p:cNvSpPr/>
          <p:nvPr/>
        </p:nvSpPr>
        <p:spPr>
          <a:xfrm>
            <a:off x="4345533" y="18941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10576C-E9F1-4828-8FF7-9E39B621A2E8}"/>
              </a:ext>
            </a:extLst>
          </p:cNvPr>
          <p:cNvSpPr/>
          <p:nvPr/>
        </p:nvSpPr>
        <p:spPr>
          <a:xfrm>
            <a:off x="2566506" y="971485"/>
            <a:ext cx="8803758" cy="435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NOUVEAU PACK 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7A3BA8-2E01-4E2D-9531-FA12DD28A371}"/>
              </a:ext>
            </a:extLst>
          </p:cNvPr>
          <p:cNvSpPr/>
          <p:nvPr/>
        </p:nvSpPr>
        <p:spPr>
          <a:xfrm>
            <a:off x="2544816" y="1396656"/>
            <a:ext cx="8803758" cy="485173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DCAD476-C9CE-42CF-862A-45DAB54BAF49}"/>
              </a:ext>
            </a:extLst>
          </p:cNvPr>
          <p:cNvSpPr txBox="1"/>
          <p:nvPr/>
        </p:nvSpPr>
        <p:spPr>
          <a:xfrm>
            <a:off x="2724562" y="2309347"/>
            <a:ext cx="110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du pack :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2C71803-DC4E-4381-B73C-360D0002B998}"/>
              </a:ext>
            </a:extLst>
          </p:cNvPr>
          <p:cNvSpPr/>
          <p:nvPr/>
        </p:nvSpPr>
        <p:spPr>
          <a:xfrm>
            <a:off x="4352026" y="2357691"/>
            <a:ext cx="1954635" cy="180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FCD0644-0BF2-4B4A-ABB7-E5F90909DEBB}"/>
              </a:ext>
            </a:extLst>
          </p:cNvPr>
          <p:cNvSpPr txBox="1"/>
          <p:nvPr/>
        </p:nvSpPr>
        <p:spPr>
          <a:xfrm>
            <a:off x="2724561" y="2890751"/>
            <a:ext cx="162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Constituer votre pack :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020D359-F473-42B8-BDC8-D85677E00963}"/>
              </a:ext>
            </a:extLst>
          </p:cNvPr>
          <p:cNvSpPr/>
          <p:nvPr/>
        </p:nvSpPr>
        <p:spPr>
          <a:xfrm>
            <a:off x="2724561" y="3470463"/>
            <a:ext cx="4051885" cy="22076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8EB196E-C0F5-4A14-AC2C-37A93CA549F9}"/>
              </a:ext>
            </a:extLst>
          </p:cNvPr>
          <p:cNvSpPr txBox="1"/>
          <p:nvPr/>
        </p:nvSpPr>
        <p:spPr>
          <a:xfrm>
            <a:off x="2825230" y="3575704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Féculents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A1A5FC0-AAD7-441B-AB5D-078694F175B1}"/>
              </a:ext>
            </a:extLst>
          </p:cNvPr>
          <p:cNvSpPr txBox="1"/>
          <p:nvPr/>
        </p:nvSpPr>
        <p:spPr>
          <a:xfrm>
            <a:off x="3085287" y="3774868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Riz 1kg</a:t>
            </a:r>
          </a:p>
        </p:txBody>
      </p:sp>
      <p:sp>
        <p:nvSpPr>
          <p:cNvPr id="94" name="Cadre 93">
            <a:extLst>
              <a:ext uri="{FF2B5EF4-FFF2-40B4-BE49-F238E27FC236}">
                <a16:creationId xmlns:a16="http://schemas.microsoft.com/office/drawing/2014/main" id="{103DCD9E-41A8-4118-A752-CA7B6C177BE8}"/>
              </a:ext>
            </a:extLst>
          </p:cNvPr>
          <p:cNvSpPr/>
          <p:nvPr/>
        </p:nvSpPr>
        <p:spPr>
          <a:xfrm>
            <a:off x="3015437" y="3860484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ACAEB22-9136-40D8-8C4C-3EE672854B16}"/>
              </a:ext>
            </a:extLst>
          </p:cNvPr>
          <p:cNvSpPr txBox="1"/>
          <p:nvPr/>
        </p:nvSpPr>
        <p:spPr>
          <a:xfrm>
            <a:off x="3085287" y="3972196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Pâtes 1kg</a:t>
            </a:r>
          </a:p>
        </p:txBody>
      </p:sp>
      <p:sp>
        <p:nvSpPr>
          <p:cNvPr id="96" name="Cadre 95">
            <a:extLst>
              <a:ext uri="{FF2B5EF4-FFF2-40B4-BE49-F238E27FC236}">
                <a16:creationId xmlns:a16="http://schemas.microsoft.com/office/drawing/2014/main" id="{BECD9BB5-0D4D-4490-BABD-9ECAE39BD10F}"/>
              </a:ext>
            </a:extLst>
          </p:cNvPr>
          <p:cNvSpPr/>
          <p:nvPr/>
        </p:nvSpPr>
        <p:spPr>
          <a:xfrm>
            <a:off x="3015437" y="4057812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BFAD4EE7-391E-48C0-A355-6E669F1A109C}"/>
              </a:ext>
            </a:extLst>
          </p:cNvPr>
          <p:cNvSpPr txBox="1"/>
          <p:nvPr/>
        </p:nvSpPr>
        <p:spPr>
          <a:xfrm>
            <a:off x="2825230" y="4228087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Laitages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A6A22749-2394-4F20-9976-459E4C79F7EA}"/>
              </a:ext>
            </a:extLst>
          </p:cNvPr>
          <p:cNvSpPr txBox="1"/>
          <p:nvPr/>
        </p:nvSpPr>
        <p:spPr>
          <a:xfrm>
            <a:off x="3085287" y="4427251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Lait 1L</a:t>
            </a:r>
          </a:p>
        </p:txBody>
      </p:sp>
      <p:sp>
        <p:nvSpPr>
          <p:cNvPr id="99" name="Cadre 98">
            <a:extLst>
              <a:ext uri="{FF2B5EF4-FFF2-40B4-BE49-F238E27FC236}">
                <a16:creationId xmlns:a16="http://schemas.microsoft.com/office/drawing/2014/main" id="{D26E0612-7BD6-487F-8C8E-79C87D80112F}"/>
              </a:ext>
            </a:extLst>
          </p:cNvPr>
          <p:cNvSpPr/>
          <p:nvPr/>
        </p:nvSpPr>
        <p:spPr>
          <a:xfrm>
            <a:off x="3015437" y="4512867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34D48BF-393A-4344-ACEA-2B92148B156D}"/>
              </a:ext>
            </a:extLst>
          </p:cNvPr>
          <p:cNvSpPr txBox="1"/>
          <p:nvPr/>
        </p:nvSpPr>
        <p:spPr>
          <a:xfrm>
            <a:off x="3085287" y="4629191"/>
            <a:ext cx="95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Beurre 250g</a:t>
            </a:r>
          </a:p>
        </p:txBody>
      </p:sp>
      <p:sp>
        <p:nvSpPr>
          <p:cNvPr id="101" name="Cadre 100">
            <a:extLst>
              <a:ext uri="{FF2B5EF4-FFF2-40B4-BE49-F238E27FC236}">
                <a16:creationId xmlns:a16="http://schemas.microsoft.com/office/drawing/2014/main" id="{4AB60C92-E1CC-41F9-9E21-E29D815657B8}"/>
              </a:ext>
            </a:extLst>
          </p:cNvPr>
          <p:cNvSpPr/>
          <p:nvPr/>
        </p:nvSpPr>
        <p:spPr>
          <a:xfrm>
            <a:off x="3015437" y="4714807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2D203CD-1B2C-4E9A-9126-3D322ABF081E}"/>
              </a:ext>
            </a:extLst>
          </p:cNvPr>
          <p:cNvSpPr txBox="1"/>
          <p:nvPr/>
        </p:nvSpPr>
        <p:spPr>
          <a:xfrm>
            <a:off x="2825229" y="4876630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</a:t>
            </a:r>
            <a:r>
              <a:rPr lang="fr-FR" sz="1200" b="1" dirty="0" err="1"/>
              <a:t>etc</a:t>
            </a:r>
            <a:endParaRPr lang="fr-FR" sz="12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9FD908D-B49F-441D-8166-F3D42F230D02}"/>
              </a:ext>
            </a:extLst>
          </p:cNvPr>
          <p:cNvSpPr/>
          <p:nvPr/>
        </p:nvSpPr>
        <p:spPr>
          <a:xfrm>
            <a:off x="7088876" y="3470463"/>
            <a:ext cx="2558308" cy="2207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355F2D6-342A-4675-B843-248EAA7C4D69}"/>
              </a:ext>
            </a:extLst>
          </p:cNvPr>
          <p:cNvSpPr txBox="1"/>
          <p:nvPr/>
        </p:nvSpPr>
        <p:spPr>
          <a:xfrm>
            <a:off x="7638355" y="3575703"/>
            <a:ext cx="152021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200" b="1" dirty="0"/>
              <a:t>Récapitulatif du pack</a:t>
            </a: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61E2114A-C610-4701-9BD2-4F7A988461D6}"/>
              </a:ext>
            </a:extLst>
          </p:cNvPr>
          <p:cNvCxnSpPr>
            <a:cxnSpLocks/>
          </p:cNvCxnSpPr>
          <p:nvPr/>
        </p:nvCxnSpPr>
        <p:spPr>
          <a:xfrm>
            <a:off x="7088876" y="3918517"/>
            <a:ext cx="25583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08F9980E-2E24-44BD-B08C-33EDEF2546FC}"/>
              </a:ext>
            </a:extLst>
          </p:cNvPr>
          <p:cNvSpPr txBox="1"/>
          <p:nvPr/>
        </p:nvSpPr>
        <p:spPr>
          <a:xfrm>
            <a:off x="7407453" y="4178992"/>
            <a:ext cx="66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Riz 1kg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6A5DC0F1-37AD-41E8-BE77-63B7F48C8E71}"/>
              </a:ext>
            </a:extLst>
          </p:cNvPr>
          <p:cNvSpPr txBox="1"/>
          <p:nvPr/>
        </p:nvSpPr>
        <p:spPr>
          <a:xfrm>
            <a:off x="7407453" y="4400231"/>
            <a:ext cx="80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Pâtes 1kg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C1E8482-4FA6-435E-A7FA-1406B1EAD8A5}"/>
              </a:ext>
            </a:extLst>
          </p:cNvPr>
          <p:cNvSpPr txBox="1"/>
          <p:nvPr/>
        </p:nvSpPr>
        <p:spPr>
          <a:xfrm>
            <a:off x="7407453" y="4621996"/>
            <a:ext cx="58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Lait 1L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04A0885-E318-4124-8A1E-6F0C31513101}"/>
              </a:ext>
            </a:extLst>
          </p:cNvPr>
          <p:cNvSpPr/>
          <p:nvPr/>
        </p:nvSpPr>
        <p:spPr>
          <a:xfrm>
            <a:off x="7314096" y="4268474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F100F93-BD0E-43F7-AF3D-5B264879C5FA}"/>
              </a:ext>
            </a:extLst>
          </p:cNvPr>
          <p:cNvSpPr/>
          <p:nvPr/>
        </p:nvSpPr>
        <p:spPr>
          <a:xfrm>
            <a:off x="8162404" y="4268474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DE82A3E-DCBB-46DA-89AE-464A7E39B03A}"/>
              </a:ext>
            </a:extLst>
          </p:cNvPr>
          <p:cNvSpPr/>
          <p:nvPr/>
        </p:nvSpPr>
        <p:spPr>
          <a:xfrm>
            <a:off x="7314096" y="449316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4ED22C-A61C-402A-9F59-480088A76714}"/>
              </a:ext>
            </a:extLst>
          </p:cNvPr>
          <p:cNvSpPr/>
          <p:nvPr/>
        </p:nvSpPr>
        <p:spPr>
          <a:xfrm>
            <a:off x="8162404" y="449316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3F0A02-BAB2-4E6D-8CD7-37387207ACC8}"/>
              </a:ext>
            </a:extLst>
          </p:cNvPr>
          <p:cNvSpPr/>
          <p:nvPr/>
        </p:nvSpPr>
        <p:spPr>
          <a:xfrm>
            <a:off x="7314096" y="4688682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1FC126F-9F0B-4FBD-AAE8-9606E6671495}"/>
              </a:ext>
            </a:extLst>
          </p:cNvPr>
          <p:cNvSpPr/>
          <p:nvPr/>
        </p:nvSpPr>
        <p:spPr>
          <a:xfrm>
            <a:off x="8162404" y="4688682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3FE0E086-7AF7-420E-BA1C-E749B12557BD}"/>
              </a:ext>
            </a:extLst>
          </p:cNvPr>
          <p:cNvSpPr txBox="1"/>
          <p:nvPr/>
        </p:nvSpPr>
        <p:spPr>
          <a:xfrm>
            <a:off x="8198089" y="3933199"/>
            <a:ext cx="66260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1" dirty="0"/>
              <a:t>Quantité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BD53D9B-6232-4C79-AE1E-4F8C4100B418}"/>
              </a:ext>
            </a:extLst>
          </p:cNvPr>
          <p:cNvSpPr txBox="1"/>
          <p:nvPr/>
        </p:nvSpPr>
        <p:spPr>
          <a:xfrm>
            <a:off x="7333010" y="3936676"/>
            <a:ext cx="66260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1" dirty="0"/>
              <a:t>Produit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16794B69-4DBF-4366-B434-90733967EB71}"/>
              </a:ext>
            </a:extLst>
          </p:cNvPr>
          <p:cNvSpPr txBox="1"/>
          <p:nvPr/>
        </p:nvSpPr>
        <p:spPr>
          <a:xfrm>
            <a:off x="8595011" y="4180877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E177D83E-DD77-4F43-B400-A51DB9B5F039}"/>
              </a:ext>
            </a:extLst>
          </p:cNvPr>
          <p:cNvSpPr txBox="1"/>
          <p:nvPr/>
        </p:nvSpPr>
        <p:spPr>
          <a:xfrm>
            <a:off x="8595011" y="4400230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9A9F246-E3C8-4222-A245-ED86F07CC761}"/>
              </a:ext>
            </a:extLst>
          </p:cNvPr>
          <p:cNvSpPr txBox="1"/>
          <p:nvPr/>
        </p:nvSpPr>
        <p:spPr>
          <a:xfrm>
            <a:off x="8595011" y="4604220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3B69DB9-4EF2-434D-91CA-F9FC3A1F1B77}"/>
              </a:ext>
            </a:extLst>
          </p:cNvPr>
          <p:cNvSpPr txBox="1"/>
          <p:nvPr/>
        </p:nvSpPr>
        <p:spPr>
          <a:xfrm>
            <a:off x="8928890" y="3933199"/>
            <a:ext cx="66260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Prix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A25B86D-359D-4FDA-BE70-1504D38C2A4E}"/>
              </a:ext>
            </a:extLst>
          </p:cNvPr>
          <p:cNvSpPr txBox="1"/>
          <p:nvPr/>
        </p:nvSpPr>
        <p:spPr>
          <a:xfrm>
            <a:off x="9152260" y="4180877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412FB265-ED0D-4BB8-99D0-7675F9D3ABA5}"/>
              </a:ext>
            </a:extLst>
          </p:cNvPr>
          <p:cNvSpPr txBox="1"/>
          <p:nvPr/>
        </p:nvSpPr>
        <p:spPr>
          <a:xfrm>
            <a:off x="9152260" y="4405850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F4FAEE5-E3DF-4478-BE83-FC10ECBF2E6F}"/>
              </a:ext>
            </a:extLst>
          </p:cNvPr>
          <p:cNvSpPr txBox="1"/>
          <p:nvPr/>
        </p:nvSpPr>
        <p:spPr>
          <a:xfrm>
            <a:off x="9152260" y="4629190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455CCB3-A434-4F4D-8DDA-2D621921DBB9}"/>
              </a:ext>
            </a:extLst>
          </p:cNvPr>
          <p:cNvSpPr/>
          <p:nvPr/>
        </p:nvSpPr>
        <p:spPr>
          <a:xfrm>
            <a:off x="7088876" y="5743880"/>
            <a:ext cx="2558308" cy="371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B7C0E9C3-1732-4A4A-894F-7056E59BCDE8}"/>
              </a:ext>
            </a:extLst>
          </p:cNvPr>
          <p:cNvSpPr txBox="1"/>
          <p:nvPr/>
        </p:nvSpPr>
        <p:spPr>
          <a:xfrm>
            <a:off x="7997046" y="5780700"/>
            <a:ext cx="8410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TOTAL :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12B56FF3-1A53-4321-9178-C0B043280F87}"/>
              </a:ext>
            </a:extLst>
          </p:cNvPr>
          <p:cNvSpPr txBox="1"/>
          <p:nvPr/>
        </p:nvSpPr>
        <p:spPr>
          <a:xfrm>
            <a:off x="9011700" y="5755533"/>
            <a:ext cx="57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3 €</a:t>
            </a:r>
          </a:p>
        </p:txBody>
      </p:sp>
      <p:sp>
        <p:nvSpPr>
          <p:cNvPr id="127" name="Organigramme : Alternative 126">
            <a:extLst>
              <a:ext uri="{FF2B5EF4-FFF2-40B4-BE49-F238E27FC236}">
                <a16:creationId xmlns:a16="http://schemas.microsoft.com/office/drawing/2014/main" id="{BC788BDB-4AB0-42D8-9F8B-622C7BD76592}"/>
              </a:ext>
            </a:extLst>
          </p:cNvPr>
          <p:cNvSpPr/>
          <p:nvPr/>
        </p:nvSpPr>
        <p:spPr>
          <a:xfrm>
            <a:off x="5977662" y="5798629"/>
            <a:ext cx="756700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Ajouter</a:t>
            </a:r>
          </a:p>
        </p:txBody>
      </p:sp>
      <p:sp>
        <p:nvSpPr>
          <p:cNvPr id="128" name="Organigramme : Alternative 127">
            <a:extLst>
              <a:ext uri="{FF2B5EF4-FFF2-40B4-BE49-F238E27FC236}">
                <a16:creationId xmlns:a16="http://schemas.microsoft.com/office/drawing/2014/main" id="{E2625539-F10D-44F2-964D-93611ADDF1AA}"/>
              </a:ext>
            </a:extLst>
          </p:cNvPr>
          <p:cNvSpPr/>
          <p:nvPr/>
        </p:nvSpPr>
        <p:spPr>
          <a:xfrm>
            <a:off x="10567302" y="6367789"/>
            <a:ext cx="756700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104001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ACD39-CA74-4BC6-B1D0-014FF9ACDC8D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ED5A09-837C-4C90-9513-AA11E2098E93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Accueil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3FC1A6-02BA-436D-932F-1DB39C64F18A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 Compte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6420A4-E307-40C0-AFA0-607D3E42FFC3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Contact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42136D-2B85-40CB-970E-FCD088EC59C4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Déconnecter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DB3E7C-7B84-4685-B133-4B7B95D77215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A18741-E722-43D0-82E7-5C37975F1FC5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50EF1F-06C9-4513-B80B-7CF77F5EA1B6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Bienvenue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CROIX-ROUGE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B95C10-287C-4B21-B64D-01339397B38E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B37D677-1614-44DF-9348-3A9EF90955C4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 PROFIL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8816676-5A11-4146-813A-8C66DF46A919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 PACKS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0C7CC8-77B9-4E7D-BB38-9359DACD8E7F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DONS RECUS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B975E9-3682-46C6-8B18-AEF2AE47A979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D5AB4EDC-C20C-4449-A232-807DDE18F3F8}"/>
              </a:ext>
            </a:extLst>
          </p:cNvPr>
          <p:cNvSpPr txBox="1"/>
          <p:nvPr/>
        </p:nvSpPr>
        <p:spPr>
          <a:xfrm>
            <a:off x="7394398" y="1316801"/>
            <a:ext cx="44231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Votre pack a été crée avec succès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77ED5A-84DE-4564-B35A-4220265A9F3E}"/>
              </a:ext>
            </a:extLst>
          </p:cNvPr>
          <p:cNvSpPr/>
          <p:nvPr/>
        </p:nvSpPr>
        <p:spPr>
          <a:xfrm>
            <a:off x="7394398" y="5286232"/>
            <a:ext cx="4423100" cy="6759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rganigramme : Alternative 75">
            <a:extLst>
              <a:ext uri="{FF2B5EF4-FFF2-40B4-BE49-F238E27FC236}">
                <a16:creationId xmlns:a16="http://schemas.microsoft.com/office/drawing/2014/main" id="{79AEDA32-1D7A-44DC-8A25-868D9D6C0898}"/>
              </a:ext>
            </a:extLst>
          </p:cNvPr>
          <p:cNvSpPr/>
          <p:nvPr/>
        </p:nvSpPr>
        <p:spPr>
          <a:xfrm>
            <a:off x="8187658" y="5442925"/>
            <a:ext cx="2170282" cy="352362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un autre pack </a:t>
            </a:r>
          </a:p>
        </p:txBody>
      </p:sp>
      <p:sp>
        <p:nvSpPr>
          <p:cNvPr id="79" name="Organigramme : Alternative 78">
            <a:extLst>
              <a:ext uri="{FF2B5EF4-FFF2-40B4-BE49-F238E27FC236}">
                <a16:creationId xmlns:a16="http://schemas.microsoft.com/office/drawing/2014/main" id="{E2F36A8E-36AE-421C-8744-E837BE829CFB}"/>
              </a:ext>
            </a:extLst>
          </p:cNvPr>
          <p:cNvSpPr/>
          <p:nvPr/>
        </p:nvSpPr>
        <p:spPr>
          <a:xfrm>
            <a:off x="10636815" y="5456267"/>
            <a:ext cx="756700" cy="352361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Quitter</a:t>
            </a:r>
          </a:p>
        </p:txBody>
      </p:sp>
      <p:sp>
        <p:nvSpPr>
          <p:cNvPr id="80" name="Organigramme : Alternative 79">
            <a:extLst>
              <a:ext uri="{FF2B5EF4-FFF2-40B4-BE49-F238E27FC236}">
                <a16:creationId xmlns:a16="http://schemas.microsoft.com/office/drawing/2014/main" id="{61C3BED6-91D6-4FB3-A664-0CB83A4A71FE}"/>
              </a:ext>
            </a:extLst>
          </p:cNvPr>
          <p:cNvSpPr/>
          <p:nvPr/>
        </p:nvSpPr>
        <p:spPr>
          <a:xfrm>
            <a:off x="3800213" y="2471722"/>
            <a:ext cx="3771899" cy="2351964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DF1D412E-AEB9-4CC6-85C3-8423CD6BD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50345" y="2651946"/>
            <a:ext cx="1343638" cy="103536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E32044-C3CD-49E9-A257-95EDA69284E2}"/>
              </a:ext>
            </a:extLst>
          </p:cNvPr>
          <p:cNvSpPr txBox="1"/>
          <p:nvPr/>
        </p:nvSpPr>
        <p:spPr>
          <a:xfrm>
            <a:off x="5746458" y="2656263"/>
            <a:ext cx="159390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Famille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BA27E3F-5C79-4694-BF0F-626E43F82D6E}"/>
              </a:ext>
            </a:extLst>
          </p:cNvPr>
          <p:cNvSpPr txBox="1"/>
          <p:nvPr/>
        </p:nvSpPr>
        <p:spPr>
          <a:xfrm>
            <a:off x="5508179" y="3278813"/>
            <a:ext cx="1931311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Alimentaire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77C66E05-DA71-41E7-8ADF-7865032B25DD}"/>
              </a:ext>
            </a:extLst>
          </p:cNvPr>
          <p:cNvSpPr txBox="1"/>
          <p:nvPr/>
        </p:nvSpPr>
        <p:spPr>
          <a:xfrm>
            <a:off x="3977042" y="4237297"/>
            <a:ext cx="101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20 €</a:t>
            </a:r>
          </a:p>
        </p:txBody>
      </p:sp>
    </p:spTree>
    <p:extLst>
      <p:ext uri="{BB962C8B-B14F-4D97-AF65-F5344CB8AC3E}">
        <p14:creationId xmlns:p14="http://schemas.microsoft.com/office/powerpoint/2010/main" val="151063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ACD39-CA74-4BC6-B1D0-014FF9ACDC8D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ED5A09-837C-4C90-9513-AA11E2098E93}"/>
              </a:ext>
            </a:extLst>
          </p:cNvPr>
          <p:cNvSpPr txBox="1"/>
          <p:nvPr/>
        </p:nvSpPr>
        <p:spPr>
          <a:xfrm>
            <a:off x="9314760" y="20713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Accueil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42136D-2B85-40CB-970E-FCD088EC59C4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Déconnecter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DB3E7C-7B84-4685-B133-4B7B95D77215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A18741-E722-43D0-82E7-5C37975F1FC5}"/>
              </a:ext>
            </a:extLst>
          </p:cNvPr>
          <p:cNvSpPr/>
          <p:nvPr/>
        </p:nvSpPr>
        <p:spPr>
          <a:xfrm>
            <a:off x="0" y="796954"/>
            <a:ext cx="2441197" cy="28187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50EF1F-06C9-4513-B80B-7CF77F5EA1B6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Bienvenue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B95C10-287C-4B21-B64D-01339397B38E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B37D677-1614-44DF-9348-3A9EF90955C4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 PROFIL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8816676-5A11-4146-813A-8C66DF46A919}"/>
              </a:ext>
            </a:extLst>
          </p:cNvPr>
          <p:cNvSpPr txBox="1"/>
          <p:nvPr/>
        </p:nvSpPr>
        <p:spPr>
          <a:xfrm>
            <a:off x="92279" y="2329092"/>
            <a:ext cx="2348918" cy="3077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ASSOCIATIONS PARTENAIRES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0C7CC8-77B9-4E7D-BB38-9359DACD8E7F}"/>
              </a:ext>
            </a:extLst>
          </p:cNvPr>
          <p:cNvSpPr txBox="1"/>
          <p:nvPr/>
        </p:nvSpPr>
        <p:spPr>
          <a:xfrm>
            <a:off x="92278" y="2753631"/>
            <a:ext cx="203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DEMANDES D’ADHESION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B975E9-3682-46C6-8B18-AEF2AE47A979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777ED5A-84DE-4564-B35A-4220265A9F3E}"/>
              </a:ext>
            </a:extLst>
          </p:cNvPr>
          <p:cNvSpPr/>
          <p:nvPr/>
        </p:nvSpPr>
        <p:spPr>
          <a:xfrm>
            <a:off x="7394398" y="5286232"/>
            <a:ext cx="4423100" cy="6759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5F4A1D-985B-4280-B732-62DED030DE57}"/>
              </a:ext>
            </a:extLst>
          </p:cNvPr>
          <p:cNvSpPr txBox="1"/>
          <p:nvPr/>
        </p:nvSpPr>
        <p:spPr>
          <a:xfrm>
            <a:off x="92278" y="3182037"/>
            <a:ext cx="203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STATISTIQUES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651618-0530-4DB8-B4D3-C5D970084067}"/>
              </a:ext>
            </a:extLst>
          </p:cNvPr>
          <p:cNvSpPr txBox="1"/>
          <p:nvPr/>
        </p:nvSpPr>
        <p:spPr>
          <a:xfrm>
            <a:off x="3279734" y="4810198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17A143FD-97CA-4A8E-86CC-5C790E3C4EED}"/>
              </a:ext>
            </a:extLst>
          </p:cNvPr>
          <p:cNvSpPr/>
          <p:nvPr/>
        </p:nvSpPr>
        <p:spPr>
          <a:xfrm>
            <a:off x="3376168" y="1314294"/>
            <a:ext cx="3509742" cy="1747114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3307AFD-3492-4905-8D08-067B1215BF5B}"/>
              </a:ext>
            </a:extLst>
          </p:cNvPr>
          <p:cNvSpPr txBox="1"/>
          <p:nvPr/>
        </p:nvSpPr>
        <p:spPr>
          <a:xfrm>
            <a:off x="3626788" y="1313067"/>
            <a:ext cx="1711103" cy="115787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Croix Rouge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Educatif</a:t>
            </a:r>
          </a:p>
        </p:txBody>
      </p:sp>
      <p:sp>
        <p:nvSpPr>
          <p:cNvPr id="32" name="Organigramme : Alternative 31">
            <a:extLst>
              <a:ext uri="{FF2B5EF4-FFF2-40B4-BE49-F238E27FC236}">
                <a16:creationId xmlns:a16="http://schemas.microsoft.com/office/drawing/2014/main" id="{9C7EC71E-D92D-494E-95C8-D7D4EC955B78}"/>
              </a:ext>
            </a:extLst>
          </p:cNvPr>
          <p:cNvSpPr/>
          <p:nvPr/>
        </p:nvSpPr>
        <p:spPr>
          <a:xfrm>
            <a:off x="7414070" y="1314294"/>
            <a:ext cx="3509742" cy="1747114"/>
          </a:xfrm>
          <a:prstGeom prst="flowChartAlternate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CCB2235-D159-4F14-8F5B-333EB1BF9EA8}"/>
              </a:ext>
            </a:extLst>
          </p:cNvPr>
          <p:cNvSpPr txBox="1"/>
          <p:nvPr/>
        </p:nvSpPr>
        <p:spPr>
          <a:xfrm>
            <a:off x="7664691" y="1292877"/>
            <a:ext cx="1958680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Resto Du Cœur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</p:txBody>
      </p: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338D49C1-1A92-4F0A-BD8A-140449AD4C66}"/>
              </a:ext>
            </a:extLst>
          </p:cNvPr>
          <p:cNvSpPr/>
          <p:nvPr/>
        </p:nvSpPr>
        <p:spPr>
          <a:xfrm>
            <a:off x="5259897" y="2791461"/>
            <a:ext cx="1391219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INFORMATIONS</a:t>
            </a:r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DD7736E1-29A3-4B17-BCAF-533C2F8F657F}"/>
              </a:ext>
            </a:extLst>
          </p:cNvPr>
          <p:cNvSpPr/>
          <p:nvPr/>
        </p:nvSpPr>
        <p:spPr>
          <a:xfrm>
            <a:off x="9311100" y="2791461"/>
            <a:ext cx="1380124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INFORMATIONS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5B2C185B-C699-4E42-92B2-EECA30E1673F}"/>
              </a:ext>
            </a:extLst>
          </p:cNvPr>
          <p:cNvSpPr/>
          <p:nvPr/>
        </p:nvSpPr>
        <p:spPr>
          <a:xfrm>
            <a:off x="3339681" y="3388354"/>
            <a:ext cx="3509742" cy="1747114"/>
          </a:xfrm>
          <a:prstGeom prst="flowChartAlternateProcess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C219657-7E55-45E2-ADA5-50CC542697DC}"/>
              </a:ext>
            </a:extLst>
          </p:cNvPr>
          <p:cNvSpPr txBox="1"/>
          <p:nvPr/>
        </p:nvSpPr>
        <p:spPr>
          <a:xfrm>
            <a:off x="3590301" y="3366938"/>
            <a:ext cx="1867774" cy="11780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Aide et Action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Educatif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7985DE55-ECBC-4EB2-9962-09D7BC10B957}"/>
              </a:ext>
            </a:extLst>
          </p:cNvPr>
          <p:cNvSpPr/>
          <p:nvPr/>
        </p:nvSpPr>
        <p:spPr>
          <a:xfrm>
            <a:off x="7377583" y="3388354"/>
            <a:ext cx="3509742" cy="1747114"/>
          </a:xfrm>
          <a:prstGeom prst="flowChartAlternateProcess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955A4C0-1725-451D-B8F8-EAA7DB965284}"/>
              </a:ext>
            </a:extLst>
          </p:cNvPr>
          <p:cNvSpPr txBox="1"/>
          <p:nvPr/>
        </p:nvSpPr>
        <p:spPr>
          <a:xfrm>
            <a:off x="7628203" y="3387126"/>
            <a:ext cx="1995168" cy="14230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Human </a:t>
            </a:r>
            <a:r>
              <a:rPr lang="fr-FR" dirty="0" err="1"/>
              <a:t>Appeal</a:t>
            </a:r>
            <a:endParaRPr lang="fr-FR" dirty="0"/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Vestimentaire</a:t>
            </a:r>
          </a:p>
        </p:txBody>
      </p:sp>
      <p:sp>
        <p:nvSpPr>
          <p:cNvPr id="41" name="Organigramme : Alternative 40">
            <a:extLst>
              <a:ext uri="{FF2B5EF4-FFF2-40B4-BE49-F238E27FC236}">
                <a16:creationId xmlns:a16="http://schemas.microsoft.com/office/drawing/2014/main" id="{E8780291-9A40-47FF-9D0A-2E7EB07E27E3}"/>
              </a:ext>
            </a:extLst>
          </p:cNvPr>
          <p:cNvSpPr/>
          <p:nvPr/>
        </p:nvSpPr>
        <p:spPr>
          <a:xfrm>
            <a:off x="5259898" y="4865521"/>
            <a:ext cx="1354732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INFORMATIONS</a:t>
            </a: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5A911C25-DCD5-4598-941E-4DE0A2067604}"/>
              </a:ext>
            </a:extLst>
          </p:cNvPr>
          <p:cNvSpPr/>
          <p:nvPr/>
        </p:nvSpPr>
        <p:spPr>
          <a:xfrm>
            <a:off x="9253059" y="4865521"/>
            <a:ext cx="1401678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INFORMATIONS</a:t>
            </a:r>
          </a:p>
        </p:txBody>
      </p:sp>
    </p:spTree>
    <p:extLst>
      <p:ext uri="{BB962C8B-B14F-4D97-AF65-F5344CB8AC3E}">
        <p14:creationId xmlns:p14="http://schemas.microsoft.com/office/powerpoint/2010/main" val="302028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D7DAA20-3D5E-4CBE-8B43-7A3BBD7BBEAA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F4BCD1E-9893-4836-A279-28EFEF25F75A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D13FE62-BABA-4021-9922-A0115A4EDEFE}"/>
              </a:ext>
            </a:extLst>
          </p:cNvPr>
          <p:cNvSpPr txBox="1"/>
          <p:nvPr/>
        </p:nvSpPr>
        <p:spPr>
          <a:xfrm>
            <a:off x="5496232" y="220136"/>
            <a:ext cx="880844" cy="3385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080A3CB-D4EB-43CF-8F4F-69DD26A5AB28}"/>
              </a:ext>
            </a:extLst>
          </p:cNvPr>
          <p:cNvSpPr txBox="1"/>
          <p:nvPr/>
        </p:nvSpPr>
        <p:spPr>
          <a:xfrm>
            <a:off x="6444355" y="208575"/>
            <a:ext cx="124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032EC21-6329-46B5-BC19-C9845F122117}"/>
              </a:ext>
            </a:extLst>
          </p:cNvPr>
          <p:cNvSpPr txBox="1"/>
          <p:nvPr/>
        </p:nvSpPr>
        <p:spPr>
          <a:xfrm>
            <a:off x="7758084" y="207026"/>
            <a:ext cx="15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B07775A-3BA1-4093-81C7-5B280ED03416}"/>
              </a:ext>
            </a:extLst>
          </p:cNvPr>
          <p:cNvSpPr txBox="1"/>
          <p:nvPr/>
        </p:nvSpPr>
        <p:spPr>
          <a:xfrm>
            <a:off x="9378726" y="20033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97A700F-E911-47CA-8D6D-871200D6A3A5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79404A1-3623-4DE1-83DE-6D2EC994D0A6}"/>
              </a:ext>
            </a:extLst>
          </p:cNvPr>
          <p:cNvSpPr txBox="1"/>
          <p:nvPr/>
        </p:nvSpPr>
        <p:spPr>
          <a:xfrm>
            <a:off x="3061620" y="5231452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68" name="Organigramme : Alternative 67">
            <a:extLst>
              <a:ext uri="{FF2B5EF4-FFF2-40B4-BE49-F238E27FC236}">
                <a16:creationId xmlns:a16="http://schemas.microsoft.com/office/drawing/2014/main" id="{3E1BE2F0-9EB3-49CD-AFB2-B2E977B3C4D5}"/>
              </a:ext>
            </a:extLst>
          </p:cNvPr>
          <p:cNvSpPr/>
          <p:nvPr/>
        </p:nvSpPr>
        <p:spPr>
          <a:xfrm>
            <a:off x="3158054" y="1735548"/>
            <a:ext cx="3509742" cy="1747114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025F257-26B1-4BF1-BB65-1DAEA4B0205A}"/>
              </a:ext>
            </a:extLst>
          </p:cNvPr>
          <p:cNvSpPr txBox="1"/>
          <p:nvPr/>
        </p:nvSpPr>
        <p:spPr>
          <a:xfrm>
            <a:off x="3408674" y="1734321"/>
            <a:ext cx="1711103" cy="115787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Croix Rouge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Educatif</a:t>
            </a:r>
          </a:p>
        </p:txBody>
      </p:sp>
      <p:sp>
        <p:nvSpPr>
          <p:cNvPr id="70" name="Organigramme : Alternative 69">
            <a:extLst>
              <a:ext uri="{FF2B5EF4-FFF2-40B4-BE49-F238E27FC236}">
                <a16:creationId xmlns:a16="http://schemas.microsoft.com/office/drawing/2014/main" id="{A7A1F4B7-15CB-4659-905B-342B13DAF3D0}"/>
              </a:ext>
            </a:extLst>
          </p:cNvPr>
          <p:cNvSpPr/>
          <p:nvPr/>
        </p:nvSpPr>
        <p:spPr>
          <a:xfrm>
            <a:off x="7195956" y="1735548"/>
            <a:ext cx="3509742" cy="1747114"/>
          </a:xfrm>
          <a:prstGeom prst="flowChartAlternate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B9AC354-F7C1-4124-90ED-F4F1BE51AF7C}"/>
              </a:ext>
            </a:extLst>
          </p:cNvPr>
          <p:cNvSpPr txBox="1"/>
          <p:nvPr/>
        </p:nvSpPr>
        <p:spPr>
          <a:xfrm>
            <a:off x="7446577" y="1714131"/>
            <a:ext cx="1958680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Resto Du Cœur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</p:txBody>
      </p:sp>
      <p:sp>
        <p:nvSpPr>
          <p:cNvPr id="72" name="Organigramme : Alternative 71">
            <a:extLst>
              <a:ext uri="{FF2B5EF4-FFF2-40B4-BE49-F238E27FC236}">
                <a16:creationId xmlns:a16="http://schemas.microsoft.com/office/drawing/2014/main" id="{512A1FC2-9084-4B07-8E67-6386B838B60E}"/>
              </a:ext>
            </a:extLst>
          </p:cNvPr>
          <p:cNvSpPr/>
          <p:nvPr/>
        </p:nvSpPr>
        <p:spPr>
          <a:xfrm>
            <a:off x="5089365" y="3212715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73" name="Organigramme : Alternative 72">
            <a:extLst>
              <a:ext uri="{FF2B5EF4-FFF2-40B4-BE49-F238E27FC236}">
                <a16:creationId xmlns:a16="http://schemas.microsoft.com/office/drawing/2014/main" id="{0B9A1A98-0A6D-49E7-AAFA-A9EED0EB900F}"/>
              </a:ext>
            </a:extLst>
          </p:cNvPr>
          <p:cNvSpPr/>
          <p:nvPr/>
        </p:nvSpPr>
        <p:spPr>
          <a:xfrm>
            <a:off x="9129472" y="3212715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CAF21A4-D0CE-480B-B523-A09180D31418}"/>
              </a:ext>
            </a:extLst>
          </p:cNvPr>
          <p:cNvSpPr txBox="1"/>
          <p:nvPr/>
        </p:nvSpPr>
        <p:spPr>
          <a:xfrm>
            <a:off x="4570038" y="1076090"/>
            <a:ext cx="3418243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fr-FR" b="1" dirty="0"/>
              <a:t>NOS ASSOCIATIONS PARTENAIRES</a:t>
            </a:r>
          </a:p>
        </p:txBody>
      </p:sp>
      <p:sp>
        <p:nvSpPr>
          <p:cNvPr id="75" name="Organigramme : Alternative 74">
            <a:extLst>
              <a:ext uri="{FF2B5EF4-FFF2-40B4-BE49-F238E27FC236}">
                <a16:creationId xmlns:a16="http://schemas.microsoft.com/office/drawing/2014/main" id="{AA91EF39-7E81-4D6A-97BD-E6C2BD61BEB9}"/>
              </a:ext>
            </a:extLst>
          </p:cNvPr>
          <p:cNvSpPr/>
          <p:nvPr/>
        </p:nvSpPr>
        <p:spPr>
          <a:xfrm>
            <a:off x="549828" y="5902884"/>
            <a:ext cx="3509742" cy="1747114"/>
          </a:xfrm>
          <a:prstGeom prst="flowChartAlternateProcess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7BB4CAA-D0ED-4E3D-BB3E-31AABB159D66}"/>
              </a:ext>
            </a:extLst>
          </p:cNvPr>
          <p:cNvSpPr txBox="1"/>
          <p:nvPr/>
        </p:nvSpPr>
        <p:spPr>
          <a:xfrm>
            <a:off x="800448" y="5881466"/>
            <a:ext cx="2571739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Action Contre La Faim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</p:txBody>
      </p:sp>
      <p:sp>
        <p:nvSpPr>
          <p:cNvPr id="77" name="Organigramme : Alternative 76">
            <a:extLst>
              <a:ext uri="{FF2B5EF4-FFF2-40B4-BE49-F238E27FC236}">
                <a16:creationId xmlns:a16="http://schemas.microsoft.com/office/drawing/2014/main" id="{CB35D039-5238-4115-BF03-159259F09471}"/>
              </a:ext>
            </a:extLst>
          </p:cNvPr>
          <p:cNvSpPr/>
          <p:nvPr/>
        </p:nvSpPr>
        <p:spPr>
          <a:xfrm>
            <a:off x="2483344" y="7380051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78" name="Organigramme : Alternative 77">
            <a:extLst>
              <a:ext uri="{FF2B5EF4-FFF2-40B4-BE49-F238E27FC236}">
                <a16:creationId xmlns:a16="http://schemas.microsoft.com/office/drawing/2014/main" id="{F73FB15E-DAF3-4B9A-B68C-27C4BB75D6DF}"/>
              </a:ext>
            </a:extLst>
          </p:cNvPr>
          <p:cNvSpPr/>
          <p:nvPr/>
        </p:nvSpPr>
        <p:spPr>
          <a:xfrm>
            <a:off x="3121567" y="3809608"/>
            <a:ext cx="3509742" cy="1747114"/>
          </a:xfrm>
          <a:prstGeom prst="flowChartAlternateProcess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EDC40DA-7DC6-4127-97AD-8D5D6F3699F9}"/>
              </a:ext>
            </a:extLst>
          </p:cNvPr>
          <p:cNvSpPr txBox="1"/>
          <p:nvPr/>
        </p:nvSpPr>
        <p:spPr>
          <a:xfrm>
            <a:off x="3372187" y="3788192"/>
            <a:ext cx="1867774" cy="11780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Aide et Action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Educatif</a:t>
            </a:r>
          </a:p>
        </p:txBody>
      </p:sp>
      <p:sp>
        <p:nvSpPr>
          <p:cNvPr id="80" name="Organigramme : Alternative 79">
            <a:extLst>
              <a:ext uri="{FF2B5EF4-FFF2-40B4-BE49-F238E27FC236}">
                <a16:creationId xmlns:a16="http://schemas.microsoft.com/office/drawing/2014/main" id="{94A0B4DA-FA9A-4994-B035-9F5E26D8B4D8}"/>
              </a:ext>
            </a:extLst>
          </p:cNvPr>
          <p:cNvSpPr/>
          <p:nvPr/>
        </p:nvSpPr>
        <p:spPr>
          <a:xfrm>
            <a:off x="7159469" y="3809608"/>
            <a:ext cx="3509742" cy="1747114"/>
          </a:xfrm>
          <a:prstGeom prst="flowChartAlternateProcess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5FE0704-8E0F-4958-A09A-721945ADE443}"/>
              </a:ext>
            </a:extLst>
          </p:cNvPr>
          <p:cNvSpPr txBox="1"/>
          <p:nvPr/>
        </p:nvSpPr>
        <p:spPr>
          <a:xfrm>
            <a:off x="7410089" y="3808380"/>
            <a:ext cx="1995168" cy="14230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Human </a:t>
            </a:r>
            <a:r>
              <a:rPr lang="fr-FR" dirty="0" err="1"/>
              <a:t>Appeal</a:t>
            </a:r>
            <a:endParaRPr lang="fr-FR" dirty="0"/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Vestimentaire</a:t>
            </a:r>
          </a:p>
        </p:txBody>
      </p:sp>
      <p:sp>
        <p:nvSpPr>
          <p:cNvPr id="82" name="Organigramme : Alternative 81">
            <a:extLst>
              <a:ext uri="{FF2B5EF4-FFF2-40B4-BE49-F238E27FC236}">
                <a16:creationId xmlns:a16="http://schemas.microsoft.com/office/drawing/2014/main" id="{1A682AFD-0983-498F-806C-E33B146B6FEB}"/>
              </a:ext>
            </a:extLst>
          </p:cNvPr>
          <p:cNvSpPr/>
          <p:nvPr/>
        </p:nvSpPr>
        <p:spPr>
          <a:xfrm>
            <a:off x="5052878" y="5286775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83" name="Organigramme : Alternative 82">
            <a:extLst>
              <a:ext uri="{FF2B5EF4-FFF2-40B4-BE49-F238E27FC236}">
                <a16:creationId xmlns:a16="http://schemas.microsoft.com/office/drawing/2014/main" id="{F906C7DB-B413-4067-8C2C-3A26CBB3AAB1}"/>
              </a:ext>
            </a:extLst>
          </p:cNvPr>
          <p:cNvSpPr/>
          <p:nvPr/>
        </p:nvSpPr>
        <p:spPr>
          <a:xfrm>
            <a:off x="9092985" y="5286775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84" name="Organigramme : Alternative 83">
            <a:extLst>
              <a:ext uri="{FF2B5EF4-FFF2-40B4-BE49-F238E27FC236}">
                <a16:creationId xmlns:a16="http://schemas.microsoft.com/office/drawing/2014/main" id="{6DF99230-AACB-4386-B0AA-452DB7D13721}"/>
              </a:ext>
            </a:extLst>
          </p:cNvPr>
          <p:cNvSpPr/>
          <p:nvPr/>
        </p:nvSpPr>
        <p:spPr>
          <a:xfrm>
            <a:off x="4587730" y="5902884"/>
            <a:ext cx="3509742" cy="1747114"/>
          </a:xfrm>
          <a:prstGeom prst="flowChartAlternateProcess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6CC3610F-E2DD-43C0-B94E-9DADF1C6D667}"/>
              </a:ext>
            </a:extLst>
          </p:cNvPr>
          <p:cNvSpPr txBox="1"/>
          <p:nvPr/>
        </p:nvSpPr>
        <p:spPr>
          <a:xfrm>
            <a:off x="4838350" y="5921844"/>
            <a:ext cx="2871655" cy="13637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Petits Frères des Pauvres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Educatif</a:t>
            </a:r>
          </a:p>
          <a:p>
            <a:r>
              <a:rPr lang="fr-FR" sz="1600" dirty="0"/>
              <a:t>- Pack Vestimentaire</a:t>
            </a:r>
          </a:p>
        </p:txBody>
      </p:sp>
      <p:sp>
        <p:nvSpPr>
          <p:cNvPr id="86" name="Organigramme : Alternative 85">
            <a:extLst>
              <a:ext uri="{FF2B5EF4-FFF2-40B4-BE49-F238E27FC236}">
                <a16:creationId xmlns:a16="http://schemas.microsoft.com/office/drawing/2014/main" id="{2450E3C0-682C-48A0-9DA9-F74548CA7DE9}"/>
              </a:ext>
            </a:extLst>
          </p:cNvPr>
          <p:cNvSpPr/>
          <p:nvPr/>
        </p:nvSpPr>
        <p:spPr>
          <a:xfrm>
            <a:off x="6521246" y="7380051"/>
            <a:ext cx="1343637" cy="234335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A955DF-728E-43AC-B2DC-5114219C53A6}"/>
              </a:ext>
            </a:extLst>
          </p:cNvPr>
          <p:cNvSpPr/>
          <p:nvPr/>
        </p:nvSpPr>
        <p:spPr>
          <a:xfrm>
            <a:off x="160850" y="1445422"/>
            <a:ext cx="1789811" cy="363686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Filtrer par :</a:t>
            </a:r>
          </a:p>
        </p:txBody>
      </p:sp>
      <p:sp>
        <p:nvSpPr>
          <p:cNvPr id="88" name="Bulle narrative : rectangle 87">
            <a:extLst>
              <a:ext uri="{FF2B5EF4-FFF2-40B4-BE49-F238E27FC236}">
                <a16:creationId xmlns:a16="http://schemas.microsoft.com/office/drawing/2014/main" id="{8F6A2EBC-1F40-4105-AE50-E10A6D8D091B}"/>
              </a:ext>
            </a:extLst>
          </p:cNvPr>
          <p:cNvSpPr/>
          <p:nvPr/>
        </p:nvSpPr>
        <p:spPr>
          <a:xfrm rot="10800000">
            <a:off x="159390" y="1814523"/>
            <a:ext cx="1789811" cy="2932646"/>
          </a:xfrm>
          <a:prstGeom prst="wedgeRectCallout">
            <a:avLst>
              <a:gd name="adj1" fmla="val 17637"/>
              <a:gd name="adj2" fmla="val 4700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1179285-308D-46B2-B078-B1C3E0A84945}"/>
              </a:ext>
            </a:extLst>
          </p:cNvPr>
          <p:cNvSpPr txBox="1"/>
          <p:nvPr/>
        </p:nvSpPr>
        <p:spPr>
          <a:xfrm>
            <a:off x="320241" y="1876074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Type de Besoin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2CB64F90-E480-42CC-8F90-FFA1BFCBBA59}"/>
              </a:ext>
            </a:extLst>
          </p:cNvPr>
          <p:cNvSpPr txBox="1"/>
          <p:nvPr/>
        </p:nvSpPr>
        <p:spPr>
          <a:xfrm>
            <a:off x="549830" y="2099409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Alimentaire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09F0C5E8-EFCE-4248-A100-6078F48720A6}"/>
              </a:ext>
            </a:extLst>
          </p:cNvPr>
          <p:cNvSpPr txBox="1"/>
          <p:nvPr/>
        </p:nvSpPr>
        <p:spPr>
          <a:xfrm>
            <a:off x="549830" y="2290242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Vestimentaire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72F9BB5D-BCA6-4865-B317-E20E8F39623B}"/>
              </a:ext>
            </a:extLst>
          </p:cNvPr>
          <p:cNvSpPr txBox="1"/>
          <p:nvPr/>
        </p:nvSpPr>
        <p:spPr>
          <a:xfrm>
            <a:off x="549829" y="2483846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Educative</a:t>
            </a:r>
          </a:p>
        </p:txBody>
      </p:sp>
      <p:sp>
        <p:nvSpPr>
          <p:cNvPr id="93" name="Bouton d’action : vide 9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C03521-787B-421C-9ED0-EB44A255685C}"/>
              </a:ext>
            </a:extLst>
          </p:cNvPr>
          <p:cNvSpPr/>
          <p:nvPr/>
        </p:nvSpPr>
        <p:spPr>
          <a:xfrm>
            <a:off x="430278" y="2171653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Bouton d’action : vide 9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45EA97B-17BE-49A8-8406-917F87F40484}"/>
              </a:ext>
            </a:extLst>
          </p:cNvPr>
          <p:cNvSpPr/>
          <p:nvPr/>
        </p:nvSpPr>
        <p:spPr>
          <a:xfrm>
            <a:off x="1271808" y="4495857"/>
            <a:ext cx="600832" cy="187308"/>
          </a:xfrm>
          <a:prstGeom prst="actionButtonBlank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Valider</a:t>
            </a:r>
          </a:p>
        </p:txBody>
      </p:sp>
      <p:sp>
        <p:nvSpPr>
          <p:cNvPr id="95" name="Bouton d’action : vide 9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26090CE-D38E-439E-9867-1F1AB065DE51}"/>
              </a:ext>
            </a:extLst>
          </p:cNvPr>
          <p:cNvSpPr/>
          <p:nvPr/>
        </p:nvSpPr>
        <p:spPr>
          <a:xfrm>
            <a:off x="430278" y="2362899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Bouton d’action : vide 9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98E545-D318-4A6E-99E4-20668562BD84}"/>
              </a:ext>
            </a:extLst>
          </p:cNvPr>
          <p:cNvSpPr/>
          <p:nvPr/>
        </p:nvSpPr>
        <p:spPr>
          <a:xfrm>
            <a:off x="430277" y="2562041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E9ECF20D-420A-4B8D-90C8-3FDDD7277FDB}"/>
              </a:ext>
            </a:extLst>
          </p:cNvPr>
          <p:cNvSpPr txBox="1"/>
          <p:nvPr/>
        </p:nvSpPr>
        <p:spPr>
          <a:xfrm>
            <a:off x="320241" y="2735598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Prix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D9EFD58B-83AE-4354-842C-9A24DF0A63C5}"/>
              </a:ext>
            </a:extLst>
          </p:cNvPr>
          <p:cNvSpPr txBox="1"/>
          <p:nvPr/>
        </p:nvSpPr>
        <p:spPr>
          <a:xfrm>
            <a:off x="549830" y="2958933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0 – 10 €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1A4BAF68-EBAA-438A-A25B-C125DA73F4F4}"/>
              </a:ext>
            </a:extLst>
          </p:cNvPr>
          <p:cNvSpPr txBox="1"/>
          <p:nvPr/>
        </p:nvSpPr>
        <p:spPr>
          <a:xfrm>
            <a:off x="549830" y="3149766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10 – 20 €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6F8996E7-C39F-4F25-9439-0601BBB86E85}"/>
              </a:ext>
            </a:extLst>
          </p:cNvPr>
          <p:cNvSpPr txBox="1"/>
          <p:nvPr/>
        </p:nvSpPr>
        <p:spPr>
          <a:xfrm>
            <a:off x="549829" y="3343370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20 – 50 €</a:t>
            </a:r>
          </a:p>
        </p:txBody>
      </p:sp>
      <p:sp>
        <p:nvSpPr>
          <p:cNvPr id="101" name="Bouton d’action : vide 10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5600768-DEB9-47FC-B000-7F19FA6FF5D0}"/>
              </a:ext>
            </a:extLst>
          </p:cNvPr>
          <p:cNvSpPr/>
          <p:nvPr/>
        </p:nvSpPr>
        <p:spPr>
          <a:xfrm>
            <a:off x="430278" y="3031177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Bouton d’action : vide 10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C0F1D87-FEAA-4C65-A700-51DC6E00C1EB}"/>
              </a:ext>
            </a:extLst>
          </p:cNvPr>
          <p:cNvSpPr/>
          <p:nvPr/>
        </p:nvSpPr>
        <p:spPr>
          <a:xfrm>
            <a:off x="430278" y="3222423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Bouton d’action : vide 10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8BD762D-1E7A-4BBA-AA82-8E6D70569029}"/>
              </a:ext>
            </a:extLst>
          </p:cNvPr>
          <p:cNvSpPr/>
          <p:nvPr/>
        </p:nvSpPr>
        <p:spPr>
          <a:xfrm>
            <a:off x="430277" y="3421565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4DF5CE0-444A-4016-B486-369113F86B8C}"/>
              </a:ext>
            </a:extLst>
          </p:cNvPr>
          <p:cNvSpPr txBox="1"/>
          <p:nvPr/>
        </p:nvSpPr>
        <p:spPr>
          <a:xfrm>
            <a:off x="320241" y="3608046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Pays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ABDBC585-F307-49DB-9BD5-A101C87BB353}"/>
              </a:ext>
            </a:extLst>
          </p:cNvPr>
          <p:cNvSpPr txBox="1"/>
          <p:nvPr/>
        </p:nvSpPr>
        <p:spPr>
          <a:xfrm>
            <a:off x="549830" y="3831381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France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E514763C-C4A9-4B59-997E-B5F592C464DF}"/>
              </a:ext>
            </a:extLst>
          </p:cNvPr>
          <p:cNvSpPr txBox="1"/>
          <p:nvPr/>
        </p:nvSpPr>
        <p:spPr>
          <a:xfrm>
            <a:off x="549830" y="4022214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Maroc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4B9FD6D-73D1-44D8-A76E-9D8D74C0A649}"/>
              </a:ext>
            </a:extLst>
          </p:cNvPr>
          <p:cNvSpPr txBox="1"/>
          <p:nvPr/>
        </p:nvSpPr>
        <p:spPr>
          <a:xfrm>
            <a:off x="549829" y="4215818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Madagascar</a:t>
            </a:r>
          </a:p>
        </p:txBody>
      </p:sp>
      <p:sp>
        <p:nvSpPr>
          <p:cNvPr id="108" name="Bouton d’action : vide 10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85D1F2D-D9E2-49C9-ABEC-99F2FCFF5CDB}"/>
              </a:ext>
            </a:extLst>
          </p:cNvPr>
          <p:cNvSpPr/>
          <p:nvPr/>
        </p:nvSpPr>
        <p:spPr>
          <a:xfrm>
            <a:off x="430278" y="3903625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Bouton d’action : vide 10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E594144-8186-4AA7-A3A1-3F8D52CAEC78}"/>
              </a:ext>
            </a:extLst>
          </p:cNvPr>
          <p:cNvSpPr/>
          <p:nvPr/>
        </p:nvSpPr>
        <p:spPr>
          <a:xfrm>
            <a:off x="430278" y="4094871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Bouton d’action : vide 10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A55D11D-E7C3-4DCB-A300-25C9104A6EC3}"/>
              </a:ext>
            </a:extLst>
          </p:cNvPr>
          <p:cNvSpPr/>
          <p:nvPr/>
        </p:nvSpPr>
        <p:spPr>
          <a:xfrm>
            <a:off x="430277" y="4294013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87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9DBB3406-D98F-4A89-A9FE-9F145ABA917D}"/>
              </a:ext>
            </a:extLst>
          </p:cNvPr>
          <p:cNvSpPr txBox="1"/>
          <p:nvPr/>
        </p:nvSpPr>
        <p:spPr>
          <a:xfrm>
            <a:off x="243280" y="633009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: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142B6EA8-202D-4BC0-9D1E-7A6A3DE49940}"/>
              </a:ext>
            </a:extLst>
          </p:cNvPr>
          <p:cNvSpPr/>
          <p:nvPr/>
        </p:nvSpPr>
        <p:spPr>
          <a:xfrm>
            <a:off x="2624063" y="1508264"/>
            <a:ext cx="1343637" cy="1000885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rganigramme : Alternative 21">
            <a:extLst>
              <a:ext uri="{FF2B5EF4-FFF2-40B4-BE49-F238E27FC236}">
                <a16:creationId xmlns:a16="http://schemas.microsoft.com/office/drawing/2014/main" id="{CF029366-733E-4FEF-BE56-698321324458}"/>
              </a:ext>
            </a:extLst>
          </p:cNvPr>
          <p:cNvSpPr/>
          <p:nvPr/>
        </p:nvSpPr>
        <p:spPr>
          <a:xfrm>
            <a:off x="5484395" y="1498405"/>
            <a:ext cx="1343637" cy="1000885"/>
          </a:xfrm>
          <a:prstGeom prst="flowChartAlternate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F7B6B79F-1CE0-4925-8CE6-B54A6D27DDC3}"/>
              </a:ext>
            </a:extLst>
          </p:cNvPr>
          <p:cNvSpPr/>
          <p:nvPr/>
        </p:nvSpPr>
        <p:spPr>
          <a:xfrm>
            <a:off x="2661462" y="2508642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DC5A6AC2-4262-4934-8ABE-56CC14A23963}"/>
              </a:ext>
            </a:extLst>
          </p:cNvPr>
          <p:cNvSpPr/>
          <p:nvPr/>
        </p:nvSpPr>
        <p:spPr>
          <a:xfrm>
            <a:off x="5554033" y="2524536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EEF28A-865D-4ED3-8131-33FE27CC918C}"/>
              </a:ext>
            </a:extLst>
          </p:cNvPr>
          <p:cNvSpPr txBox="1"/>
          <p:nvPr/>
        </p:nvSpPr>
        <p:spPr>
          <a:xfrm>
            <a:off x="4570038" y="900606"/>
            <a:ext cx="3418243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 ASSOCIATIONS PARTENAIRES</a:t>
            </a:r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49C043EF-A359-40EE-A7A6-5E1E9CF54A9E}"/>
              </a:ext>
            </a:extLst>
          </p:cNvPr>
          <p:cNvSpPr/>
          <p:nvPr/>
        </p:nvSpPr>
        <p:spPr>
          <a:xfrm>
            <a:off x="8446604" y="1498337"/>
            <a:ext cx="1343637" cy="1000885"/>
          </a:xfrm>
          <a:prstGeom prst="flowChartAlternateProcess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rganigramme : Alternative 32">
            <a:extLst>
              <a:ext uri="{FF2B5EF4-FFF2-40B4-BE49-F238E27FC236}">
                <a16:creationId xmlns:a16="http://schemas.microsoft.com/office/drawing/2014/main" id="{FE8DD30D-E059-4B15-A660-B0B31E1D4F36}"/>
              </a:ext>
            </a:extLst>
          </p:cNvPr>
          <p:cNvSpPr/>
          <p:nvPr/>
        </p:nvSpPr>
        <p:spPr>
          <a:xfrm>
            <a:off x="8446604" y="2508730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9B730F28-2E22-49AD-A80C-76A51954DC1F}"/>
              </a:ext>
            </a:extLst>
          </p:cNvPr>
          <p:cNvSpPr/>
          <p:nvPr/>
        </p:nvSpPr>
        <p:spPr>
          <a:xfrm>
            <a:off x="2552756" y="3008893"/>
            <a:ext cx="1528705" cy="705104"/>
          </a:xfrm>
          <a:prstGeom prst="flowChartAlternateProcess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D1A183B2-794B-451A-AF61-204581611B71}"/>
              </a:ext>
            </a:extLst>
          </p:cNvPr>
          <p:cNvSpPr/>
          <p:nvPr/>
        </p:nvSpPr>
        <p:spPr>
          <a:xfrm>
            <a:off x="5515933" y="2992145"/>
            <a:ext cx="1528705" cy="705104"/>
          </a:xfrm>
          <a:prstGeom prst="flowChartAlternateProcess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65EE84E5-1F99-457C-80B5-141DF35364DD}"/>
              </a:ext>
            </a:extLst>
          </p:cNvPr>
          <p:cNvSpPr/>
          <p:nvPr/>
        </p:nvSpPr>
        <p:spPr>
          <a:xfrm>
            <a:off x="2322706" y="5067277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697363C0-6BE3-44EE-A429-8A837F433103}"/>
              </a:ext>
            </a:extLst>
          </p:cNvPr>
          <p:cNvSpPr/>
          <p:nvPr/>
        </p:nvSpPr>
        <p:spPr>
          <a:xfrm>
            <a:off x="8479110" y="2953312"/>
            <a:ext cx="1528705" cy="705104"/>
          </a:xfrm>
          <a:prstGeom prst="flowChartAlternateProcess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B7BE7F5C-6C65-472D-87E7-77E3F7A707BA}"/>
              </a:ext>
            </a:extLst>
          </p:cNvPr>
          <p:cNvSpPr/>
          <p:nvPr/>
        </p:nvSpPr>
        <p:spPr>
          <a:xfrm>
            <a:off x="8613048" y="371640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15701-AED9-433F-BBE0-1BED3D46EA08}"/>
              </a:ext>
            </a:extLst>
          </p:cNvPr>
          <p:cNvSpPr/>
          <p:nvPr/>
        </p:nvSpPr>
        <p:spPr>
          <a:xfrm>
            <a:off x="159390" y="1269938"/>
            <a:ext cx="1789811" cy="363686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Filtrer par :</a:t>
            </a:r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D7DA2CEA-4568-49C5-B84D-27BE2E035EB5}"/>
              </a:ext>
            </a:extLst>
          </p:cNvPr>
          <p:cNvSpPr/>
          <p:nvPr/>
        </p:nvSpPr>
        <p:spPr>
          <a:xfrm rot="10800000">
            <a:off x="157930" y="1639039"/>
            <a:ext cx="1789811" cy="2932646"/>
          </a:xfrm>
          <a:prstGeom prst="wedgeRectCallout">
            <a:avLst>
              <a:gd name="adj1" fmla="val 17637"/>
              <a:gd name="adj2" fmla="val 4700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8D7F2A-59C1-400D-8992-E63BA3616415}"/>
              </a:ext>
            </a:extLst>
          </p:cNvPr>
          <p:cNvSpPr txBox="1"/>
          <p:nvPr/>
        </p:nvSpPr>
        <p:spPr>
          <a:xfrm>
            <a:off x="318781" y="1700590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de Besoin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0541EC0-D512-4662-BE96-74D1A1C97101}"/>
              </a:ext>
            </a:extLst>
          </p:cNvPr>
          <p:cNvSpPr txBox="1"/>
          <p:nvPr/>
        </p:nvSpPr>
        <p:spPr>
          <a:xfrm>
            <a:off x="548370" y="1923925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Alimentaire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FE6AD4C-CED8-4905-A5A9-AF9F9268A7B7}"/>
              </a:ext>
            </a:extLst>
          </p:cNvPr>
          <p:cNvSpPr txBox="1"/>
          <p:nvPr/>
        </p:nvSpPr>
        <p:spPr>
          <a:xfrm>
            <a:off x="548370" y="2114758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Vestimentaire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4D5B756-1737-4C51-9F61-D89FE0C6DEAC}"/>
              </a:ext>
            </a:extLst>
          </p:cNvPr>
          <p:cNvSpPr txBox="1"/>
          <p:nvPr/>
        </p:nvSpPr>
        <p:spPr>
          <a:xfrm>
            <a:off x="548369" y="2308362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Educative</a:t>
            </a:r>
          </a:p>
        </p:txBody>
      </p:sp>
      <p:sp>
        <p:nvSpPr>
          <p:cNvPr id="52" name="Bouton d’action : vide 5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0BCFC27-6471-46EF-9CC6-2B582C1982BB}"/>
              </a:ext>
            </a:extLst>
          </p:cNvPr>
          <p:cNvSpPr/>
          <p:nvPr/>
        </p:nvSpPr>
        <p:spPr>
          <a:xfrm>
            <a:off x="428818" y="1996169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Bouton d’action : vide 5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B6B444F-8059-4E6D-9891-B270C513B425}"/>
              </a:ext>
            </a:extLst>
          </p:cNvPr>
          <p:cNvSpPr/>
          <p:nvPr/>
        </p:nvSpPr>
        <p:spPr>
          <a:xfrm>
            <a:off x="1270348" y="4320373"/>
            <a:ext cx="600832" cy="187308"/>
          </a:xfrm>
          <a:prstGeom prst="actionButtonBlank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531E26-FA40-4B24-9AAD-BD31B3758CDF}"/>
              </a:ext>
            </a:extLst>
          </p:cNvPr>
          <p:cNvSpPr/>
          <p:nvPr/>
        </p:nvSpPr>
        <p:spPr>
          <a:xfrm>
            <a:off x="2000249" y="4232708"/>
            <a:ext cx="10374909" cy="35334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E26D4404-BFBD-44C7-991F-8B94A8749F4D}"/>
              </a:ext>
            </a:extLst>
          </p:cNvPr>
          <p:cNvSpPr/>
          <p:nvPr/>
        </p:nvSpPr>
        <p:spPr>
          <a:xfrm>
            <a:off x="1305755" y="4873925"/>
            <a:ext cx="2353368" cy="16746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37713A-DB97-4EA8-8164-99994EE8A164}"/>
              </a:ext>
            </a:extLst>
          </p:cNvPr>
          <p:cNvSpPr txBox="1"/>
          <p:nvPr/>
        </p:nvSpPr>
        <p:spPr>
          <a:xfrm>
            <a:off x="1411373" y="5131185"/>
            <a:ext cx="1343638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Alimentaire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rganigramme : Alternative 55">
            <a:extLst>
              <a:ext uri="{FF2B5EF4-FFF2-40B4-BE49-F238E27FC236}">
                <a16:creationId xmlns:a16="http://schemas.microsoft.com/office/drawing/2014/main" id="{2B19F859-DA25-4206-9FE6-B377BD1E3222}"/>
              </a:ext>
            </a:extLst>
          </p:cNvPr>
          <p:cNvSpPr/>
          <p:nvPr/>
        </p:nvSpPr>
        <p:spPr>
          <a:xfrm>
            <a:off x="1667312" y="61558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DONNER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FF4ACC4-0C70-4017-B648-282C34A232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538454" y="5051121"/>
            <a:ext cx="1071179" cy="825418"/>
          </a:xfrm>
          <a:prstGeom prst="rect">
            <a:avLst/>
          </a:prstGeom>
        </p:spPr>
      </p:pic>
      <p:sp>
        <p:nvSpPr>
          <p:cNvPr id="67" name="Organigramme : Alternative 66">
            <a:extLst>
              <a:ext uri="{FF2B5EF4-FFF2-40B4-BE49-F238E27FC236}">
                <a16:creationId xmlns:a16="http://schemas.microsoft.com/office/drawing/2014/main" id="{9402E970-082B-4E1A-8EBA-60A3A31BC0AB}"/>
              </a:ext>
            </a:extLst>
          </p:cNvPr>
          <p:cNvSpPr/>
          <p:nvPr/>
        </p:nvSpPr>
        <p:spPr>
          <a:xfrm>
            <a:off x="5626309" y="3720777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68" name="Organigramme : Alternative 67">
            <a:extLst>
              <a:ext uri="{FF2B5EF4-FFF2-40B4-BE49-F238E27FC236}">
                <a16:creationId xmlns:a16="http://schemas.microsoft.com/office/drawing/2014/main" id="{FECE63B3-31E0-4FE4-805E-A496F5F0EB53}"/>
              </a:ext>
            </a:extLst>
          </p:cNvPr>
          <p:cNvSpPr/>
          <p:nvPr/>
        </p:nvSpPr>
        <p:spPr>
          <a:xfrm>
            <a:off x="2623361" y="371640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FAIRE UN DON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186886C-6DB7-4435-A828-D81041BBBCA9}"/>
              </a:ext>
            </a:extLst>
          </p:cNvPr>
          <p:cNvSpPr txBox="1"/>
          <p:nvPr/>
        </p:nvSpPr>
        <p:spPr>
          <a:xfrm>
            <a:off x="5034447" y="4232708"/>
            <a:ext cx="1608582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des packs</a:t>
            </a:r>
          </a:p>
        </p:txBody>
      </p:sp>
      <p:sp>
        <p:nvSpPr>
          <p:cNvPr id="70" name="Organigramme : Alternative 69">
            <a:extLst>
              <a:ext uri="{FF2B5EF4-FFF2-40B4-BE49-F238E27FC236}">
                <a16:creationId xmlns:a16="http://schemas.microsoft.com/office/drawing/2014/main" id="{6DFFE568-13B3-481A-95A6-6C057FA4C1B2}"/>
              </a:ext>
            </a:extLst>
          </p:cNvPr>
          <p:cNvSpPr/>
          <p:nvPr/>
        </p:nvSpPr>
        <p:spPr>
          <a:xfrm>
            <a:off x="4667253" y="4915117"/>
            <a:ext cx="2353368" cy="16746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7E33C35-1AB3-4E10-BBC8-1A55ECC20D5C}"/>
              </a:ext>
            </a:extLst>
          </p:cNvPr>
          <p:cNvSpPr txBox="1"/>
          <p:nvPr/>
        </p:nvSpPr>
        <p:spPr>
          <a:xfrm>
            <a:off x="4772871" y="5172377"/>
            <a:ext cx="1343638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Educatif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 Grand cahier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-Lot de 10 stylos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rganigramme : Alternative 71">
            <a:extLst>
              <a:ext uri="{FF2B5EF4-FFF2-40B4-BE49-F238E27FC236}">
                <a16:creationId xmlns:a16="http://schemas.microsoft.com/office/drawing/2014/main" id="{A659C925-EDFA-482D-840D-B49C6FB2C609}"/>
              </a:ext>
            </a:extLst>
          </p:cNvPr>
          <p:cNvSpPr/>
          <p:nvPr/>
        </p:nvSpPr>
        <p:spPr>
          <a:xfrm>
            <a:off x="5028810" y="619701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DONNER</a:t>
            </a:r>
          </a:p>
        </p:txBody>
      </p:sp>
      <p:sp>
        <p:nvSpPr>
          <p:cNvPr id="74" name="Organigramme : Alternative 73">
            <a:extLst>
              <a:ext uri="{FF2B5EF4-FFF2-40B4-BE49-F238E27FC236}">
                <a16:creationId xmlns:a16="http://schemas.microsoft.com/office/drawing/2014/main" id="{FEF822F9-3527-4E05-89A9-5CE241D3F252}"/>
              </a:ext>
            </a:extLst>
          </p:cNvPr>
          <p:cNvSpPr/>
          <p:nvPr/>
        </p:nvSpPr>
        <p:spPr>
          <a:xfrm>
            <a:off x="8209743" y="4925335"/>
            <a:ext cx="2443844" cy="16746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2C4DB2A-9773-414F-ADD8-75E8907DD024}"/>
              </a:ext>
            </a:extLst>
          </p:cNvPr>
          <p:cNvSpPr txBox="1"/>
          <p:nvPr/>
        </p:nvSpPr>
        <p:spPr>
          <a:xfrm>
            <a:off x="8310038" y="5182595"/>
            <a:ext cx="1344513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Vestimentaire: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-Pantalon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-manteau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-Chaussures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fr-F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rganigramme : Alternative 75">
            <a:extLst>
              <a:ext uri="{FF2B5EF4-FFF2-40B4-BE49-F238E27FC236}">
                <a16:creationId xmlns:a16="http://schemas.microsoft.com/office/drawing/2014/main" id="{F5E05A3A-0F95-4E50-A4EE-4C7360A1C5A9}"/>
              </a:ext>
            </a:extLst>
          </p:cNvPr>
          <p:cNvSpPr/>
          <p:nvPr/>
        </p:nvSpPr>
        <p:spPr>
          <a:xfrm>
            <a:off x="8571300" y="620723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DONNER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F7B35795-5CD9-4CCB-A835-7044A3F0FE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6129506" y="5102531"/>
            <a:ext cx="718279" cy="10316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D47088E-D113-4BA1-A0CB-106D049BF3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84" y="5067277"/>
            <a:ext cx="922441" cy="837676"/>
          </a:xfrm>
          <a:prstGeom prst="rect">
            <a:avLst/>
          </a:prstGeom>
        </p:spPr>
      </p:pic>
      <p:sp>
        <p:nvSpPr>
          <p:cNvPr id="57" name="Bouton d’action : vide 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AD39E4C-2026-49FD-AABC-2D824D9E9B0D}"/>
              </a:ext>
            </a:extLst>
          </p:cNvPr>
          <p:cNvSpPr/>
          <p:nvPr/>
        </p:nvSpPr>
        <p:spPr>
          <a:xfrm>
            <a:off x="428818" y="2187415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Bouton d’action : vide 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184DF43-7C0B-42CF-B25D-25BA5FCA9CC6}"/>
              </a:ext>
            </a:extLst>
          </p:cNvPr>
          <p:cNvSpPr/>
          <p:nvPr/>
        </p:nvSpPr>
        <p:spPr>
          <a:xfrm>
            <a:off x="428817" y="2386557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9604CDA-2615-4B97-A8F2-043F24618AB8}"/>
              </a:ext>
            </a:extLst>
          </p:cNvPr>
          <p:cNvSpPr txBox="1"/>
          <p:nvPr/>
        </p:nvSpPr>
        <p:spPr>
          <a:xfrm>
            <a:off x="318781" y="2560114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Prix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904EAD7-A55B-45A6-964B-20E13F7325A8}"/>
              </a:ext>
            </a:extLst>
          </p:cNvPr>
          <p:cNvSpPr txBox="1"/>
          <p:nvPr/>
        </p:nvSpPr>
        <p:spPr>
          <a:xfrm>
            <a:off x="548370" y="2783449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10 €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C36A584-751E-4E9B-8924-11701FC5A7F7}"/>
              </a:ext>
            </a:extLst>
          </p:cNvPr>
          <p:cNvSpPr txBox="1"/>
          <p:nvPr/>
        </p:nvSpPr>
        <p:spPr>
          <a:xfrm>
            <a:off x="548370" y="2974282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– 20 €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FF4E10E-2EBE-4441-A4BE-D86093E657E0}"/>
              </a:ext>
            </a:extLst>
          </p:cNvPr>
          <p:cNvSpPr txBox="1"/>
          <p:nvPr/>
        </p:nvSpPr>
        <p:spPr>
          <a:xfrm>
            <a:off x="548369" y="3167886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– 50 €</a:t>
            </a:r>
          </a:p>
        </p:txBody>
      </p:sp>
      <p:sp>
        <p:nvSpPr>
          <p:cNvPr id="65" name="Bouton d’action : vide 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37FC40-6EB4-419C-933B-02F7D11927A0}"/>
              </a:ext>
            </a:extLst>
          </p:cNvPr>
          <p:cNvSpPr/>
          <p:nvPr/>
        </p:nvSpPr>
        <p:spPr>
          <a:xfrm>
            <a:off x="428818" y="2855693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Bouton d’action : vide 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EBE5DF8-78D7-4E26-978F-C3251A39EE4E}"/>
              </a:ext>
            </a:extLst>
          </p:cNvPr>
          <p:cNvSpPr/>
          <p:nvPr/>
        </p:nvSpPr>
        <p:spPr>
          <a:xfrm>
            <a:off x="428818" y="3046939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Bouton d’action : vide 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F171E9-63B8-48A4-9403-34AD854510D6}"/>
              </a:ext>
            </a:extLst>
          </p:cNvPr>
          <p:cNvSpPr/>
          <p:nvPr/>
        </p:nvSpPr>
        <p:spPr>
          <a:xfrm>
            <a:off x="428817" y="3246081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ADE7A58D-5EBC-435E-9EBB-5CFD72E5235F}"/>
              </a:ext>
            </a:extLst>
          </p:cNvPr>
          <p:cNvSpPr txBox="1"/>
          <p:nvPr/>
        </p:nvSpPr>
        <p:spPr>
          <a:xfrm>
            <a:off x="318781" y="3432562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48498EF-B925-4B5A-9AC1-B033F719433F}"/>
              </a:ext>
            </a:extLst>
          </p:cNvPr>
          <p:cNvSpPr txBox="1"/>
          <p:nvPr/>
        </p:nvSpPr>
        <p:spPr>
          <a:xfrm>
            <a:off x="548370" y="3655897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France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0697474-87D1-4385-B499-DEB8125E937E}"/>
              </a:ext>
            </a:extLst>
          </p:cNvPr>
          <p:cNvSpPr txBox="1"/>
          <p:nvPr/>
        </p:nvSpPr>
        <p:spPr>
          <a:xfrm>
            <a:off x="548370" y="3846730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Maroc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0F9817E-E134-4CE1-A16C-5A7EA362B859}"/>
              </a:ext>
            </a:extLst>
          </p:cNvPr>
          <p:cNvSpPr txBox="1"/>
          <p:nvPr/>
        </p:nvSpPr>
        <p:spPr>
          <a:xfrm>
            <a:off x="548369" y="4040334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Madagascar</a:t>
            </a:r>
          </a:p>
        </p:txBody>
      </p:sp>
      <p:sp>
        <p:nvSpPr>
          <p:cNvPr id="85" name="Bouton d’action : vide 8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7149667-53F5-47B3-98F5-6BEE9BC80C1C}"/>
              </a:ext>
            </a:extLst>
          </p:cNvPr>
          <p:cNvSpPr/>
          <p:nvPr/>
        </p:nvSpPr>
        <p:spPr>
          <a:xfrm>
            <a:off x="428818" y="3728141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Bouton d’action : vide 8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67F8F49-388E-431E-83D3-DAA04A3C4287}"/>
              </a:ext>
            </a:extLst>
          </p:cNvPr>
          <p:cNvSpPr/>
          <p:nvPr/>
        </p:nvSpPr>
        <p:spPr>
          <a:xfrm>
            <a:off x="428818" y="3919387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Bouton d’action : vide 8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03A727-8F5F-40F2-9C7C-5EECE5B5DFDC}"/>
              </a:ext>
            </a:extLst>
          </p:cNvPr>
          <p:cNvSpPr/>
          <p:nvPr/>
        </p:nvSpPr>
        <p:spPr>
          <a:xfrm>
            <a:off x="428817" y="4118529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54161D-FB5A-42F1-9F7E-C01ACF36EC0E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C528F06-1B50-45ED-9B36-E154B2CD0CE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000CA5E-2058-4CE8-8D58-661A5A37E9C1}"/>
              </a:ext>
            </a:extLst>
          </p:cNvPr>
          <p:cNvSpPr txBox="1"/>
          <p:nvPr/>
        </p:nvSpPr>
        <p:spPr>
          <a:xfrm>
            <a:off x="5496232" y="220136"/>
            <a:ext cx="880844" cy="3385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BD24F1AE-FDEB-4426-B424-984EB29A646F}"/>
              </a:ext>
            </a:extLst>
          </p:cNvPr>
          <p:cNvSpPr txBox="1"/>
          <p:nvPr/>
        </p:nvSpPr>
        <p:spPr>
          <a:xfrm>
            <a:off x="6444355" y="208575"/>
            <a:ext cx="124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ADB1728F-03FA-49B5-96CA-37195D6628D8}"/>
              </a:ext>
            </a:extLst>
          </p:cNvPr>
          <p:cNvSpPr txBox="1"/>
          <p:nvPr/>
        </p:nvSpPr>
        <p:spPr>
          <a:xfrm>
            <a:off x="7758084" y="207026"/>
            <a:ext cx="15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5646B25-A533-48D8-9933-8AE33414A57C}"/>
              </a:ext>
            </a:extLst>
          </p:cNvPr>
          <p:cNvSpPr txBox="1"/>
          <p:nvPr/>
        </p:nvSpPr>
        <p:spPr>
          <a:xfrm>
            <a:off x="9378726" y="20033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C355497F-B4EF-4B9A-950C-E06B14257D21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8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FB272AA-A433-41E8-B52E-C134B97E4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20705" y="873523"/>
            <a:ext cx="4826466" cy="23993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A5630FC-5102-4AC3-A615-B73BA5770527}"/>
              </a:ext>
            </a:extLst>
          </p:cNvPr>
          <p:cNvSpPr txBox="1"/>
          <p:nvPr/>
        </p:nvSpPr>
        <p:spPr>
          <a:xfrm>
            <a:off x="444829" y="872265"/>
            <a:ext cx="5999526" cy="240065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CROIX-ROUGE FRANCAISE</a:t>
            </a:r>
          </a:p>
          <a:p>
            <a:endParaRPr lang="fr-FR" sz="1400" dirty="0"/>
          </a:p>
          <a:p>
            <a:r>
              <a:rPr lang="fr-FR" sz="1400" b="1" u="sng" dirty="0"/>
              <a:t>Détails :</a:t>
            </a:r>
            <a:r>
              <a:rPr lang="fr-FR" sz="1400" b="1" dirty="0"/>
              <a:t> </a:t>
            </a:r>
            <a:r>
              <a:rPr lang="fr-FR" sz="1400" dirty="0"/>
              <a:t>La Croix-Rouge française (</a:t>
            </a:r>
            <a:r>
              <a:rPr lang="fr-FR" sz="1400" dirty="0" err="1"/>
              <a:t>CRf</a:t>
            </a:r>
            <a:r>
              <a:rPr lang="fr-FR" sz="1400" dirty="0"/>
              <a:t>) est une association d'aide humanitaire française fondée en 1864. Elle a pour objectif de venir en aide aux personnes en difficulté en France et à l'étranger. Ses missions fondamentales sont l'urgence, le secourisme, l'action sociale, la formation, la santé et l'action internationale.</a:t>
            </a:r>
          </a:p>
          <a:p>
            <a:endParaRPr lang="fr-FR" sz="1400" dirty="0"/>
          </a:p>
          <a:p>
            <a:r>
              <a:rPr lang="fr-FR" sz="1400" b="1" u="sng" dirty="0"/>
              <a:t>Type de nos besoins :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Pack Alimentaire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Pack Educative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A5EB4B-819D-4277-B0DC-7659F01A427F}"/>
              </a:ext>
            </a:extLst>
          </p:cNvPr>
          <p:cNvSpPr txBox="1"/>
          <p:nvPr/>
        </p:nvSpPr>
        <p:spPr>
          <a:xfrm>
            <a:off x="5205502" y="3548891"/>
            <a:ext cx="178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Packs Proposés 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C1339A-5D6D-4610-8FEC-1819A615CED2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DA50E08-8A49-4901-B3A9-33769BF52D77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6BF56E-7F44-4D7E-8067-9FE7528CB4B7}"/>
              </a:ext>
            </a:extLst>
          </p:cNvPr>
          <p:cNvSpPr txBox="1"/>
          <p:nvPr/>
        </p:nvSpPr>
        <p:spPr>
          <a:xfrm>
            <a:off x="5496232" y="220136"/>
            <a:ext cx="88084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9BCFA57-B6AF-4F5A-9B39-8D9BE61E4294}"/>
              </a:ext>
            </a:extLst>
          </p:cNvPr>
          <p:cNvSpPr txBox="1"/>
          <p:nvPr/>
        </p:nvSpPr>
        <p:spPr>
          <a:xfrm>
            <a:off x="6444355" y="208575"/>
            <a:ext cx="124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DA0E3A0-47EA-4B34-B3F2-FA4CBEF65C08}"/>
              </a:ext>
            </a:extLst>
          </p:cNvPr>
          <p:cNvSpPr txBox="1"/>
          <p:nvPr/>
        </p:nvSpPr>
        <p:spPr>
          <a:xfrm>
            <a:off x="7758084" y="207026"/>
            <a:ext cx="15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78E2679-3359-4DCE-BDCE-E5FC01180E92}"/>
              </a:ext>
            </a:extLst>
          </p:cNvPr>
          <p:cNvSpPr txBox="1"/>
          <p:nvPr/>
        </p:nvSpPr>
        <p:spPr>
          <a:xfrm>
            <a:off x="9378726" y="20033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CC2CCDA-D2FC-4617-9DBB-15F891E3A7E8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4" name="Organigramme : Alternative 43">
            <a:extLst>
              <a:ext uri="{FF2B5EF4-FFF2-40B4-BE49-F238E27FC236}">
                <a16:creationId xmlns:a16="http://schemas.microsoft.com/office/drawing/2014/main" id="{248B762D-3135-433F-9A84-D4F9F07E6FE9}"/>
              </a:ext>
            </a:extLst>
          </p:cNvPr>
          <p:cNvSpPr/>
          <p:nvPr/>
        </p:nvSpPr>
        <p:spPr>
          <a:xfrm>
            <a:off x="340555" y="4083890"/>
            <a:ext cx="3509742" cy="24228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8C923-D3C4-4F06-B627-E85E23181FDF}"/>
              </a:ext>
            </a:extLst>
          </p:cNvPr>
          <p:cNvSpPr txBox="1"/>
          <p:nvPr/>
        </p:nvSpPr>
        <p:spPr>
          <a:xfrm>
            <a:off x="354409" y="4356141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C09E4D0F-7E05-4FE9-842B-9D8E81509653}"/>
              </a:ext>
            </a:extLst>
          </p:cNvPr>
          <p:cNvSpPr/>
          <p:nvPr/>
        </p:nvSpPr>
        <p:spPr>
          <a:xfrm>
            <a:off x="2244158" y="5696074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66634F18-A19B-48A3-B1A9-224A436A5843}"/>
              </a:ext>
            </a:extLst>
          </p:cNvPr>
          <p:cNvSpPr/>
          <p:nvPr/>
        </p:nvSpPr>
        <p:spPr>
          <a:xfrm>
            <a:off x="4354937" y="4180872"/>
            <a:ext cx="3509742" cy="23258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8AD9E48-310B-4247-8827-FFA9CC42500B}"/>
              </a:ext>
            </a:extLst>
          </p:cNvPr>
          <p:cNvSpPr txBox="1"/>
          <p:nvPr/>
        </p:nvSpPr>
        <p:spPr>
          <a:xfrm>
            <a:off x="4443767" y="4383850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9" name="Organigramme : Alternative 48">
            <a:extLst>
              <a:ext uri="{FF2B5EF4-FFF2-40B4-BE49-F238E27FC236}">
                <a16:creationId xmlns:a16="http://schemas.microsoft.com/office/drawing/2014/main" id="{051343FF-C085-4929-A6D0-9C38D68D217B}"/>
              </a:ext>
            </a:extLst>
          </p:cNvPr>
          <p:cNvSpPr/>
          <p:nvPr/>
        </p:nvSpPr>
        <p:spPr>
          <a:xfrm>
            <a:off x="2244156" y="5320689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FFB01BE-DA9D-4A3C-93C7-A388BE820ED1}"/>
              </a:ext>
            </a:extLst>
          </p:cNvPr>
          <p:cNvSpPr txBox="1"/>
          <p:nvPr/>
        </p:nvSpPr>
        <p:spPr>
          <a:xfrm>
            <a:off x="886493" y="5768871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EF56EDF-818E-4142-BC86-F116DFC2FB4E}"/>
              </a:ext>
            </a:extLst>
          </p:cNvPr>
          <p:cNvSpPr txBox="1"/>
          <p:nvPr/>
        </p:nvSpPr>
        <p:spPr>
          <a:xfrm>
            <a:off x="4897070" y="5716225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7ADA60B2-50FA-4D3B-A0F9-7372BDCD8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77320" y="4189120"/>
            <a:ext cx="1343638" cy="103536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50E3782D-4676-40AD-A134-3546B1479F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81098" y="4248266"/>
            <a:ext cx="718279" cy="1031639"/>
          </a:xfrm>
          <a:prstGeom prst="rect">
            <a:avLst/>
          </a:prstGeom>
        </p:spPr>
      </p:pic>
      <p:sp>
        <p:nvSpPr>
          <p:cNvPr id="54" name="Organigramme : Alternative 53">
            <a:extLst>
              <a:ext uri="{FF2B5EF4-FFF2-40B4-BE49-F238E27FC236}">
                <a16:creationId xmlns:a16="http://schemas.microsoft.com/office/drawing/2014/main" id="{A84D7CEF-7005-4F9C-B824-14164468C363}"/>
              </a:ext>
            </a:extLst>
          </p:cNvPr>
          <p:cNvSpPr/>
          <p:nvPr/>
        </p:nvSpPr>
        <p:spPr>
          <a:xfrm>
            <a:off x="8369319" y="4153162"/>
            <a:ext cx="3509742" cy="235355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89BDDB-0949-442E-885E-593668C69371}"/>
              </a:ext>
            </a:extLst>
          </p:cNvPr>
          <p:cNvSpPr txBox="1"/>
          <p:nvPr/>
        </p:nvSpPr>
        <p:spPr>
          <a:xfrm>
            <a:off x="8472004" y="4466977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F1D735B-8675-49F2-AC39-AF7BD42097D7}"/>
              </a:ext>
            </a:extLst>
          </p:cNvPr>
          <p:cNvSpPr txBox="1"/>
          <p:nvPr/>
        </p:nvSpPr>
        <p:spPr>
          <a:xfrm>
            <a:off x="9036143" y="5757790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EF622423-2CAE-46FB-AB7E-7210F9FC26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637044" y="4234412"/>
            <a:ext cx="718279" cy="1031639"/>
          </a:xfrm>
          <a:prstGeom prst="rect">
            <a:avLst/>
          </a:prstGeom>
        </p:spPr>
      </p:pic>
      <p:sp>
        <p:nvSpPr>
          <p:cNvPr id="58" name="Organigramme : Alternative 57">
            <a:extLst>
              <a:ext uri="{FF2B5EF4-FFF2-40B4-BE49-F238E27FC236}">
                <a16:creationId xmlns:a16="http://schemas.microsoft.com/office/drawing/2014/main" id="{1F4779EF-C9F3-4C27-9FB6-B55CBCBD28EF}"/>
              </a:ext>
            </a:extLst>
          </p:cNvPr>
          <p:cNvSpPr/>
          <p:nvPr/>
        </p:nvSpPr>
        <p:spPr>
          <a:xfrm>
            <a:off x="2244157" y="6084002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59" name="Organigramme : Alternative 58">
            <a:extLst>
              <a:ext uri="{FF2B5EF4-FFF2-40B4-BE49-F238E27FC236}">
                <a16:creationId xmlns:a16="http://schemas.microsoft.com/office/drawing/2014/main" id="{8904E636-A3F7-4B47-B3A0-53DCA746AC6A}"/>
              </a:ext>
            </a:extLst>
          </p:cNvPr>
          <p:cNvSpPr/>
          <p:nvPr/>
        </p:nvSpPr>
        <p:spPr>
          <a:xfrm>
            <a:off x="6234267" y="572378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60" name="Organigramme : Alternative 59">
            <a:extLst>
              <a:ext uri="{FF2B5EF4-FFF2-40B4-BE49-F238E27FC236}">
                <a16:creationId xmlns:a16="http://schemas.microsoft.com/office/drawing/2014/main" id="{F981FCFE-3E83-45C6-82D2-D9A1793544D3}"/>
              </a:ext>
            </a:extLst>
          </p:cNvPr>
          <p:cNvSpPr/>
          <p:nvPr/>
        </p:nvSpPr>
        <p:spPr>
          <a:xfrm>
            <a:off x="6234265" y="5348398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61" name="Organigramme : Alternative 60">
            <a:extLst>
              <a:ext uri="{FF2B5EF4-FFF2-40B4-BE49-F238E27FC236}">
                <a16:creationId xmlns:a16="http://schemas.microsoft.com/office/drawing/2014/main" id="{4C5CA8BF-8861-4169-A338-E4C6CAE7992A}"/>
              </a:ext>
            </a:extLst>
          </p:cNvPr>
          <p:cNvSpPr/>
          <p:nvPr/>
        </p:nvSpPr>
        <p:spPr>
          <a:xfrm>
            <a:off x="6234266" y="6111711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62" name="Organigramme : Alternative 61">
            <a:extLst>
              <a:ext uri="{FF2B5EF4-FFF2-40B4-BE49-F238E27FC236}">
                <a16:creationId xmlns:a16="http://schemas.microsoft.com/office/drawing/2014/main" id="{E959AF6C-A60F-4DA4-A6E1-A2754785CBB8}"/>
              </a:ext>
            </a:extLst>
          </p:cNvPr>
          <p:cNvSpPr/>
          <p:nvPr/>
        </p:nvSpPr>
        <p:spPr>
          <a:xfrm>
            <a:off x="10265940" y="572378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63" name="Organigramme : Alternative 62">
            <a:extLst>
              <a:ext uri="{FF2B5EF4-FFF2-40B4-BE49-F238E27FC236}">
                <a16:creationId xmlns:a16="http://schemas.microsoft.com/office/drawing/2014/main" id="{C2263BE2-C6EC-486E-A655-6DB38DACD9CC}"/>
              </a:ext>
            </a:extLst>
          </p:cNvPr>
          <p:cNvSpPr/>
          <p:nvPr/>
        </p:nvSpPr>
        <p:spPr>
          <a:xfrm>
            <a:off x="10265938" y="5348398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64" name="Organigramme : Alternative 63">
            <a:extLst>
              <a:ext uri="{FF2B5EF4-FFF2-40B4-BE49-F238E27FC236}">
                <a16:creationId xmlns:a16="http://schemas.microsoft.com/office/drawing/2014/main" id="{709FBD69-E04D-4CA9-B61B-DE86DA73D511}"/>
              </a:ext>
            </a:extLst>
          </p:cNvPr>
          <p:cNvSpPr/>
          <p:nvPr/>
        </p:nvSpPr>
        <p:spPr>
          <a:xfrm>
            <a:off x="10265939" y="6111711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</p:spTree>
    <p:extLst>
      <p:ext uri="{BB962C8B-B14F-4D97-AF65-F5344CB8AC3E}">
        <p14:creationId xmlns:p14="http://schemas.microsoft.com/office/powerpoint/2010/main" val="243880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A996A-7141-42A7-AC30-3B9F5AB6878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FADF96-4375-4E2A-9FB4-6F0F650C39A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B90734-FB26-4FE0-889D-63759A4B1E66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Accueil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EA4B1-1A4F-4803-A0A5-61BF5C8B0858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Faire un don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E19F08-40F3-4A2F-A982-A8FDBE789282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Nous Rejoindre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917358-E233-4608-A415-029B4390F0F1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Contact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03DBFD-A44E-45E7-8EAE-DCA4143BB8CB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Connexion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D9426-60E1-45C7-87A3-52A92983F99B}"/>
              </a:ext>
            </a:extLst>
          </p:cNvPr>
          <p:cNvSpPr/>
          <p:nvPr/>
        </p:nvSpPr>
        <p:spPr>
          <a:xfrm>
            <a:off x="36195" y="823193"/>
            <a:ext cx="10097707" cy="395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Liste des packs Alimentaires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4CA80-33F6-433B-872E-ABDABEE62F40}"/>
              </a:ext>
            </a:extLst>
          </p:cNvPr>
          <p:cNvSpPr/>
          <p:nvPr/>
        </p:nvSpPr>
        <p:spPr>
          <a:xfrm>
            <a:off x="36195" y="1258522"/>
            <a:ext cx="10097707" cy="49390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D42AED-B185-4C5A-8147-C9F80910DE09}"/>
              </a:ext>
            </a:extLst>
          </p:cNvPr>
          <p:cNvSpPr txBox="1"/>
          <p:nvPr/>
        </p:nvSpPr>
        <p:spPr>
          <a:xfrm>
            <a:off x="350232" y="1536827"/>
            <a:ext cx="1027620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Croix Rouge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Assoc1 pack famille  		30 €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Assoc1 pack Couple  		20 €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Assoc1 pack 1person  		10 €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Resto du </a:t>
            </a:r>
            <a:r>
              <a:rPr kumimoji="0" lang="fr-FR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coeur</a:t>
            </a: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Assoc2 pack féculant  		30 €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Assoc2 pack conserve  		20 €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Assoc2 pack légumes secs  	10 €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Ajouter au panier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ActionContre</a:t>
            </a: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Faim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Assoc3 pack gd mixte  		20 €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Assoc3 pack pt mixte  		10 €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Détail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Modifier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    </a:t>
            </a: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Ajouter au panier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21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A996A-7141-42A7-AC30-3B9F5AB6878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FADF96-4375-4E2A-9FB4-6F0F650C39A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B90734-FB26-4FE0-889D-63759A4B1E66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Accueil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EA4B1-1A4F-4803-A0A5-61BF5C8B0858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Faire un don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E19F08-40F3-4A2F-A982-A8FDBE789282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Nous Rejoindre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917358-E233-4608-A415-029B4390F0F1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Contact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03DBFD-A44E-45E7-8EAE-DCA4143BB8CB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Connexion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D9426-60E1-45C7-87A3-52A92983F99B}"/>
              </a:ext>
            </a:extLst>
          </p:cNvPr>
          <p:cNvSpPr/>
          <p:nvPr/>
        </p:nvSpPr>
        <p:spPr>
          <a:xfrm>
            <a:off x="36195" y="823193"/>
            <a:ext cx="10097707" cy="395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Liste des packs Alimentaires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4CA80-33F6-433B-872E-ABDABEE62F40}"/>
              </a:ext>
            </a:extLst>
          </p:cNvPr>
          <p:cNvSpPr/>
          <p:nvPr/>
        </p:nvSpPr>
        <p:spPr>
          <a:xfrm>
            <a:off x="36195" y="1258522"/>
            <a:ext cx="11953796" cy="55994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D42AED-B185-4C5A-8147-C9F80910DE09}"/>
              </a:ext>
            </a:extLst>
          </p:cNvPr>
          <p:cNvSpPr txBox="1"/>
          <p:nvPr/>
        </p:nvSpPr>
        <p:spPr>
          <a:xfrm>
            <a:off x="350232" y="1536827"/>
            <a:ext cx="756533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Nom association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Nom association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rganigramme : Alternative 28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202009" y="2008909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257427" y="2128760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Famille 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1274339" y="3759637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DONNER</a:t>
            </a:r>
          </a:p>
        </p:txBody>
      </p:sp>
      <p:sp>
        <p:nvSpPr>
          <p:cNvPr id="32" name="Organigramme : Alternative 31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581610" y="3384254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1496093" y="2876471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45 €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4192" y="2114139"/>
            <a:ext cx="1343638" cy="1035367"/>
          </a:xfrm>
          <a:prstGeom prst="rect">
            <a:avLst/>
          </a:prstGeom>
        </p:spPr>
      </p:pic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2064047" y="3385567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MODIFIER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4316809" y="2092036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4372227" y="2211887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Couple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5389139" y="3842764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DONNER</a:t>
            </a:r>
          </a:p>
        </p:txBody>
      </p:sp>
      <p:sp>
        <p:nvSpPr>
          <p:cNvPr id="39" name="Organigramme : Alternative 38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4696410" y="3467381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5610893" y="2959598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20 €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8992" y="2197266"/>
            <a:ext cx="1343638" cy="1035367"/>
          </a:xfrm>
          <a:prstGeom prst="rect">
            <a:avLst/>
          </a:prstGeom>
        </p:spPr>
      </p:pic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6178847" y="3468694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MODIFIER</a:t>
            </a:r>
          </a:p>
        </p:txBody>
      </p:sp>
      <p:sp>
        <p:nvSpPr>
          <p:cNvPr id="43" name="Organigramme : Alternative 42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8265355" y="2147455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8320773" y="2267306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1 personne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rganigramme : Alternative 44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9337685" y="3898183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DONNER</a:t>
            </a: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8644956" y="3522800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9559439" y="3015017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10 €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57538" y="2252685"/>
            <a:ext cx="1343638" cy="1035367"/>
          </a:xfrm>
          <a:prstGeom prst="rect">
            <a:avLst/>
          </a:prstGeom>
        </p:spPr>
      </p:pic>
      <p:sp>
        <p:nvSpPr>
          <p:cNvPr id="49" name="Organigramme : Alternative 48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10127393" y="3524113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MODIFIER</a:t>
            </a:r>
          </a:p>
        </p:txBody>
      </p:sp>
      <p:sp>
        <p:nvSpPr>
          <p:cNvPr id="50" name="Organigramme : Alternative 49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215863" y="4696691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271281" y="4816542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féculent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1288193" y="6447419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DONNER</a:t>
            </a:r>
          </a:p>
        </p:txBody>
      </p:sp>
      <p:sp>
        <p:nvSpPr>
          <p:cNvPr id="53" name="Organigramme : Alternative 52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595464" y="6072036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1509947" y="5564253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20 €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08046" y="4801921"/>
            <a:ext cx="1343638" cy="1035367"/>
          </a:xfrm>
          <a:prstGeom prst="rect">
            <a:avLst/>
          </a:prstGeom>
        </p:spPr>
      </p:pic>
      <p:sp>
        <p:nvSpPr>
          <p:cNvPr id="56" name="Organigramme : Alternative 55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2077901" y="6073349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MODIFIER</a:t>
            </a:r>
          </a:p>
        </p:txBody>
      </p:sp>
      <p:sp>
        <p:nvSpPr>
          <p:cNvPr id="57" name="Organigramme : Alternative 56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4289100" y="4696691"/>
            <a:ext cx="3509742" cy="21613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4344518" y="4816542"/>
            <a:ext cx="1931311" cy="1231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 conserve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 Huile d’olive 1L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Riz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 Farine 1kg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rganigramme : Alternative 58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5361430" y="6447419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DONNER</a:t>
            </a:r>
          </a:p>
        </p:txBody>
      </p:sp>
      <p:sp>
        <p:nvSpPr>
          <p:cNvPr id="60" name="Organigramme : Alternative 59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4668701" y="6072036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5583184" y="5564253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15 €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81283" y="4801921"/>
            <a:ext cx="1343638" cy="1035367"/>
          </a:xfrm>
          <a:prstGeom prst="rect">
            <a:avLst/>
          </a:prstGeom>
        </p:spPr>
      </p:pic>
      <p:sp>
        <p:nvSpPr>
          <p:cNvPr id="63" name="Organigramme : Alternative 62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6151138" y="6073349"/>
            <a:ext cx="1343637" cy="280297"/>
          </a:xfrm>
          <a:prstGeom prst="flowChartAlternateProcess">
            <a:avLst/>
          </a:prstGeom>
          <a:solidFill>
            <a:schemeClr val="accent2">
              <a:lumMod val="75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MODIFIER</a:t>
            </a:r>
          </a:p>
        </p:txBody>
      </p:sp>
    </p:spTree>
    <p:extLst>
      <p:ext uri="{BB962C8B-B14F-4D97-AF65-F5344CB8AC3E}">
        <p14:creationId xmlns:p14="http://schemas.microsoft.com/office/powerpoint/2010/main" val="31597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rganigramme : Alternative 28">
            <a:extLst>
              <a:ext uri="{FF2B5EF4-FFF2-40B4-BE49-F238E27FC236}">
                <a16:creationId xmlns:a16="http://schemas.microsoft.com/office/drawing/2014/main" id="{7DC41655-C206-438C-B309-4E2A16EE4F41}"/>
              </a:ext>
            </a:extLst>
          </p:cNvPr>
          <p:cNvSpPr/>
          <p:nvPr/>
        </p:nvSpPr>
        <p:spPr>
          <a:xfrm>
            <a:off x="7260349" y="1727222"/>
            <a:ext cx="3331741" cy="429857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rganigramme : Alternative 27">
            <a:extLst>
              <a:ext uri="{FF2B5EF4-FFF2-40B4-BE49-F238E27FC236}">
                <a16:creationId xmlns:a16="http://schemas.microsoft.com/office/drawing/2014/main" id="{25EBA714-02E7-4C48-AC43-4E63B1710804}"/>
              </a:ext>
            </a:extLst>
          </p:cNvPr>
          <p:cNvSpPr/>
          <p:nvPr/>
        </p:nvSpPr>
        <p:spPr>
          <a:xfrm>
            <a:off x="1866628" y="1593244"/>
            <a:ext cx="4765176" cy="32143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D1B0B8-C824-4833-9E8F-52D3C550EAFA}"/>
              </a:ext>
            </a:extLst>
          </p:cNvPr>
          <p:cNvSpPr txBox="1"/>
          <p:nvPr/>
        </p:nvSpPr>
        <p:spPr>
          <a:xfrm>
            <a:off x="2015475" y="1753461"/>
            <a:ext cx="5279484" cy="23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Educatif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Lot de 5 Grand cahier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Lot de 10 stylos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Grand cartable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Feutre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C7DF54F-6797-4575-891F-C659C4CF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5689" y="1378026"/>
            <a:ext cx="718279" cy="1031639"/>
          </a:xfrm>
          <a:prstGeom prst="rect">
            <a:avLst/>
          </a:prstGeom>
        </p:spPr>
      </p:pic>
      <p:sp>
        <p:nvSpPr>
          <p:cNvPr id="12" name="Cadre 11">
            <a:extLst>
              <a:ext uri="{FF2B5EF4-FFF2-40B4-BE49-F238E27FC236}">
                <a16:creationId xmlns:a16="http://schemas.microsoft.com/office/drawing/2014/main" id="{483A020A-644B-4491-A356-82B13F22977A}"/>
              </a:ext>
            </a:extLst>
          </p:cNvPr>
          <p:cNvSpPr/>
          <p:nvPr/>
        </p:nvSpPr>
        <p:spPr>
          <a:xfrm>
            <a:off x="2210917" y="2894481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Cadre 15">
            <a:extLst>
              <a:ext uri="{FF2B5EF4-FFF2-40B4-BE49-F238E27FC236}">
                <a16:creationId xmlns:a16="http://schemas.microsoft.com/office/drawing/2014/main" id="{D12F2BF8-58C6-42FA-AE12-D17972D5B35E}"/>
              </a:ext>
            </a:extLst>
          </p:cNvPr>
          <p:cNvSpPr/>
          <p:nvPr/>
        </p:nvSpPr>
        <p:spPr>
          <a:xfrm>
            <a:off x="2200919" y="2402024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29C1B8-45A9-43E2-A653-FBA850E3DF11}"/>
              </a:ext>
            </a:extLst>
          </p:cNvPr>
          <p:cNvSpPr txBox="1"/>
          <p:nvPr/>
        </p:nvSpPr>
        <p:spPr>
          <a:xfrm>
            <a:off x="4728985" y="2339725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26F4A8B-411A-4F8F-AEB2-3B0408E59B48}"/>
              </a:ext>
            </a:extLst>
          </p:cNvPr>
          <p:cNvSpPr txBox="1"/>
          <p:nvPr/>
        </p:nvSpPr>
        <p:spPr>
          <a:xfrm>
            <a:off x="4743457" y="2861457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DFED6-3DBA-440C-BA75-1C64900C305F}"/>
              </a:ext>
            </a:extLst>
          </p:cNvPr>
          <p:cNvSpPr/>
          <p:nvPr/>
        </p:nvSpPr>
        <p:spPr>
          <a:xfrm>
            <a:off x="4561860" y="2431124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020574-B753-42F1-AD10-E7627372EA6A}"/>
              </a:ext>
            </a:extLst>
          </p:cNvPr>
          <p:cNvSpPr/>
          <p:nvPr/>
        </p:nvSpPr>
        <p:spPr>
          <a:xfrm>
            <a:off x="4988784" y="243651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B5D16-A930-4CCD-BBD0-75C789ED06F7}"/>
              </a:ext>
            </a:extLst>
          </p:cNvPr>
          <p:cNvSpPr/>
          <p:nvPr/>
        </p:nvSpPr>
        <p:spPr>
          <a:xfrm>
            <a:off x="4561860" y="292738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71C56-C85E-45BD-97FB-1611E02C144A}"/>
              </a:ext>
            </a:extLst>
          </p:cNvPr>
          <p:cNvSpPr/>
          <p:nvPr/>
        </p:nvSpPr>
        <p:spPr>
          <a:xfrm>
            <a:off x="4988784" y="2932776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7B8BA23-F19C-41D9-8C39-01AA1F520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72" y="2409014"/>
            <a:ext cx="267630" cy="26763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34AE3CF-E570-4974-996A-369C1006E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18" y="2831184"/>
            <a:ext cx="267630" cy="26763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AE192BAF-434F-436D-852A-E6396CDAB9C1}"/>
              </a:ext>
            </a:extLst>
          </p:cNvPr>
          <p:cNvSpPr txBox="1"/>
          <p:nvPr/>
        </p:nvSpPr>
        <p:spPr>
          <a:xfrm flipH="1">
            <a:off x="7588651" y="2029658"/>
            <a:ext cx="24342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Écriture et dessin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Lot de 16 stylos(</a:t>
            </a:r>
            <a:r>
              <a:rPr kumimoji="0" lang="fr-FR" sz="1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v,r,n,b</a:t>
            </a:r>
            <a:r>
              <a: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Lot de 10 crayons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Crayons de couleur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Marqueur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Feutre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Cartable et trousse</a:t>
            </a:r>
            <a:endParaRPr kumimoji="0" lang="fr-FR" sz="1800" b="0" i="0" u="sng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Petit cartable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Grand cartable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Sac à dos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Petit Trousse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Etc…</a:t>
            </a:r>
          </a:p>
        </p:txBody>
      </p:sp>
      <p:sp>
        <p:nvSpPr>
          <p:cNvPr id="32" name="Cadre 31">
            <a:extLst>
              <a:ext uri="{FF2B5EF4-FFF2-40B4-BE49-F238E27FC236}">
                <a16:creationId xmlns:a16="http://schemas.microsoft.com/office/drawing/2014/main" id="{7B53ACC3-54BB-4BBE-BF6C-C4DB5A8D6D54}"/>
              </a:ext>
            </a:extLst>
          </p:cNvPr>
          <p:cNvSpPr/>
          <p:nvPr/>
        </p:nvSpPr>
        <p:spPr>
          <a:xfrm>
            <a:off x="7610169" y="2600444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dre 33">
            <a:extLst>
              <a:ext uri="{FF2B5EF4-FFF2-40B4-BE49-F238E27FC236}">
                <a16:creationId xmlns:a16="http://schemas.microsoft.com/office/drawing/2014/main" id="{37930E64-4380-4F86-8C71-4DC7478DCEDE}"/>
              </a:ext>
            </a:extLst>
          </p:cNvPr>
          <p:cNvSpPr/>
          <p:nvPr/>
        </p:nvSpPr>
        <p:spPr>
          <a:xfrm>
            <a:off x="7610170" y="2827441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adre 34">
            <a:extLst>
              <a:ext uri="{FF2B5EF4-FFF2-40B4-BE49-F238E27FC236}">
                <a16:creationId xmlns:a16="http://schemas.microsoft.com/office/drawing/2014/main" id="{BABB79D6-5C3A-4952-A918-43F9AAF2AB24}"/>
              </a:ext>
            </a:extLst>
          </p:cNvPr>
          <p:cNvSpPr/>
          <p:nvPr/>
        </p:nvSpPr>
        <p:spPr>
          <a:xfrm>
            <a:off x="7615012" y="3057644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adre 35">
            <a:extLst>
              <a:ext uri="{FF2B5EF4-FFF2-40B4-BE49-F238E27FC236}">
                <a16:creationId xmlns:a16="http://schemas.microsoft.com/office/drawing/2014/main" id="{D0A91692-8D16-4200-8928-D1A763AD8DE2}"/>
              </a:ext>
            </a:extLst>
          </p:cNvPr>
          <p:cNvSpPr/>
          <p:nvPr/>
        </p:nvSpPr>
        <p:spPr>
          <a:xfrm>
            <a:off x="7615011" y="3236706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dre 36">
            <a:extLst>
              <a:ext uri="{FF2B5EF4-FFF2-40B4-BE49-F238E27FC236}">
                <a16:creationId xmlns:a16="http://schemas.microsoft.com/office/drawing/2014/main" id="{06037596-D664-46E5-8C76-9187FCFDA007}"/>
              </a:ext>
            </a:extLst>
          </p:cNvPr>
          <p:cNvSpPr/>
          <p:nvPr/>
        </p:nvSpPr>
        <p:spPr>
          <a:xfrm>
            <a:off x="7615011" y="3463703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8" name="Cadre 37">
            <a:extLst>
              <a:ext uri="{FF2B5EF4-FFF2-40B4-BE49-F238E27FC236}">
                <a16:creationId xmlns:a16="http://schemas.microsoft.com/office/drawing/2014/main" id="{E2C3BF0B-451D-49B4-8DDA-091532C510FD}"/>
              </a:ext>
            </a:extLst>
          </p:cNvPr>
          <p:cNvSpPr/>
          <p:nvPr/>
        </p:nvSpPr>
        <p:spPr>
          <a:xfrm>
            <a:off x="7619049" y="4590884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538678C4-5558-406C-B9B2-F7898E9530CE}"/>
              </a:ext>
            </a:extLst>
          </p:cNvPr>
          <p:cNvSpPr/>
          <p:nvPr/>
        </p:nvSpPr>
        <p:spPr>
          <a:xfrm>
            <a:off x="7614789" y="4374530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dre 40">
            <a:extLst>
              <a:ext uri="{FF2B5EF4-FFF2-40B4-BE49-F238E27FC236}">
                <a16:creationId xmlns:a16="http://schemas.microsoft.com/office/drawing/2014/main" id="{45EC6F64-84F4-4370-A129-58FB2C60BFC2}"/>
              </a:ext>
            </a:extLst>
          </p:cNvPr>
          <p:cNvSpPr/>
          <p:nvPr/>
        </p:nvSpPr>
        <p:spPr>
          <a:xfrm>
            <a:off x="7619630" y="4807595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dre 41">
            <a:extLst>
              <a:ext uri="{FF2B5EF4-FFF2-40B4-BE49-F238E27FC236}">
                <a16:creationId xmlns:a16="http://schemas.microsoft.com/office/drawing/2014/main" id="{72D65847-9A2D-4D58-8773-A81A24F93B7E}"/>
              </a:ext>
            </a:extLst>
          </p:cNvPr>
          <p:cNvSpPr/>
          <p:nvPr/>
        </p:nvSpPr>
        <p:spPr>
          <a:xfrm>
            <a:off x="7633490" y="4996939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E03B03-51BF-4FFB-98DC-335EF33D974D}"/>
              </a:ext>
            </a:extLst>
          </p:cNvPr>
          <p:cNvSpPr/>
          <p:nvPr/>
        </p:nvSpPr>
        <p:spPr>
          <a:xfrm>
            <a:off x="4577141" y="4330207"/>
            <a:ext cx="1826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Ajouter au panier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E6C161-CF22-420C-9E8D-DEB20187D03C}"/>
              </a:ext>
            </a:extLst>
          </p:cNvPr>
          <p:cNvSpPr/>
          <p:nvPr/>
        </p:nvSpPr>
        <p:spPr>
          <a:xfrm>
            <a:off x="8649616" y="5381747"/>
            <a:ext cx="163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Ajouter produit</a:t>
            </a:r>
          </a:p>
        </p:txBody>
      </p:sp>
      <p:sp>
        <p:nvSpPr>
          <p:cNvPr id="46" name="Cadre 45">
            <a:extLst>
              <a:ext uri="{FF2B5EF4-FFF2-40B4-BE49-F238E27FC236}">
                <a16:creationId xmlns:a16="http://schemas.microsoft.com/office/drawing/2014/main" id="{A9C09986-7596-4B74-948F-5778E8BCD1EA}"/>
              </a:ext>
            </a:extLst>
          </p:cNvPr>
          <p:cNvSpPr/>
          <p:nvPr/>
        </p:nvSpPr>
        <p:spPr>
          <a:xfrm>
            <a:off x="2206299" y="3383222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5BA5F5A-A954-4CC5-B9AE-506CCECA54AA}"/>
              </a:ext>
            </a:extLst>
          </p:cNvPr>
          <p:cNvSpPr txBox="1"/>
          <p:nvPr/>
        </p:nvSpPr>
        <p:spPr>
          <a:xfrm>
            <a:off x="4738839" y="3350198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41717F-FEEC-491C-B8C9-54B602987553}"/>
              </a:ext>
            </a:extLst>
          </p:cNvPr>
          <p:cNvSpPr/>
          <p:nvPr/>
        </p:nvSpPr>
        <p:spPr>
          <a:xfrm>
            <a:off x="4557242" y="3416126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C16E31-327B-457F-B4E8-E16DEEF01B44}"/>
              </a:ext>
            </a:extLst>
          </p:cNvPr>
          <p:cNvSpPr/>
          <p:nvPr/>
        </p:nvSpPr>
        <p:spPr>
          <a:xfrm>
            <a:off x="4984166" y="342151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13C043AD-BBA0-4DD2-A926-4CDF058F6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00" y="3403049"/>
            <a:ext cx="267630" cy="267630"/>
          </a:xfrm>
          <a:prstGeom prst="rect">
            <a:avLst/>
          </a:prstGeom>
        </p:spPr>
      </p:pic>
      <p:sp>
        <p:nvSpPr>
          <p:cNvPr id="51" name="Cadre 50">
            <a:extLst>
              <a:ext uri="{FF2B5EF4-FFF2-40B4-BE49-F238E27FC236}">
                <a16:creationId xmlns:a16="http://schemas.microsoft.com/office/drawing/2014/main" id="{0599C4A4-AE70-4171-A0DD-98751532F91E}"/>
              </a:ext>
            </a:extLst>
          </p:cNvPr>
          <p:cNvSpPr/>
          <p:nvPr/>
        </p:nvSpPr>
        <p:spPr>
          <a:xfrm>
            <a:off x="2210916" y="3835209"/>
            <a:ext cx="156655" cy="152400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2E54D86-278F-479E-9FD2-32761A42B834}"/>
              </a:ext>
            </a:extLst>
          </p:cNvPr>
          <p:cNvSpPr txBox="1"/>
          <p:nvPr/>
        </p:nvSpPr>
        <p:spPr>
          <a:xfrm>
            <a:off x="4780403" y="3785434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929521-7E3D-4A94-AB54-3943F024D33F}"/>
              </a:ext>
            </a:extLst>
          </p:cNvPr>
          <p:cNvSpPr/>
          <p:nvPr/>
        </p:nvSpPr>
        <p:spPr>
          <a:xfrm>
            <a:off x="4598806" y="3851362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62FF28-309B-419B-A00B-70E7A947C3F1}"/>
              </a:ext>
            </a:extLst>
          </p:cNvPr>
          <p:cNvSpPr/>
          <p:nvPr/>
        </p:nvSpPr>
        <p:spPr>
          <a:xfrm>
            <a:off x="5025730" y="3856753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7117460B-6DB3-46EE-A4E6-26CD6C2F6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48" y="3792105"/>
            <a:ext cx="267630" cy="26763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D98521D-7171-41C6-A6AD-60A5DD33A86B}"/>
              </a:ext>
            </a:extLst>
          </p:cNvPr>
          <p:cNvSpPr/>
          <p:nvPr/>
        </p:nvSpPr>
        <p:spPr>
          <a:xfrm>
            <a:off x="1047146" y="900774"/>
            <a:ext cx="10097707" cy="395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B5CCEC-3EE1-4447-A1D8-E9DB617973A4}"/>
              </a:ext>
            </a:extLst>
          </p:cNvPr>
          <p:cNvSpPr/>
          <p:nvPr/>
        </p:nvSpPr>
        <p:spPr>
          <a:xfrm>
            <a:off x="1047146" y="1336103"/>
            <a:ext cx="10097707" cy="49390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05093E-0533-4A55-8742-9CBB13642042}"/>
              </a:ext>
            </a:extLst>
          </p:cNvPr>
          <p:cNvSpPr/>
          <p:nvPr/>
        </p:nvSpPr>
        <p:spPr>
          <a:xfrm>
            <a:off x="11144853" y="6417254"/>
            <a:ext cx="72238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73F69E-7CD0-4432-87EF-D0E7F80CBC4C}"/>
              </a:ext>
            </a:extLst>
          </p:cNvPr>
          <p:cNvSpPr/>
          <p:nvPr/>
        </p:nvSpPr>
        <p:spPr>
          <a:xfrm>
            <a:off x="324765" y="6417254"/>
            <a:ext cx="72238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E30A5B-C842-4A56-B9E6-86F3BA32B7B7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C9E2A71-84AA-421A-83E0-6481CD89BDF1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CC16D75-3AE1-4DB9-995F-66CB33DD2866}"/>
              </a:ext>
            </a:extLst>
          </p:cNvPr>
          <p:cNvSpPr txBox="1"/>
          <p:nvPr/>
        </p:nvSpPr>
        <p:spPr>
          <a:xfrm>
            <a:off x="5496232" y="220136"/>
            <a:ext cx="88084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18E9D5B5-E4E9-4053-9FA1-57492A84CF8E}"/>
              </a:ext>
            </a:extLst>
          </p:cNvPr>
          <p:cNvSpPr txBox="1"/>
          <p:nvPr/>
        </p:nvSpPr>
        <p:spPr>
          <a:xfrm>
            <a:off x="6444355" y="208575"/>
            <a:ext cx="124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C0E4513-5C6D-4148-8807-EEF2D097415E}"/>
              </a:ext>
            </a:extLst>
          </p:cNvPr>
          <p:cNvSpPr txBox="1"/>
          <p:nvPr/>
        </p:nvSpPr>
        <p:spPr>
          <a:xfrm>
            <a:off x="7758084" y="207026"/>
            <a:ext cx="15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17D0ACB-F64C-462D-929F-AFE5DE9AAE16}"/>
              </a:ext>
            </a:extLst>
          </p:cNvPr>
          <p:cNvSpPr txBox="1"/>
          <p:nvPr/>
        </p:nvSpPr>
        <p:spPr>
          <a:xfrm>
            <a:off x="9378726" y="20033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67BE3AF5-D722-46F2-AA43-0A42916F7494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6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B912E71-7DED-476C-83E0-EC0B81817F6A}"/>
              </a:ext>
            </a:extLst>
          </p:cNvPr>
          <p:cNvSpPr/>
          <p:nvPr/>
        </p:nvSpPr>
        <p:spPr>
          <a:xfrm>
            <a:off x="2709644" y="1476462"/>
            <a:ext cx="4731391" cy="435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VOTRE PANIER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504C05-7333-4E2F-BA39-A329E830C6DB}"/>
              </a:ext>
            </a:extLst>
          </p:cNvPr>
          <p:cNvSpPr/>
          <p:nvPr/>
        </p:nvSpPr>
        <p:spPr>
          <a:xfrm>
            <a:off x="2709644" y="1911791"/>
            <a:ext cx="4731391" cy="24048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5AE708-7A2E-45AC-8F22-F62CB7902473}"/>
              </a:ext>
            </a:extLst>
          </p:cNvPr>
          <p:cNvSpPr/>
          <p:nvPr/>
        </p:nvSpPr>
        <p:spPr>
          <a:xfrm>
            <a:off x="2709643" y="4316120"/>
            <a:ext cx="4731391" cy="24048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7B3E5-6530-421E-8852-AC3E077DBFD6}"/>
              </a:ext>
            </a:extLst>
          </p:cNvPr>
          <p:cNvSpPr/>
          <p:nvPr/>
        </p:nvSpPr>
        <p:spPr>
          <a:xfrm>
            <a:off x="7692704" y="1476462"/>
            <a:ext cx="2256638" cy="18021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63A1C88-F1B4-454C-88C6-4B2FE556FF44}"/>
              </a:ext>
            </a:extLst>
          </p:cNvPr>
          <p:cNvSpPr txBox="1"/>
          <p:nvPr/>
        </p:nvSpPr>
        <p:spPr>
          <a:xfrm>
            <a:off x="7793372" y="1524849"/>
            <a:ext cx="154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RECAPITULATIF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EB0D17C-D7E6-43BB-A552-37EE547D5D02}"/>
              </a:ext>
            </a:extLst>
          </p:cNvPr>
          <p:cNvCxnSpPr/>
          <p:nvPr/>
        </p:nvCxnSpPr>
        <p:spPr>
          <a:xfrm>
            <a:off x="7692704" y="1911791"/>
            <a:ext cx="2256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8D2CDB1-F36F-4757-98C1-EFA1BADE9E6B}"/>
              </a:ext>
            </a:extLst>
          </p:cNvPr>
          <p:cNvCxnSpPr/>
          <p:nvPr/>
        </p:nvCxnSpPr>
        <p:spPr>
          <a:xfrm>
            <a:off x="7692704" y="2601651"/>
            <a:ext cx="225663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AC4EFCDE-81BA-4A8B-AD9C-FDBCA1A67343}"/>
              </a:ext>
            </a:extLst>
          </p:cNvPr>
          <p:cNvSpPr txBox="1"/>
          <p:nvPr/>
        </p:nvSpPr>
        <p:spPr>
          <a:xfrm>
            <a:off x="7743038" y="2118399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TOTAL                                    15 €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A9DE502B-7F6B-4572-B66D-0921CE62F78E}"/>
              </a:ext>
            </a:extLst>
          </p:cNvPr>
          <p:cNvSpPr/>
          <p:nvPr/>
        </p:nvSpPr>
        <p:spPr>
          <a:xfrm>
            <a:off x="8149204" y="2791559"/>
            <a:ext cx="1343637" cy="280297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PAIEMENT</a:t>
            </a:r>
          </a:p>
        </p:txBody>
      </p:sp>
      <p:sp>
        <p:nvSpPr>
          <p:cNvPr id="28" name="Organigramme : Alternative 27">
            <a:extLst>
              <a:ext uri="{FF2B5EF4-FFF2-40B4-BE49-F238E27FC236}">
                <a16:creationId xmlns:a16="http://schemas.microsoft.com/office/drawing/2014/main" id="{3C561306-D43E-4551-BD14-CEA448E6A9B5}"/>
              </a:ext>
            </a:extLst>
          </p:cNvPr>
          <p:cNvSpPr/>
          <p:nvPr/>
        </p:nvSpPr>
        <p:spPr>
          <a:xfrm>
            <a:off x="3293751" y="2069052"/>
            <a:ext cx="3509742" cy="208980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428BA88-19DD-412F-9096-0A2A9ADE8C39}"/>
              </a:ext>
            </a:extLst>
          </p:cNvPr>
          <p:cNvSpPr txBox="1"/>
          <p:nvPr/>
        </p:nvSpPr>
        <p:spPr>
          <a:xfrm>
            <a:off x="3293751" y="2340796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FF2D5AD-957B-4190-B4F0-17B4B3289D4C}"/>
              </a:ext>
            </a:extLst>
          </p:cNvPr>
          <p:cNvSpPr txBox="1"/>
          <p:nvPr/>
        </p:nvSpPr>
        <p:spPr>
          <a:xfrm>
            <a:off x="3908962" y="3642689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244BF4CB-D24E-40D9-B546-0A7E5F47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02807" y="2173775"/>
            <a:ext cx="1343638" cy="1035367"/>
          </a:xfrm>
          <a:prstGeom prst="rect">
            <a:avLst/>
          </a:prstGeom>
        </p:spPr>
      </p:pic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354B3CBE-41A8-4F6C-9996-1E81EC4EEAD9}"/>
              </a:ext>
            </a:extLst>
          </p:cNvPr>
          <p:cNvSpPr/>
          <p:nvPr/>
        </p:nvSpPr>
        <p:spPr>
          <a:xfrm>
            <a:off x="5202807" y="3738471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D9CC2200-8A80-4C11-80BB-1278D4830B2A}"/>
              </a:ext>
            </a:extLst>
          </p:cNvPr>
          <p:cNvSpPr/>
          <p:nvPr/>
        </p:nvSpPr>
        <p:spPr>
          <a:xfrm>
            <a:off x="5202807" y="3349232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48" name="Organigramme : Alternative 47">
            <a:extLst>
              <a:ext uri="{FF2B5EF4-FFF2-40B4-BE49-F238E27FC236}">
                <a16:creationId xmlns:a16="http://schemas.microsoft.com/office/drawing/2014/main" id="{24E50CAB-B322-43EA-8264-6E1E4CD3905B}"/>
              </a:ext>
            </a:extLst>
          </p:cNvPr>
          <p:cNvSpPr/>
          <p:nvPr/>
        </p:nvSpPr>
        <p:spPr>
          <a:xfrm>
            <a:off x="3293751" y="4473381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CCBBD6B-B73D-40FC-8D63-59A7DCC896D8}"/>
              </a:ext>
            </a:extLst>
          </p:cNvPr>
          <p:cNvSpPr txBox="1"/>
          <p:nvPr/>
        </p:nvSpPr>
        <p:spPr>
          <a:xfrm>
            <a:off x="3396436" y="4745125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6797626-E28C-426F-A20A-72B6D17C49FF}"/>
              </a:ext>
            </a:extLst>
          </p:cNvPr>
          <p:cNvSpPr txBox="1"/>
          <p:nvPr/>
        </p:nvSpPr>
        <p:spPr>
          <a:xfrm>
            <a:off x="3946721" y="6008228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286B60CB-5AF6-4E9F-A08F-EAE1A541D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92203" y="4581832"/>
            <a:ext cx="718279" cy="1031639"/>
          </a:xfrm>
          <a:prstGeom prst="rect">
            <a:avLst/>
          </a:prstGeom>
        </p:spPr>
      </p:pic>
      <p:sp>
        <p:nvSpPr>
          <p:cNvPr id="54" name="Organigramme : Alternative 53">
            <a:extLst>
              <a:ext uri="{FF2B5EF4-FFF2-40B4-BE49-F238E27FC236}">
                <a16:creationId xmlns:a16="http://schemas.microsoft.com/office/drawing/2014/main" id="{DD1BAC56-781D-486A-90BA-5A0A54241039}"/>
              </a:ext>
            </a:extLst>
          </p:cNvPr>
          <p:cNvSpPr/>
          <p:nvPr/>
        </p:nvSpPr>
        <p:spPr>
          <a:xfrm>
            <a:off x="5202807" y="6142800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55" name="Organigramme : Alternative 54">
            <a:extLst>
              <a:ext uri="{FF2B5EF4-FFF2-40B4-BE49-F238E27FC236}">
                <a16:creationId xmlns:a16="http://schemas.microsoft.com/office/drawing/2014/main" id="{0FF0F08F-80AF-496E-AD0A-EC56021D3E6F}"/>
              </a:ext>
            </a:extLst>
          </p:cNvPr>
          <p:cNvSpPr/>
          <p:nvPr/>
        </p:nvSpPr>
        <p:spPr>
          <a:xfrm>
            <a:off x="5202807" y="5753561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49F842-8D3C-4310-B2E2-933E579E707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CFAD590-ACCD-4CDA-819C-7CB820137CB4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5E3FA66-A1C0-40AD-8FD5-468A7E03E1E8}"/>
              </a:ext>
            </a:extLst>
          </p:cNvPr>
          <p:cNvSpPr txBox="1"/>
          <p:nvPr/>
        </p:nvSpPr>
        <p:spPr>
          <a:xfrm>
            <a:off x="5496232" y="220136"/>
            <a:ext cx="88084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B087A86-7612-41AA-8865-FDC241B4690B}"/>
              </a:ext>
            </a:extLst>
          </p:cNvPr>
          <p:cNvSpPr txBox="1"/>
          <p:nvPr/>
        </p:nvSpPr>
        <p:spPr>
          <a:xfrm>
            <a:off x="6444355" y="208575"/>
            <a:ext cx="124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0A11D50-9C1B-4499-9D1C-11AA2DF59A35}"/>
              </a:ext>
            </a:extLst>
          </p:cNvPr>
          <p:cNvSpPr txBox="1"/>
          <p:nvPr/>
        </p:nvSpPr>
        <p:spPr>
          <a:xfrm>
            <a:off x="7758084" y="207026"/>
            <a:ext cx="155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C8C95D6-F26E-4601-8836-08B00D571045}"/>
              </a:ext>
            </a:extLst>
          </p:cNvPr>
          <p:cNvSpPr txBox="1"/>
          <p:nvPr/>
        </p:nvSpPr>
        <p:spPr>
          <a:xfrm>
            <a:off x="9378726" y="20033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2DD5CC9-941E-4AF3-9FEF-767A5DE801F1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23688B0-1A33-4ACA-AA78-573071A7B6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03033" y="1377415"/>
            <a:ext cx="633422" cy="633422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64BB5E0-18C7-4673-ACFE-BB7280BF17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251205" y="65054"/>
            <a:ext cx="886097" cy="6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475274-D032-4922-8B0A-31574EF5E368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CE1556-DDDD-414E-86AB-630D66E3A920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2D42DA-AB70-4EE7-840F-2B5E7CF4CD92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C7EE57-6BFA-477D-9B3B-9A4EE553924B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A02007-794A-400C-897E-DDE25B659376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D03A09-61F0-4542-A1B5-2A107E65CD38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1B711-22BE-4787-8479-BFA47002B4E1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BDD6BA-3EFD-4DA1-BDAC-A0F59E42CCD2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5E8308D-14B0-4F40-AE11-F7711ACA0D5A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992E686-2B81-43BC-AA22-FFC58E4EA2F2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8262F40-602E-421B-A091-7BDB09F9F281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76C72A-F3BD-4B10-B691-CE991D0D8437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0B2272F-1EED-4891-8D1B-6D60F22FC07F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EA91D47-E6BB-4F55-B556-CCCB23A3F664}"/>
              </a:ext>
            </a:extLst>
          </p:cNvPr>
          <p:cNvSpPr/>
          <p:nvPr/>
        </p:nvSpPr>
        <p:spPr>
          <a:xfrm>
            <a:off x="3038912" y="1466767"/>
            <a:ext cx="1484851" cy="137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00" dirty="0"/>
              <a:t>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925CCA-9D22-47F7-B6F8-FBCCCD92CC64}"/>
              </a:ext>
            </a:extLst>
          </p:cNvPr>
          <p:cNvSpPr txBox="1"/>
          <p:nvPr/>
        </p:nvSpPr>
        <p:spPr>
          <a:xfrm>
            <a:off x="3095537" y="113382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NOUVEAU PACK</a:t>
            </a:r>
          </a:p>
        </p:txBody>
      </p:sp>
      <p:sp>
        <p:nvSpPr>
          <p:cNvPr id="20" name="Organigramme : Alternative 19">
            <a:extLst>
              <a:ext uri="{FF2B5EF4-FFF2-40B4-BE49-F238E27FC236}">
                <a16:creationId xmlns:a16="http://schemas.microsoft.com/office/drawing/2014/main" id="{C044F385-6326-41D0-A3D8-A7C6371B7C91}"/>
              </a:ext>
            </a:extLst>
          </p:cNvPr>
          <p:cNvSpPr/>
          <p:nvPr/>
        </p:nvSpPr>
        <p:spPr>
          <a:xfrm>
            <a:off x="3038912" y="3360956"/>
            <a:ext cx="3509742" cy="208980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5277280-42F5-4F1D-99CE-D0900FEEEC3C}"/>
              </a:ext>
            </a:extLst>
          </p:cNvPr>
          <p:cNvSpPr txBox="1"/>
          <p:nvPr/>
        </p:nvSpPr>
        <p:spPr>
          <a:xfrm>
            <a:off x="3038912" y="3632700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45B7A0F-1542-4DF9-B1ED-35686F8FA92E}"/>
              </a:ext>
            </a:extLst>
          </p:cNvPr>
          <p:cNvSpPr txBox="1"/>
          <p:nvPr/>
        </p:nvSpPr>
        <p:spPr>
          <a:xfrm>
            <a:off x="3654123" y="4934593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7271133-444E-4EB4-AFD0-E72F6913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7968" y="3465679"/>
            <a:ext cx="1343638" cy="1035367"/>
          </a:xfrm>
          <a:prstGeom prst="rect">
            <a:avLst/>
          </a:prstGeom>
        </p:spPr>
      </p:pic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8F30C289-562B-4E0F-953D-9898E188A096}"/>
              </a:ext>
            </a:extLst>
          </p:cNvPr>
          <p:cNvSpPr/>
          <p:nvPr/>
        </p:nvSpPr>
        <p:spPr>
          <a:xfrm>
            <a:off x="4947968" y="5030375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25" name="Organigramme : Alternative 24">
            <a:extLst>
              <a:ext uri="{FF2B5EF4-FFF2-40B4-BE49-F238E27FC236}">
                <a16:creationId xmlns:a16="http://schemas.microsoft.com/office/drawing/2014/main" id="{165C1C12-70F4-4737-96D2-42820105301F}"/>
              </a:ext>
            </a:extLst>
          </p:cNvPr>
          <p:cNvSpPr/>
          <p:nvPr/>
        </p:nvSpPr>
        <p:spPr>
          <a:xfrm>
            <a:off x="4947968" y="4641136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8DE1AFBA-AD89-4201-8712-4996942C2145}"/>
              </a:ext>
            </a:extLst>
          </p:cNvPr>
          <p:cNvSpPr/>
          <p:nvPr/>
        </p:nvSpPr>
        <p:spPr>
          <a:xfrm>
            <a:off x="7558484" y="3360956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EFEA1D-045D-4BCA-BB08-EF8E38939A2F}"/>
              </a:ext>
            </a:extLst>
          </p:cNvPr>
          <p:cNvSpPr txBox="1"/>
          <p:nvPr/>
        </p:nvSpPr>
        <p:spPr>
          <a:xfrm>
            <a:off x="7661169" y="3632700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Educative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DEFB9D4-B2D9-4F72-8393-811A9871A221}"/>
              </a:ext>
            </a:extLst>
          </p:cNvPr>
          <p:cNvSpPr txBox="1"/>
          <p:nvPr/>
        </p:nvSpPr>
        <p:spPr>
          <a:xfrm>
            <a:off x="8211454" y="4895803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95CB9C9F-D22E-4561-836F-9FF2C752C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56936" y="3469407"/>
            <a:ext cx="718279" cy="1031639"/>
          </a:xfrm>
          <a:prstGeom prst="rect">
            <a:avLst/>
          </a:prstGeom>
        </p:spPr>
      </p:pic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67DC6E18-ED61-4CC1-B283-E94EB98E20D0}"/>
              </a:ext>
            </a:extLst>
          </p:cNvPr>
          <p:cNvSpPr/>
          <p:nvPr/>
        </p:nvSpPr>
        <p:spPr>
          <a:xfrm>
            <a:off x="9467540" y="5030375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2F17D426-DFF3-4D7D-8EF9-E579D8BD75F4}"/>
              </a:ext>
            </a:extLst>
          </p:cNvPr>
          <p:cNvSpPr/>
          <p:nvPr/>
        </p:nvSpPr>
        <p:spPr>
          <a:xfrm>
            <a:off x="9467540" y="4641136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</p:spTree>
    <p:extLst>
      <p:ext uri="{BB962C8B-B14F-4D97-AF65-F5344CB8AC3E}">
        <p14:creationId xmlns:p14="http://schemas.microsoft.com/office/powerpoint/2010/main" val="20723922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1064</Words>
  <Application>Microsoft Office PowerPoint</Application>
  <PresentationFormat>Grand écran</PresentationFormat>
  <Paragraphs>473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NSimSun</vt:lpstr>
      <vt:lpstr>Arial</vt:lpstr>
      <vt:lpstr>Calibri</vt:lpstr>
      <vt:lpstr>Calibri Light</vt:lpstr>
      <vt:lpstr>Liberation Serif</vt:lpstr>
      <vt:lpstr>Lucida Sans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formation</dc:creator>
  <cp:lastModifiedBy>formation</cp:lastModifiedBy>
  <cp:revision>86</cp:revision>
  <dcterms:created xsi:type="dcterms:W3CDTF">2018-10-03T07:46:21Z</dcterms:created>
  <dcterms:modified xsi:type="dcterms:W3CDTF">2018-10-09T13:21:26Z</dcterms:modified>
</cp:coreProperties>
</file>