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58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9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013C-7F48-4EEA-9F1B-B7A6DE37E224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C80E-5129-4D67-A976-F5C66A6FA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3AADF-253F-41A1-AF6E-FB0ED53A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67FEC-5570-4B32-8504-9DBE59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CDD7B-D1BA-4E2E-9A07-4CA587E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3EC1-F184-4B4E-B6CB-A1EA6ED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48139-FC28-480A-BF42-34C81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1C08-8F06-4B8A-AD3D-AAB1918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AC7E8-04B5-43B4-BE4E-B018893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4DFA7-520B-446C-A888-4E924AD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2130A-B8B7-4EBC-8D19-7B7555D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D75E9-0D84-4D14-AA87-2C36C8A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1FFC8-239A-4E33-BE14-0C0086F1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617C1-67D7-4007-8137-2B33D95A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2AEF6-BD21-4E0F-A461-9C2BACE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EE96-448D-42F5-B446-5F9E70C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E19F-A187-49E5-9FD0-D1C24F3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C0FA-BF81-4151-A825-1FFCBB0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7BA8-90F7-45BA-ADE5-43ED7EB3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B8576-0C69-482A-B549-CCA3F4D2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98FA-6D76-4053-81D7-6C08197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CD611-DE8B-4D30-8F66-86C29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7CED-948B-486D-BD69-5FC783F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06987-8EBE-4568-BA2B-25CE4434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F9E79-45E9-40F3-BA3B-8E92BF59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B6CAF-B28B-4190-9DC2-D0E4E83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C07A4-B1F7-4AA4-BE0A-C12AE9B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B67A-BC1B-435C-B057-81E4611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D0C45-7E6B-4526-AC2C-CD919507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C29F6-C98E-40B5-8029-86412530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1B6E42-40C1-4E01-AE18-B9088D7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F2001-D581-4874-B22B-65C1B78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59D79-D7AD-4C63-8383-16921D8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97B31-15ED-41B9-98C2-A113CEA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283B-A0A7-48B1-A93D-FD592396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C2234-B805-4E81-AB72-D6458894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979BBE-8C05-4FAD-A2D4-C342D3B9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E01BF-4CEA-4AE0-90D8-D11F0267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27DC7F-C989-497E-A057-C3B9DF9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44F92-2F1B-456F-ACEC-E9ACE8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573DA8-E8EB-4B21-A6E9-907C29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0C6D5-A791-43E1-8C1B-44967BC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F86C8-28AF-4160-AE55-77E7C99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CE9028-61D4-45CF-B038-CE10DD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4AD2A-6A62-4CBE-B7C2-D2FAA6B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6E62B-88F9-40B0-96D9-2E6485E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694FA-4955-45BE-AE18-EB9751B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433BC-9811-4678-88A2-3E369C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3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194A-2573-4948-A23C-061D4A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D5B83-B7F4-4AD0-895C-22B559EC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A8348D-5645-44F4-B19B-9460A1A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3A8D2-314D-4C78-B103-42520B4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AEFC7-D655-4AF7-9ABE-6CBD4AE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B8618-33AB-41D5-B1F7-5FB99AF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9BC5-9EE9-49DA-A29E-E933AF6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FE401-11C5-4A95-81A0-97CDC817C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639B33-14B6-49F4-890F-0ABA779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87EA4-3A05-481D-A600-D5046A3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16C06-0EB9-4D66-960D-53B53F8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44AB7-6550-487C-AFD5-2179F5A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31310-96EC-429C-BC80-94BAACD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F85F5-BCB2-4446-8504-147F387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4C26-F2A4-43E7-896A-4B65611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862-0893-49F1-BBCC-8BA3E4A51C8F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08BC-6635-426C-BA85-56639FC4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C1749-EB2C-4DCA-811F-010103B5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18" Type="http://schemas.openxmlformats.org/officeDocument/2006/relationships/image" Target="../media/image10.jpg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1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5" Type="http://schemas.openxmlformats.org/officeDocument/2006/relationships/hyperlink" Target="http://eueabete.com.br/piramide-alimentar-grupos-e-porcoes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Relationship Id="rId1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://eueabete.com.br/piramide-alimentar-grupos-e-porcoes/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eueabete.com.br/piramide-alimentar-grupos-e-porcoes/" TargetMode="External"/><Relationship Id="rId7" Type="http://schemas.openxmlformats.org/officeDocument/2006/relationships/hyperlink" Target="http://www.flickr.com/photos/simiezzz/1081915604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ixabay.com/de/einkaufswagen-internet-warenkorb-72840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8E5E8B95-BF5C-469B-9E92-1ED97DED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" y="796945"/>
            <a:ext cx="12186142" cy="582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5C9626-DB0B-4FC9-9160-F57730C43DC1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7DD47C-2029-4071-96D5-A3ABDEE44FD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622117-05B5-4333-A96C-E82054A167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F8C77E-4D43-407D-928E-0A1086921B40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8A0B73-7101-4A53-A6FF-62A73A7F7B87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20CF2-F96C-48B9-8B8A-B860DDA5F2D9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7EA48-92D3-4E92-B0AC-FC41D6F73BCD}"/>
              </a:ext>
            </a:extLst>
          </p:cNvPr>
          <p:cNvSpPr/>
          <p:nvPr/>
        </p:nvSpPr>
        <p:spPr>
          <a:xfrm>
            <a:off x="-1" y="6140741"/>
            <a:ext cx="12191999" cy="7172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3BC2B8-9138-4E20-8E54-79E4B77DDE5A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C57189-F9AD-4124-80AE-2E278B16632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AD73E0-125F-47B1-92A5-D272FAC61E12}"/>
              </a:ext>
            </a:extLst>
          </p:cNvPr>
          <p:cNvSpPr txBox="1"/>
          <p:nvPr/>
        </p:nvSpPr>
        <p:spPr>
          <a:xfrm>
            <a:off x="1568741" y="6176204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Adresse </a:t>
            </a:r>
            <a:r>
              <a:rPr lang="fr-FR" sz="1200" dirty="0">
                <a:solidFill>
                  <a:schemeClr val="bg1"/>
                </a:solidFill>
              </a:rPr>
              <a:t>:  </a:t>
            </a:r>
          </a:p>
          <a:p>
            <a:r>
              <a:rPr lang="fr-FR" sz="1200" dirty="0">
                <a:solidFill>
                  <a:schemeClr val="bg1"/>
                </a:solidFill>
              </a:rPr>
              <a:t>9 Boulevard du Général de Gaulle</a:t>
            </a:r>
          </a:p>
          <a:p>
            <a:r>
              <a:rPr lang="fr-FR" sz="1200" dirty="0">
                <a:solidFill>
                  <a:schemeClr val="bg1"/>
                </a:solidFill>
              </a:rPr>
              <a:t>Montrouge 92000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40A77F-50A3-423E-8B1E-5FDEDEAA9286}"/>
              </a:ext>
            </a:extLst>
          </p:cNvPr>
          <p:cNvSpPr txBox="1"/>
          <p:nvPr/>
        </p:nvSpPr>
        <p:spPr>
          <a:xfrm>
            <a:off x="4110606" y="6176203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Téléphone </a:t>
            </a:r>
            <a:r>
              <a:rPr lang="fr-FR" sz="1200" dirty="0">
                <a:solidFill>
                  <a:schemeClr val="bg1"/>
                </a:solidFill>
              </a:rPr>
              <a:t>:  01.XX.XX.XX.XX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u="sng" dirty="0">
                <a:solidFill>
                  <a:schemeClr val="bg1"/>
                </a:solidFill>
              </a:rPr>
              <a:t>E-MAIL </a:t>
            </a:r>
            <a:r>
              <a:rPr lang="fr-FR" sz="1200" dirty="0">
                <a:solidFill>
                  <a:schemeClr val="bg1"/>
                </a:solidFill>
              </a:rPr>
              <a:t>: association@gmail.com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EAD56A58-6B2C-4215-B3D6-2CBE5FF0E6AE}"/>
              </a:ext>
            </a:extLst>
          </p:cNvPr>
          <p:cNvSpPr/>
          <p:nvPr/>
        </p:nvSpPr>
        <p:spPr>
          <a:xfrm rot="10800000">
            <a:off x="10492648" y="692304"/>
            <a:ext cx="1165058" cy="796954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C567182-F78A-44AC-A28D-3DC15A5BCF9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10492648" y="1090781"/>
            <a:ext cx="116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B84DEF6-63A6-416D-A075-5413E63C0C8D}"/>
              </a:ext>
            </a:extLst>
          </p:cNvPr>
          <p:cNvSpPr/>
          <p:nvPr/>
        </p:nvSpPr>
        <p:spPr>
          <a:xfrm>
            <a:off x="11501307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85B144-8795-4CFE-99DD-CDC4690CB1C2}"/>
              </a:ext>
            </a:extLst>
          </p:cNvPr>
          <p:cNvSpPr txBox="1"/>
          <p:nvPr/>
        </p:nvSpPr>
        <p:spPr>
          <a:xfrm>
            <a:off x="1773377" y="961130"/>
            <a:ext cx="8645241" cy="42780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i="1" dirty="0"/>
              <a:t>LA CROIX-ROUGE</a:t>
            </a:r>
          </a:p>
          <a:p>
            <a:endParaRPr lang="fr-FR" sz="2800" b="1" i="1" dirty="0"/>
          </a:p>
          <a:p>
            <a:r>
              <a:rPr lang="fr-FR" sz="2400" b="1" u="sng" dirty="0"/>
              <a:t>Détails :</a:t>
            </a:r>
            <a:r>
              <a:rPr lang="fr-FR" sz="2400" b="1" dirty="0"/>
              <a:t> </a:t>
            </a:r>
            <a:r>
              <a:rPr lang="fr-FR" sz="2400" dirty="0"/>
              <a:t>La Croix-Rouge française (</a:t>
            </a:r>
            <a:r>
              <a:rPr lang="fr-FR" sz="2400" dirty="0" err="1"/>
              <a:t>CRf</a:t>
            </a:r>
            <a:r>
              <a:rPr lang="fr-FR" sz="24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2400" dirty="0"/>
          </a:p>
          <a:p>
            <a:r>
              <a:rPr lang="fr-FR" sz="24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Educative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B11949E-763E-4B1C-87A6-D1EB6C72D5AA}"/>
              </a:ext>
            </a:extLst>
          </p:cNvPr>
          <p:cNvSpPr/>
          <p:nvPr/>
        </p:nvSpPr>
        <p:spPr>
          <a:xfrm rot="10800000">
            <a:off x="285530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1728F164-27B3-446C-BD7C-1620A54A4889}"/>
              </a:ext>
            </a:extLst>
          </p:cNvPr>
          <p:cNvSpPr/>
          <p:nvPr/>
        </p:nvSpPr>
        <p:spPr>
          <a:xfrm>
            <a:off x="4905463" y="5464416"/>
            <a:ext cx="1866550" cy="427839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un don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80F91C-95F6-4404-8E2B-BA050E07FD45}"/>
              </a:ext>
            </a:extLst>
          </p:cNvPr>
          <p:cNvSpPr txBox="1"/>
          <p:nvPr/>
        </p:nvSpPr>
        <p:spPr>
          <a:xfrm>
            <a:off x="10526207" y="777635"/>
            <a:ext cx="9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Donateur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518359-8E31-4135-9886-161B58E1227C}"/>
              </a:ext>
            </a:extLst>
          </p:cNvPr>
          <p:cNvSpPr txBox="1"/>
          <p:nvPr/>
        </p:nvSpPr>
        <p:spPr>
          <a:xfrm>
            <a:off x="10526207" y="1090780"/>
            <a:ext cx="104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Association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2EE82-A520-4E2D-9F3F-699272EF9BC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A6B9C-8995-4FB2-A3C8-869DD8CCA2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1F899F-7093-4673-9893-3B762644659F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71EB1-B927-47FC-ACE2-70E8443EF85D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E29B85-2527-4EFA-B061-42359903DCC3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EB3E26-77D4-4FBC-B3DC-0137B20F9DF2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D53357-90A9-4E2F-891E-5DBA802959B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2624063" y="1508264"/>
            <a:ext cx="1343637" cy="1000885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5484395" y="1498405"/>
            <a:ext cx="1343637" cy="1000885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2661462" y="2508642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5554033" y="2524536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900606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8446604" y="1498337"/>
            <a:ext cx="1343637" cy="1000885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3" name="Organigramme : Alternative 32">
            <a:extLst>
              <a:ext uri="{FF2B5EF4-FFF2-40B4-BE49-F238E27FC236}">
                <a16:creationId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8446604" y="250873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2552756" y="3008893"/>
            <a:ext cx="1528705" cy="70510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5515933" y="2992145"/>
            <a:ext cx="1528705" cy="70510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2322706" y="50672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8479110" y="2953312"/>
            <a:ext cx="1528705" cy="70510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8613048" y="37164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15701-AED9-433F-BBE0-1BED3D46EA08}"/>
              </a:ext>
            </a:extLst>
          </p:cNvPr>
          <p:cNvSpPr/>
          <p:nvPr/>
        </p:nvSpPr>
        <p:spPr>
          <a:xfrm>
            <a:off x="159390" y="1269938"/>
            <a:ext cx="1789811" cy="3636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Filtrer par :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D7DA2CEA-4568-49C5-B84D-27BE2E035EB5}"/>
              </a:ext>
            </a:extLst>
          </p:cNvPr>
          <p:cNvSpPr/>
          <p:nvPr/>
        </p:nvSpPr>
        <p:spPr>
          <a:xfrm rot="10800000">
            <a:off x="157930" y="1639039"/>
            <a:ext cx="1789811" cy="2932646"/>
          </a:xfrm>
          <a:prstGeom prst="wedgeRectCallout">
            <a:avLst>
              <a:gd name="adj1" fmla="val 17637"/>
              <a:gd name="adj2" fmla="val 470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8D7F2A-59C1-400D-8992-E63BA3616415}"/>
              </a:ext>
            </a:extLst>
          </p:cNvPr>
          <p:cNvSpPr txBox="1"/>
          <p:nvPr/>
        </p:nvSpPr>
        <p:spPr>
          <a:xfrm>
            <a:off x="318781" y="1700590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0541EC0-D512-4662-BE96-74D1A1C97101}"/>
              </a:ext>
            </a:extLst>
          </p:cNvPr>
          <p:cNvSpPr txBox="1"/>
          <p:nvPr/>
        </p:nvSpPr>
        <p:spPr>
          <a:xfrm>
            <a:off x="548370" y="1923925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FE6AD4C-CED8-4905-A5A9-AF9F9268A7B7}"/>
              </a:ext>
            </a:extLst>
          </p:cNvPr>
          <p:cNvSpPr txBox="1"/>
          <p:nvPr/>
        </p:nvSpPr>
        <p:spPr>
          <a:xfrm>
            <a:off x="548370" y="2114758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D5B756-1737-4C51-9F61-D89FE0C6DEAC}"/>
              </a:ext>
            </a:extLst>
          </p:cNvPr>
          <p:cNvSpPr txBox="1"/>
          <p:nvPr/>
        </p:nvSpPr>
        <p:spPr>
          <a:xfrm>
            <a:off x="548369" y="2308362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BCFC27-6471-46EF-9CC6-2B582C1982BB}"/>
              </a:ext>
            </a:extLst>
          </p:cNvPr>
          <p:cNvSpPr/>
          <p:nvPr/>
        </p:nvSpPr>
        <p:spPr>
          <a:xfrm>
            <a:off x="428818" y="199616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Bouton d’action : vide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6B444F-8059-4E6D-9891-B270C513B425}"/>
              </a:ext>
            </a:extLst>
          </p:cNvPr>
          <p:cNvSpPr/>
          <p:nvPr/>
        </p:nvSpPr>
        <p:spPr>
          <a:xfrm>
            <a:off x="1270348" y="4320373"/>
            <a:ext cx="600832" cy="187308"/>
          </a:xfrm>
          <a:prstGeom prst="actionButtonBlank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Valider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531E26-FA40-4B24-9AAD-BD31B3758CDF}"/>
              </a:ext>
            </a:extLst>
          </p:cNvPr>
          <p:cNvSpPr/>
          <p:nvPr/>
        </p:nvSpPr>
        <p:spPr>
          <a:xfrm>
            <a:off x="2000249" y="4232708"/>
            <a:ext cx="10374909" cy="3533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E26D4404-BFBD-44C7-991F-8B94A8749F4D}"/>
              </a:ext>
            </a:extLst>
          </p:cNvPr>
          <p:cNvSpPr/>
          <p:nvPr/>
        </p:nvSpPr>
        <p:spPr>
          <a:xfrm>
            <a:off x="1305755" y="4873925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37713A-DB97-4EA8-8164-99994EE8A164}"/>
              </a:ext>
            </a:extLst>
          </p:cNvPr>
          <p:cNvSpPr txBox="1"/>
          <p:nvPr/>
        </p:nvSpPr>
        <p:spPr>
          <a:xfrm>
            <a:off x="1411373" y="5131185"/>
            <a:ext cx="1343638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</a:t>
            </a:r>
            <a:r>
              <a:rPr lang="fr-FR" sz="1100" b="1" dirty="0" err="1">
                <a:solidFill>
                  <a:schemeClr val="tx1"/>
                </a:solidFill>
              </a:rPr>
              <a:t>etc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56" name="Organigramme : Alternative 55">
            <a:extLst>
              <a:ext uri="{FF2B5EF4-FFF2-40B4-BE49-F238E27FC236}">
                <a16:creationId xmlns:a16="http://schemas.microsoft.com/office/drawing/2014/main" id="{2B19F859-DA25-4206-9FE6-B377BD1E3222}"/>
              </a:ext>
            </a:extLst>
          </p:cNvPr>
          <p:cNvSpPr/>
          <p:nvPr/>
        </p:nvSpPr>
        <p:spPr>
          <a:xfrm>
            <a:off x="1667312" y="61558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FF4ACC4-0C70-4017-B648-282C34A232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538454" y="5051121"/>
            <a:ext cx="1071179" cy="825418"/>
          </a:xfrm>
          <a:prstGeom prst="rect">
            <a:avLst/>
          </a:prstGeom>
        </p:spPr>
      </p:pic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9402E970-082B-4E1A-8EBA-60A3A31BC0AB}"/>
              </a:ext>
            </a:extLst>
          </p:cNvPr>
          <p:cNvSpPr/>
          <p:nvPr/>
        </p:nvSpPr>
        <p:spPr>
          <a:xfrm>
            <a:off x="5626309" y="37207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FECE63B3-31E0-4FE4-805E-A496F5F0EB53}"/>
              </a:ext>
            </a:extLst>
          </p:cNvPr>
          <p:cNvSpPr/>
          <p:nvPr/>
        </p:nvSpPr>
        <p:spPr>
          <a:xfrm>
            <a:off x="2623361" y="37164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186886C-6DB7-4435-A828-D81041BBBCA9}"/>
              </a:ext>
            </a:extLst>
          </p:cNvPr>
          <p:cNvSpPr txBox="1"/>
          <p:nvPr/>
        </p:nvSpPr>
        <p:spPr>
          <a:xfrm>
            <a:off x="5034447" y="4232708"/>
            <a:ext cx="1608582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Type des packs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6DFFE568-13B3-481A-95A6-6C057FA4C1B2}"/>
              </a:ext>
            </a:extLst>
          </p:cNvPr>
          <p:cNvSpPr/>
          <p:nvPr/>
        </p:nvSpPr>
        <p:spPr>
          <a:xfrm>
            <a:off x="4667253" y="4915117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7E33C35-1AB3-4E10-BBC8-1A55ECC20D5C}"/>
              </a:ext>
            </a:extLst>
          </p:cNvPr>
          <p:cNvSpPr txBox="1"/>
          <p:nvPr/>
        </p:nvSpPr>
        <p:spPr>
          <a:xfrm>
            <a:off x="4772871" y="5172377"/>
            <a:ext cx="1343638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</a:t>
            </a:r>
            <a:r>
              <a:rPr lang="fr-FR" sz="1100" b="1" dirty="0" err="1">
                <a:solidFill>
                  <a:schemeClr val="tx1"/>
                </a:solidFill>
              </a:rPr>
              <a:t>etc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A659C925-EDFA-482D-840D-B49C6FB2C609}"/>
              </a:ext>
            </a:extLst>
          </p:cNvPr>
          <p:cNvSpPr/>
          <p:nvPr/>
        </p:nvSpPr>
        <p:spPr>
          <a:xfrm>
            <a:off x="5028810" y="619701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74" name="Organigramme : Alternative 73">
            <a:extLst>
              <a:ext uri="{FF2B5EF4-FFF2-40B4-BE49-F238E27FC236}">
                <a16:creationId xmlns:a16="http://schemas.microsoft.com/office/drawing/2014/main" id="{FEF822F9-3527-4E05-89A9-5CE241D3F252}"/>
              </a:ext>
            </a:extLst>
          </p:cNvPr>
          <p:cNvSpPr/>
          <p:nvPr/>
        </p:nvSpPr>
        <p:spPr>
          <a:xfrm>
            <a:off x="8209743" y="4925335"/>
            <a:ext cx="2443844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2C4DB2A-9773-414F-ADD8-75E8907DD024}"/>
              </a:ext>
            </a:extLst>
          </p:cNvPr>
          <p:cNvSpPr txBox="1"/>
          <p:nvPr/>
        </p:nvSpPr>
        <p:spPr>
          <a:xfrm>
            <a:off x="8310038" y="5182595"/>
            <a:ext cx="1344513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1" u="sng" dirty="0">
                <a:solidFill>
                  <a:schemeClr val="tx1"/>
                </a:solidFill>
              </a:rPr>
              <a:t>Pack Vestimentaire: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-Pantalon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-manteau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-Chaussures</a:t>
            </a:r>
          </a:p>
          <a:p>
            <a:r>
              <a:rPr lang="fr-FR" sz="1100" b="1" dirty="0">
                <a:solidFill>
                  <a:schemeClr val="tx1"/>
                </a:solidFill>
              </a:rPr>
              <a:t>-</a:t>
            </a:r>
            <a:r>
              <a:rPr lang="fr-FR" sz="1100" b="1" dirty="0" err="1">
                <a:solidFill>
                  <a:schemeClr val="tx1"/>
                </a:solidFill>
              </a:rPr>
              <a:t>etc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F5E05A3A-0F95-4E50-A4EE-4C7360A1C5A9}"/>
              </a:ext>
            </a:extLst>
          </p:cNvPr>
          <p:cNvSpPr/>
          <p:nvPr/>
        </p:nvSpPr>
        <p:spPr>
          <a:xfrm>
            <a:off x="8571300" y="620723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F7B35795-5CD9-4CCB-A835-7044A3F0FE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129506" y="5102531"/>
            <a:ext cx="718279" cy="10316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47088E-D113-4BA1-A0CB-106D049BF3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84" y="5067277"/>
            <a:ext cx="922441" cy="837676"/>
          </a:xfrm>
          <a:prstGeom prst="rect">
            <a:avLst/>
          </a:prstGeom>
        </p:spPr>
      </p:pic>
      <p:sp>
        <p:nvSpPr>
          <p:cNvPr id="57" name="Bouton d’action : vide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D39E4C-2026-49FD-AABC-2D824D9E9B0D}"/>
              </a:ext>
            </a:extLst>
          </p:cNvPr>
          <p:cNvSpPr/>
          <p:nvPr/>
        </p:nvSpPr>
        <p:spPr>
          <a:xfrm>
            <a:off x="428818" y="218741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Bouton d’action : vide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84DF43-7C0B-42CF-B25D-25BA5FCA9CC6}"/>
              </a:ext>
            </a:extLst>
          </p:cNvPr>
          <p:cNvSpPr/>
          <p:nvPr/>
        </p:nvSpPr>
        <p:spPr>
          <a:xfrm>
            <a:off x="428817" y="238655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604CDA-2615-4B97-A8F2-043F24618AB8}"/>
              </a:ext>
            </a:extLst>
          </p:cNvPr>
          <p:cNvSpPr txBox="1"/>
          <p:nvPr/>
        </p:nvSpPr>
        <p:spPr>
          <a:xfrm>
            <a:off x="318781" y="2560114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Prix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904EAD7-A55B-45A6-964B-20E13F7325A8}"/>
              </a:ext>
            </a:extLst>
          </p:cNvPr>
          <p:cNvSpPr txBox="1"/>
          <p:nvPr/>
        </p:nvSpPr>
        <p:spPr>
          <a:xfrm>
            <a:off x="548370" y="2783449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0 – 10 €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C36A584-751E-4E9B-8924-11701FC5A7F7}"/>
              </a:ext>
            </a:extLst>
          </p:cNvPr>
          <p:cNvSpPr txBox="1"/>
          <p:nvPr/>
        </p:nvSpPr>
        <p:spPr>
          <a:xfrm>
            <a:off x="548370" y="2974282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10 – 20 €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FF4E10E-2EBE-4441-A4BE-D86093E657E0}"/>
              </a:ext>
            </a:extLst>
          </p:cNvPr>
          <p:cNvSpPr txBox="1"/>
          <p:nvPr/>
        </p:nvSpPr>
        <p:spPr>
          <a:xfrm>
            <a:off x="548369" y="3167886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20 – 50 €</a:t>
            </a:r>
          </a:p>
        </p:txBody>
      </p:sp>
      <p:sp>
        <p:nvSpPr>
          <p:cNvPr id="65" name="Bouton d’action : vide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37FC40-6EB4-419C-933B-02F7D11927A0}"/>
              </a:ext>
            </a:extLst>
          </p:cNvPr>
          <p:cNvSpPr/>
          <p:nvPr/>
        </p:nvSpPr>
        <p:spPr>
          <a:xfrm>
            <a:off x="428818" y="285569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Bouton d’action : vide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BE5DF8-78D7-4E26-978F-C3251A39EE4E}"/>
              </a:ext>
            </a:extLst>
          </p:cNvPr>
          <p:cNvSpPr/>
          <p:nvPr/>
        </p:nvSpPr>
        <p:spPr>
          <a:xfrm>
            <a:off x="428818" y="304693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Bouton d’action : vide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F171E9-63B8-48A4-9403-34AD854510D6}"/>
              </a:ext>
            </a:extLst>
          </p:cNvPr>
          <p:cNvSpPr/>
          <p:nvPr/>
        </p:nvSpPr>
        <p:spPr>
          <a:xfrm>
            <a:off x="428817" y="324608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ADE7A58D-5EBC-435E-9EBB-5CFD72E5235F}"/>
              </a:ext>
            </a:extLst>
          </p:cNvPr>
          <p:cNvSpPr txBox="1"/>
          <p:nvPr/>
        </p:nvSpPr>
        <p:spPr>
          <a:xfrm>
            <a:off x="318781" y="3432562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48498EF-B925-4B5A-9AC1-B033F719433F}"/>
              </a:ext>
            </a:extLst>
          </p:cNvPr>
          <p:cNvSpPr txBox="1"/>
          <p:nvPr/>
        </p:nvSpPr>
        <p:spPr>
          <a:xfrm>
            <a:off x="548370" y="3655897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France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0697474-87D1-4385-B499-DEB8125E937E}"/>
              </a:ext>
            </a:extLst>
          </p:cNvPr>
          <p:cNvSpPr txBox="1"/>
          <p:nvPr/>
        </p:nvSpPr>
        <p:spPr>
          <a:xfrm>
            <a:off x="548370" y="3846730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Maroc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0F9817E-E134-4CE1-A16C-5A7EA362B859}"/>
              </a:ext>
            </a:extLst>
          </p:cNvPr>
          <p:cNvSpPr txBox="1"/>
          <p:nvPr/>
        </p:nvSpPr>
        <p:spPr>
          <a:xfrm>
            <a:off x="548369" y="4040334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Madagascar</a:t>
            </a:r>
          </a:p>
        </p:txBody>
      </p:sp>
      <p:sp>
        <p:nvSpPr>
          <p:cNvPr id="85" name="Bouton d’action : vide 8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149667-53F5-47B3-98F5-6BEE9BC80C1C}"/>
              </a:ext>
            </a:extLst>
          </p:cNvPr>
          <p:cNvSpPr/>
          <p:nvPr/>
        </p:nvSpPr>
        <p:spPr>
          <a:xfrm>
            <a:off x="428818" y="372814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Bouton d’action : vide 8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7F8F49-388E-431E-83D3-DAA04A3C4287}"/>
              </a:ext>
            </a:extLst>
          </p:cNvPr>
          <p:cNvSpPr/>
          <p:nvPr/>
        </p:nvSpPr>
        <p:spPr>
          <a:xfrm>
            <a:off x="428818" y="391938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Bouton d’action : vide 8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3A727-8F5F-40F2-9C7C-5EECE5B5DFDC}"/>
              </a:ext>
            </a:extLst>
          </p:cNvPr>
          <p:cNvSpPr/>
          <p:nvPr/>
        </p:nvSpPr>
        <p:spPr>
          <a:xfrm>
            <a:off x="428817" y="411852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75653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association 1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Assoc1 pack famille  		30 €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Ajouter 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Assoc1 pack Couple  		20 €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Ajouter 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Assoc1 pack 1person  		10 €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Ajouter au panier</a:t>
            </a:r>
          </a:p>
          <a:p>
            <a:r>
              <a:rPr lang="fr-FR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association 2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Assoc2 pack féculant  		30 €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Ajouter 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Assoc2 pack conserve  		20 €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Ajouter 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Assoc2 pack légumes secs  	10 €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Ajouter au panier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fr-FR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association 3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Assoc3 pack gd mixte  		20 €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Ajouter au panier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Assoc3 pack pt mixte  		10 €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Détail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u="sng" dirty="0">
                <a:solidFill>
                  <a:schemeClr val="accent1">
                    <a:lumMod val="75000"/>
                  </a:schemeClr>
                </a:solidFill>
              </a:rPr>
              <a:t> Ajouter au panier</a:t>
            </a: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21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2EE82-A520-4E2D-9F3F-699272EF9BC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A6B9C-8995-4FB2-A3C8-869DD8CCA2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1F899F-7093-4673-9893-3B762644659F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71EB1-B927-47FC-ACE2-70E8443EF85D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E29B85-2527-4EFA-B061-42359903DCC3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EB3E26-77D4-4FBC-B3DC-0137B20F9DF2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3061620" y="5231452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D53357-90A9-4E2F-891E-5DBA802959B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3158054" y="1735548"/>
            <a:ext cx="3509742" cy="1747114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ACC6B4E-EC16-4B77-8310-DDB008CE24EF}"/>
              </a:ext>
            </a:extLst>
          </p:cNvPr>
          <p:cNvSpPr txBox="1"/>
          <p:nvPr/>
        </p:nvSpPr>
        <p:spPr>
          <a:xfrm>
            <a:off x="3408674" y="1734321"/>
            <a:ext cx="1711103" cy="11578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Croix Rouge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7195956" y="1735548"/>
            <a:ext cx="3509742" cy="1747114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AFC464-B907-4B45-A55E-506364E6BDCA}"/>
              </a:ext>
            </a:extLst>
          </p:cNvPr>
          <p:cNvSpPr txBox="1"/>
          <p:nvPr/>
        </p:nvSpPr>
        <p:spPr>
          <a:xfrm>
            <a:off x="7446577" y="1714131"/>
            <a:ext cx="1958680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Resto Du Cœur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5089365" y="321271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9129472" y="321271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1076090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549828" y="5902884"/>
            <a:ext cx="3509742" cy="1747114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AE22F56-9EE2-4743-823F-D1851A8B82F0}"/>
              </a:ext>
            </a:extLst>
          </p:cNvPr>
          <p:cNvSpPr txBox="1"/>
          <p:nvPr/>
        </p:nvSpPr>
        <p:spPr>
          <a:xfrm>
            <a:off x="800448" y="5881466"/>
            <a:ext cx="2571739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Action Contre La Faim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33" name="Organigramme : Alternative 32">
            <a:extLst>
              <a:ext uri="{FF2B5EF4-FFF2-40B4-BE49-F238E27FC236}">
                <a16:creationId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2483344" y="7380051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3121567" y="3809608"/>
            <a:ext cx="3509742" cy="174711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132C8D8-AA50-44FD-AD38-9404585440E8}"/>
              </a:ext>
            </a:extLst>
          </p:cNvPr>
          <p:cNvSpPr txBox="1"/>
          <p:nvPr/>
        </p:nvSpPr>
        <p:spPr>
          <a:xfrm>
            <a:off x="3372187" y="3788192"/>
            <a:ext cx="1867774" cy="11780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Aide et Action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7159469" y="3809608"/>
            <a:ext cx="3509742" cy="174711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A294B96-6353-4D93-BA31-7CC1BFB327BE}"/>
              </a:ext>
            </a:extLst>
          </p:cNvPr>
          <p:cNvSpPr txBox="1"/>
          <p:nvPr/>
        </p:nvSpPr>
        <p:spPr>
          <a:xfrm>
            <a:off x="7410089" y="3808380"/>
            <a:ext cx="1995168" cy="14230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Appeal</a:t>
            </a:r>
            <a:endParaRPr lang="fr-FR" dirty="0"/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5052878" y="528677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63FE987F-3392-4F61-8764-358DD9E72F48}"/>
              </a:ext>
            </a:extLst>
          </p:cNvPr>
          <p:cNvSpPr/>
          <p:nvPr/>
        </p:nvSpPr>
        <p:spPr>
          <a:xfrm>
            <a:off x="9092985" y="528677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4587730" y="5902884"/>
            <a:ext cx="3509742" cy="174711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F160D40-EC89-4BC3-B2E8-C2C8A4420D42}"/>
              </a:ext>
            </a:extLst>
          </p:cNvPr>
          <p:cNvSpPr txBox="1"/>
          <p:nvPr/>
        </p:nvSpPr>
        <p:spPr>
          <a:xfrm>
            <a:off x="4838350" y="5921844"/>
            <a:ext cx="2871655" cy="13637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Petits Frères des Pauvres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6521246" y="7380051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31FAD4-92DF-4FCD-A212-070E35BD1899}"/>
              </a:ext>
            </a:extLst>
          </p:cNvPr>
          <p:cNvSpPr/>
          <p:nvPr/>
        </p:nvSpPr>
        <p:spPr>
          <a:xfrm>
            <a:off x="160850" y="1445422"/>
            <a:ext cx="1789811" cy="3636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Filtrer par :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277BAE14-4D69-4315-B8CF-85FE5EB7F4C5}"/>
              </a:ext>
            </a:extLst>
          </p:cNvPr>
          <p:cNvSpPr/>
          <p:nvPr/>
        </p:nvSpPr>
        <p:spPr>
          <a:xfrm rot="10800000">
            <a:off x="159390" y="1814523"/>
            <a:ext cx="1789811" cy="2932646"/>
          </a:xfrm>
          <a:prstGeom prst="wedgeRectCallout">
            <a:avLst>
              <a:gd name="adj1" fmla="val 17637"/>
              <a:gd name="adj2" fmla="val 470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565E191-28F0-4373-A63C-ABD849C48C13}"/>
              </a:ext>
            </a:extLst>
          </p:cNvPr>
          <p:cNvSpPr txBox="1"/>
          <p:nvPr/>
        </p:nvSpPr>
        <p:spPr>
          <a:xfrm>
            <a:off x="320241" y="1876074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966C2C-A584-4C1F-B7A1-37FDA6282D92}"/>
              </a:ext>
            </a:extLst>
          </p:cNvPr>
          <p:cNvSpPr txBox="1"/>
          <p:nvPr/>
        </p:nvSpPr>
        <p:spPr>
          <a:xfrm>
            <a:off x="549830" y="2099409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086F343-5A4D-4A27-A20B-9AB5487F9037}"/>
              </a:ext>
            </a:extLst>
          </p:cNvPr>
          <p:cNvSpPr txBox="1"/>
          <p:nvPr/>
        </p:nvSpPr>
        <p:spPr>
          <a:xfrm>
            <a:off x="549830" y="2290242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C85438A-3231-4F32-9929-BCDBBE86F2AF}"/>
              </a:ext>
            </a:extLst>
          </p:cNvPr>
          <p:cNvSpPr txBox="1"/>
          <p:nvPr/>
        </p:nvSpPr>
        <p:spPr>
          <a:xfrm>
            <a:off x="549829" y="2483846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59" name="Bouton d’action : vide 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A7A906-FC08-4677-9BFD-2021DF5577CE}"/>
              </a:ext>
            </a:extLst>
          </p:cNvPr>
          <p:cNvSpPr/>
          <p:nvPr/>
        </p:nvSpPr>
        <p:spPr>
          <a:xfrm>
            <a:off x="430278" y="217165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Bouton d’action : vide 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340192-C859-4FF2-BBDA-C041BC7B4C7D}"/>
              </a:ext>
            </a:extLst>
          </p:cNvPr>
          <p:cNvSpPr/>
          <p:nvPr/>
        </p:nvSpPr>
        <p:spPr>
          <a:xfrm>
            <a:off x="1271808" y="4495857"/>
            <a:ext cx="600832" cy="187308"/>
          </a:xfrm>
          <a:prstGeom prst="actionButtonBlank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Valider</a:t>
            </a:r>
          </a:p>
        </p:txBody>
      </p:sp>
      <p:sp>
        <p:nvSpPr>
          <p:cNvPr id="61" name="Bouton d’action : vide 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39BAEA3-6E19-42D2-A2BC-09970BBAD117}"/>
              </a:ext>
            </a:extLst>
          </p:cNvPr>
          <p:cNvSpPr/>
          <p:nvPr/>
        </p:nvSpPr>
        <p:spPr>
          <a:xfrm>
            <a:off x="430278" y="236289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Bouton d’action : vide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C23368-3DA6-4363-8FD6-28A2EFCD4145}"/>
              </a:ext>
            </a:extLst>
          </p:cNvPr>
          <p:cNvSpPr/>
          <p:nvPr/>
        </p:nvSpPr>
        <p:spPr>
          <a:xfrm>
            <a:off x="430277" y="256204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EF080CD-A7AD-4092-90F7-6FE803DDB3F9}"/>
              </a:ext>
            </a:extLst>
          </p:cNvPr>
          <p:cNvSpPr txBox="1"/>
          <p:nvPr/>
        </p:nvSpPr>
        <p:spPr>
          <a:xfrm>
            <a:off x="320241" y="2735598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Prix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F1B797-BF4F-42C5-B1C8-617413119439}"/>
              </a:ext>
            </a:extLst>
          </p:cNvPr>
          <p:cNvSpPr txBox="1"/>
          <p:nvPr/>
        </p:nvSpPr>
        <p:spPr>
          <a:xfrm>
            <a:off x="549830" y="2958933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0 – 10 €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E2CE7D2-4635-4FE3-9EC0-D7C87AF9418C}"/>
              </a:ext>
            </a:extLst>
          </p:cNvPr>
          <p:cNvSpPr txBox="1"/>
          <p:nvPr/>
        </p:nvSpPr>
        <p:spPr>
          <a:xfrm>
            <a:off x="549830" y="3149766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10 – 20 €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47ADB10-CDC9-44EA-9F66-895AFCADCCCA}"/>
              </a:ext>
            </a:extLst>
          </p:cNvPr>
          <p:cNvSpPr txBox="1"/>
          <p:nvPr/>
        </p:nvSpPr>
        <p:spPr>
          <a:xfrm>
            <a:off x="549829" y="3343370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20 – 50 €</a:t>
            </a:r>
          </a:p>
        </p:txBody>
      </p:sp>
      <p:sp>
        <p:nvSpPr>
          <p:cNvPr id="67" name="Bouton d’action : vide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3FF72C-1D5F-41A4-B56C-5EC1E7193A5D}"/>
              </a:ext>
            </a:extLst>
          </p:cNvPr>
          <p:cNvSpPr/>
          <p:nvPr/>
        </p:nvSpPr>
        <p:spPr>
          <a:xfrm>
            <a:off x="430278" y="303117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Bouton d’action : vide 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BFD7FE3-49B5-409A-ACED-1013C4C638D6}"/>
              </a:ext>
            </a:extLst>
          </p:cNvPr>
          <p:cNvSpPr/>
          <p:nvPr/>
        </p:nvSpPr>
        <p:spPr>
          <a:xfrm>
            <a:off x="430278" y="322242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Bouton d’action : vide 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5EA7200-F494-4E67-AD41-7E0983454409}"/>
              </a:ext>
            </a:extLst>
          </p:cNvPr>
          <p:cNvSpPr/>
          <p:nvPr/>
        </p:nvSpPr>
        <p:spPr>
          <a:xfrm>
            <a:off x="430277" y="342156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FDCEF1E-4ED4-4157-A38C-AA9ED99D9CA0}"/>
              </a:ext>
            </a:extLst>
          </p:cNvPr>
          <p:cNvSpPr txBox="1"/>
          <p:nvPr/>
        </p:nvSpPr>
        <p:spPr>
          <a:xfrm>
            <a:off x="320241" y="3608046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F902E5A-BE64-4AF0-8A54-6C6C2967CF8B}"/>
              </a:ext>
            </a:extLst>
          </p:cNvPr>
          <p:cNvSpPr txBox="1"/>
          <p:nvPr/>
        </p:nvSpPr>
        <p:spPr>
          <a:xfrm>
            <a:off x="549830" y="3831381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France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7D11F60-E613-4C70-B61C-38DA7957C860}"/>
              </a:ext>
            </a:extLst>
          </p:cNvPr>
          <p:cNvSpPr txBox="1"/>
          <p:nvPr/>
        </p:nvSpPr>
        <p:spPr>
          <a:xfrm>
            <a:off x="549830" y="4022214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Maroc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860D10E-141D-4B64-AA6B-603D2B8BA4A3}"/>
              </a:ext>
            </a:extLst>
          </p:cNvPr>
          <p:cNvSpPr txBox="1"/>
          <p:nvPr/>
        </p:nvSpPr>
        <p:spPr>
          <a:xfrm>
            <a:off x="549829" y="4215818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Madagascar</a:t>
            </a:r>
          </a:p>
        </p:txBody>
      </p:sp>
      <p:sp>
        <p:nvSpPr>
          <p:cNvPr id="74" name="Bouton d’action : vide 7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7E1AAB-5E4C-40FD-ADD0-9E62AD88CB19}"/>
              </a:ext>
            </a:extLst>
          </p:cNvPr>
          <p:cNvSpPr/>
          <p:nvPr/>
        </p:nvSpPr>
        <p:spPr>
          <a:xfrm>
            <a:off x="430278" y="390362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Bouton d’action : vide 7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BCEB46-23B4-460A-9D69-8AED1D2358CD}"/>
              </a:ext>
            </a:extLst>
          </p:cNvPr>
          <p:cNvSpPr/>
          <p:nvPr/>
        </p:nvSpPr>
        <p:spPr>
          <a:xfrm>
            <a:off x="430278" y="409487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Bouton d’action : vide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0C5160-BE9C-4546-9151-CF2E932408CE}"/>
              </a:ext>
            </a:extLst>
          </p:cNvPr>
          <p:cNvSpPr/>
          <p:nvPr/>
        </p:nvSpPr>
        <p:spPr>
          <a:xfrm>
            <a:off x="430277" y="429401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FB272AA-A433-41E8-B52E-C134B97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2337" y="873310"/>
            <a:ext cx="6003189" cy="29843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CF217C-5821-48A9-9BEE-2AC71A11045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AB1AF-8BF5-46BC-991D-0445034D29BF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3B1372-E239-40A5-8FB3-E27ACE5234D2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3197A-4228-44CC-ABDD-58937564B6F1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8A08D-71DD-4C0B-AB10-62DFF4D1152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A51F3C-6861-414F-88EE-376CC22892E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F9F493-6B9F-4D1C-83B7-57038D2B0A9F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5630FC-5102-4AC3-A615-B73BA5770527}"/>
              </a:ext>
            </a:extLst>
          </p:cNvPr>
          <p:cNvSpPr txBox="1"/>
          <p:nvPr/>
        </p:nvSpPr>
        <p:spPr>
          <a:xfrm>
            <a:off x="96474" y="872265"/>
            <a:ext cx="5999526" cy="29854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CROIX-ROUGE FRANCAISE</a:t>
            </a:r>
          </a:p>
          <a:p>
            <a:endParaRPr lang="fr-FR" sz="1600" dirty="0"/>
          </a:p>
          <a:p>
            <a:r>
              <a:rPr lang="fr-FR" sz="1600" b="1" u="sng" dirty="0"/>
              <a:t>Détails :</a:t>
            </a:r>
            <a:r>
              <a:rPr lang="fr-FR" sz="1600" b="1" dirty="0"/>
              <a:t> </a:t>
            </a:r>
            <a:r>
              <a:rPr lang="fr-FR" sz="1600" dirty="0"/>
              <a:t>La Croix-Rouge française (</a:t>
            </a:r>
            <a:r>
              <a:rPr lang="fr-FR" sz="1600" dirty="0" err="1"/>
              <a:t>CRf</a:t>
            </a:r>
            <a:r>
              <a:rPr lang="fr-FR" sz="16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1600" dirty="0"/>
          </a:p>
          <a:p>
            <a:r>
              <a:rPr lang="fr-FR" sz="16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Educative</a:t>
            </a:r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340555" y="4517089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340555" y="4788833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271866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EADB119B-28BC-4332-8BDF-AD3E92870155}"/>
              </a:ext>
            </a:extLst>
          </p:cNvPr>
          <p:cNvSpPr/>
          <p:nvPr/>
        </p:nvSpPr>
        <p:spPr>
          <a:xfrm>
            <a:off x="4354937" y="4517089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E096E5-0E75-418F-9F59-99CF65096C78}"/>
              </a:ext>
            </a:extLst>
          </p:cNvPr>
          <p:cNvSpPr txBox="1"/>
          <p:nvPr/>
        </p:nvSpPr>
        <p:spPr>
          <a:xfrm>
            <a:off x="4457622" y="4788833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D859B227-EFFC-4C86-8476-1296C8C0120D}"/>
              </a:ext>
            </a:extLst>
          </p:cNvPr>
          <p:cNvSpPr/>
          <p:nvPr/>
        </p:nvSpPr>
        <p:spPr>
          <a:xfrm>
            <a:off x="6286248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A5EB4B-819D-4277-B0DC-7659F01A427F}"/>
              </a:ext>
            </a:extLst>
          </p:cNvPr>
          <p:cNvSpPr txBox="1"/>
          <p:nvPr/>
        </p:nvSpPr>
        <p:spPr>
          <a:xfrm>
            <a:off x="5205502" y="3926396"/>
            <a:ext cx="178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Packs Proposés :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2271866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35C6B603-92D3-4C7B-A9AF-F6F30892E862}"/>
              </a:ext>
            </a:extLst>
          </p:cNvPr>
          <p:cNvSpPr/>
          <p:nvPr/>
        </p:nvSpPr>
        <p:spPr>
          <a:xfrm>
            <a:off x="6281528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955766" y="6090726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7F00FA-CFE7-4C57-9E6D-2275567DE968}"/>
              </a:ext>
            </a:extLst>
          </p:cNvPr>
          <p:cNvSpPr txBox="1"/>
          <p:nvPr/>
        </p:nvSpPr>
        <p:spPr>
          <a:xfrm>
            <a:off x="5007907" y="6051936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49611" y="4621812"/>
            <a:ext cx="1343638" cy="103536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93634FF-F431-4C3A-AAC1-0390DD1B6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3389" y="4625540"/>
            <a:ext cx="718279" cy="1031639"/>
          </a:xfrm>
          <a:prstGeom prst="rect">
            <a:avLst/>
          </a:prstGeom>
        </p:spPr>
      </p:pic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1DB573F5-5250-49B2-BF7D-2767105BA360}"/>
              </a:ext>
            </a:extLst>
          </p:cNvPr>
          <p:cNvSpPr/>
          <p:nvPr/>
        </p:nvSpPr>
        <p:spPr>
          <a:xfrm>
            <a:off x="8369319" y="4517089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F7E3CC2-6C1B-467C-AE97-0C8042F935B7}"/>
              </a:ext>
            </a:extLst>
          </p:cNvPr>
          <p:cNvSpPr txBox="1"/>
          <p:nvPr/>
        </p:nvSpPr>
        <p:spPr>
          <a:xfrm>
            <a:off x="8472004" y="4788833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39E041CE-CBED-4BF1-AD54-D802E778E2C4}"/>
              </a:ext>
            </a:extLst>
          </p:cNvPr>
          <p:cNvSpPr/>
          <p:nvPr/>
        </p:nvSpPr>
        <p:spPr>
          <a:xfrm>
            <a:off x="10300630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37" name="Organigramme : Alternative 36">
            <a:extLst>
              <a:ext uri="{FF2B5EF4-FFF2-40B4-BE49-F238E27FC236}">
                <a16:creationId xmlns:a16="http://schemas.microsoft.com/office/drawing/2014/main" id="{3C25B4BD-86E2-433F-8466-C0D04B71A7D7}"/>
              </a:ext>
            </a:extLst>
          </p:cNvPr>
          <p:cNvSpPr/>
          <p:nvPr/>
        </p:nvSpPr>
        <p:spPr>
          <a:xfrm>
            <a:off x="10295910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568A8A1-557F-4516-99BD-D075559496A1}"/>
              </a:ext>
            </a:extLst>
          </p:cNvPr>
          <p:cNvSpPr txBox="1"/>
          <p:nvPr/>
        </p:nvSpPr>
        <p:spPr>
          <a:xfrm>
            <a:off x="9022289" y="6051936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144CBEC-DFA5-40FF-892A-6C0707805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67771" y="4625540"/>
            <a:ext cx="718279" cy="10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0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rganigramme : Alternative 28">
            <a:extLst>
              <a:ext uri="{FF2B5EF4-FFF2-40B4-BE49-F238E27FC236}">
                <a16:creationId xmlns:a16="http://schemas.microsoft.com/office/drawing/2014/main" id="{7DC41655-C206-438C-B309-4E2A16EE4F41}"/>
              </a:ext>
            </a:extLst>
          </p:cNvPr>
          <p:cNvSpPr/>
          <p:nvPr/>
        </p:nvSpPr>
        <p:spPr>
          <a:xfrm>
            <a:off x="6249398" y="1649641"/>
            <a:ext cx="3331741" cy="42985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25EBA714-02E7-4C48-AC43-4E63B1710804}"/>
              </a:ext>
            </a:extLst>
          </p:cNvPr>
          <p:cNvSpPr/>
          <p:nvPr/>
        </p:nvSpPr>
        <p:spPr>
          <a:xfrm>
            <a:off x="855677" y="1515663"/>
            <a:ext cx="4765176" cy="32143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AE01F-7B96-45E8-A2C2-F6CFFE63BE3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5AB47D-FC05-4715-AA42-A68451FDED4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A37D8-0773-42CC-9A9B-CD87E9EC78D3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11CE9E-C8D5-491E-96F6-7E15278997BD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4871B6-9B67-47AB-A156-597746FAB93F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A8D878-6937-407C-B4C5-0E00B84CB60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F1FE78-B76C-4AD6-AC91-DF19A69B6C28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D1B0B8-C824-4833-9E8F-52D3C550EAFA}"/>
              </a:ext>
            </a:extLst>
          </p:cNvPr>
          <p:cNvSpPr txBox="1"/>
          <p:nvPr/>
        </p:nvSpPr>
        <p:spPr>
          <a:xfrm>
            <a:off x="1004524" y="1675880"/>
            <a:ext cx="5279484" cy="23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endParaRPr lang="fr-FR" b="1" u="sng" dirty="0">
              <a:solidFill>
                <a:schemeClr val="tx1"/>
              </a:solidFill>
            </a:endParaRPr>
          </a:p>
          <a:p>
            <a:r>
              <a:rPr lang="fr-FR" sz="1600" b="1" dirty="0">
                <a:solidFill>
                  <a:schemeClr val="tx1"/>
                </a:solidFill>
              </a:rPr>
              <a:t>       Lot de 5 Grand cahier</a:t>
            </a: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>
                <a:solidFill>
                  <a:schemeClr val="tx1"/>
                </a:solidFill>
              </a:rPr>
              <a:t>       Lot de 10 stylos</a:t>
            </a: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>
                <a:solidFill>
                  <a:schemeClr val="tx1"/>
                </a:solidFill>
              </a:rPr>
              <a:t>       Grand cartable</a:t>
            </a: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>
                <a:solidFill>
                  <a:schemeClr val="tx1"/>
                </a:solidFill>
              </a:rPr>
              <a:t>       Feutre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7DF54F-6797-4575-891F-C659C4CF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738" y="1300445"/>
            <a:ext cx="718279" cy="1031639"/>
          </a:xfrm>
          <a:prstGeom prst="rect">
            <a:avLst/>
          </a:prstGeom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483A020A-644B-4491-A356-82B13F22977A}"/>
              </a:ext>
            </a:extLst>
          </p:cNvPr>
          <p:cNvSpPr/>
          <p:nvPr/>
        </p:nvSpPr>
        <p:spPr>
          <a:xfrm>
            <a:off x="1199966" y="2816900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Cadre 15">
            <a:extLst>
              <a:ext uri="{FF2B5EF4-FFF2-40B4-BE49-F238E27FC236}">
                <a16:creationId xmlns:a16="http://schemas.microsoft.com/office/drawing/2014/main" id="{D12F2BF8-58C6-42FA-AE12-D17972D5B35E}"/>
              </a:ext>
            </a:extLst>
          </p:cNvPr>
          <p:cNvSpPr/>
          <p:nvPr/>
        </p:nvSpPr>
        <p:spPr>
          <a:xfrm>
            <a:off x="1189968" y="2324443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9C1B8-45A9-43E2-A653-FBA850E3DF11}"/>
              </a:ext>
            </a:extLst>
          </p:cNvPr>
          <p:cNvSpPr txBox="1"/>
          <p:nvPr/>
        </p:nvSpPr>
        <p:spPr>
          <a:xfrm>
            <a:off x="3718034" y="2262144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6F4A8B-411A-4F8F-AEB2-3B0408E59B48}"/>
              </a:ext>
            </a:extLst>
          </p:cNvPr>
          <p:cNvSpPr txBox="1"/>
          <p:nvPr/>
        </p:nvSpPr>
        <p:spPr>
          <a:xfrm>
            <a:off x="3732506" y="2783876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DFED6-3DBA-440C-BA75-1C64900C305F}"/>
              </a:ext>
            </a:extLst>
          </p:cNvPr>
          <p:cNvSpPr/>
          <p:nvPr/>
        </p:nvSpPr>
        <p:spPr>
          <a:xfrm>
            <a:off x="3550909" y="2353543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20574-B753-42F1-AD10-E7627372EA6A}"/>
              </a:ext>
            </a:extLst>
          </p:cNvPr>
          <p:cNvSpPr/>
          <p:nvPr/>
        </p:nvSpPr>
        <p:spPr>
          <a:xfrm>
            <a:off x="3977833" y="235893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B5D16-A930-4CCD-BBD0-75C789ED06F7}"/>
              </a:ext>
            </a:extLst>
          </p:cNvPr>
          <p:cNvSpPr/>
          <p:nvPr/>
        </p:nvSpPr>
        <p:spPr>
          <a:xfrm>
            <a:off x="3550909" y="284980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71C56-C85E-45BD-97FB-1611E02C144A}"/>
              </a:ext>
            </a:extLst>
          </p:cNvPr>
          <p:cNvSpPr/>
          <p:nvPr/>
        </p:nvSpPr>
        <p:spPr>
          <a:xfrm>
            <a:off x="3977833" y="285519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B8BA23-F19C-41D9-8C39-01AA1F520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21" y="2331433"/>
            <a:ext cx="267630" cy="26763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34AE3CF-E570-4974-996A-369C1006E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67" y="2753603"/>
            <a:ext cx="267630" cy="26763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E192BAF-434F-436D-852A-E6396CDAB9C1}"/>
              </a:ext>
            </a:extLst>
          </p:cNvPr>
          <p:cNvSpPr txBox="1"/>
          <p:nvPr/>
        </p:nvSpPr>
        <p:spPr>
          <a:xfrm flipH="1">
            <a:off x="6577700" y="1952077"/>
            <a:ext cx="243429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Écriture et dessin</a:t>
            </a:r>
          </a:p>
          <a:p>
            <a:endParaRPr lang="fr-FR" sz="1400" dirty="0"/>
          </a:p>
          <a:p>
            <a:r>
              <a:rPr lang="fr-FR" sz="1400" dirty="0"/>
              <a:t>    </a:t>
            </a:r>
            <a:r>
              <a:rPr lang="fr-FR" sz="1400" kern="100" dirty="0"/>
              <a:t>Lot de 16 stylos(</a:t>
            </a:r>
            <a:r>
              <a:rPr lang="fr-FR" sz="1400" kern="100" dirty="0" err="1"/>
              <a:t>v,r,n,b</a:t>
            </a:r>
            <a:r>
              <a:rPr lang="fr-FR" sz="1400" kern="100" dirty="0"/>
              <a:t>)</a:t>
            </a:r>
          </a:p>
          <a:p>
            <a:r>
              <a:rPr lang="fr-FR" sz="1400" kern="100" dirty="0"/>
              <a:t>    Lot de 10 crayons</a:t>
            </a:r>
          </a:p>
          <a:p>
            <a:r>
              <a:rPr lang="fr-FR" sz="1400" kern="100" dirty="0"/>
              <a:t>    Crayons de couleur</a:t>
            </a:r>
          </a:p>
          <a:p>
            <a:r>
              <a:rPr lang="fr-FR" sz="1400" kern="100" dirty="0"/>
              <a:t>    Marqueur</a:t>
            </a:r>
          </a:p>
          <a:p>
            <a:r>
              <a:rPr lang="fr-FR" sz="1400" kern="100" dirty="0"/>
              <a:t>    Feutre</a:t>
            </a:r>
          </a:p>
          <a:p>
            <a:endParaRPr lang="fr-FR" sz="1400" dirty="0"/>
          </a:p>
          <a:p>
            <a:r>
              <a:rPr lang="fr-FR" u="sng" kern="100" dirty="0"/>
              <a:t>Cartable et trousse</a:t>
            </a:r>
            <a:endParaRPr lang="fr-FR" u="sng" kern="100" dirty="0"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fr-FR" sz="1400" dirty="0"/>
          </a:p>
          <a:p>
            <a:r>
              <a:rPr lang="fr-FR" sz="1400" dirty="0"/>
              <a:t>     Petit cartable</a:t>
            </a:r>
          </a:p>
          <a:p>
            <a:r>
              <a:rPr lang="fr-FR" sz="1400" dirty="0"/>
              <a:t>    Grand cartable </a:t>
            </a:r>
          </a:p>
          <a:p>
            <a:r>
              <a:rPr lang="fr-FR" sz="1400" dirty="0"/>
              <a:t>    Sac à dos </a:t>
            </a:r>
          </a:p>
          <a:p>
            <a:r>
              <a:rPr lang="fr-FR" sz="1400" dirty="0"/>
              <a:t>    Petit Trousse </a:t>
            </a:r>
          </a:p>
          <a:p>
            <a:endParaRPr lang="fr-FR" sz="1400" dirty="0"/>
          </a:p>
          <a:p>
            <a:r>
              <a:rPr lang="fr-FR" sz="1400" dirty="0"/>
              <a:t>Etc…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</p:txBody>
      </p:sp>
      <p:sp>
        <p:nvSpPr>
          <p:cNvPr id="32" name="Cadre 31">
            <a:extLst>
              <a:ext uri="{FF2B5EF4-FFF2-40B4-BE49-F238E27FC236}">
                <a16:creationId xmlns:a16="http://schemas.microsoft.com/office/drawing/2014/main" id="{7B53ACC3-54BB-4BBE-BF6C-C4DB5A8D6D54}"/>
              </a:ext>
            </a:extLst>
          </p:cNvPr>
          <p:cNvSpPr/>
          <p:nvPr/>
        </p:nvSpPr>
        <p:spPr>
          <a:xfrm>
            <a:off x="6599218" y="2522863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4" name="Cadre 33">
            <a:extLst>
              <a:ext uri="{FF2B5EF4-FFF2-40B4-BE49-F238E27FC236}">
                <a16:creationId xmlns:a16="http://schemas.microsoft.com/office/drawing/2014/main" id="{37930E64-4380-4F86-8C71-4DC7478DCEDE}"/>
              </a:ext>
            </a:extLst>
          </p:cNvPr>
          <p:cNvSpPr/>
          <p:nvPr/>
        </p:nvSpPr>
        <p:spPr>
          <a:xfrm>
            <a:off x="6599219" y="2749860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5" name="Cadre 34">
            <a:extLst>
              <a:ext uri="{FF2B5EF4-FFF2-40B4-BE49-F238E27FC236}">
                <a16:creationId xmlns:a16="http://schemas.microsoft.com/office/drawing/2014/main" id="{BABB79D6-5C3A-4952-A918-43F9AAF2AB24}"/>
              </a:ext>
            </a:extLst>
          </p:cNvPr>
          <p:cNvSpPr/>
          <p:nvPr/>
        </p:nvSpPr>
        <p:spPr>
          <a:xfrm>
            <a:off x="6604061" y="2980063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6" name="Cadre 35">
            <a:extLst>
              <a:ext uri="{FF2B5EF4-FFF2-40B4-BE49-F238E27FC236}">
                <a16:creationId xmlns:a16="http://schemas.microsoft.com/office/drawing/2014/main" id="{D0A91692-8D16-4200-8928-D1A763AD8DE2}"/>
              </a:ext>
            </a:extLst>
          </p:cNvPr>
          <p:cNvSpPr/>
          <p:nvPr/>
        </p:nvSpPr>
        <p:spPr>
          <a:xfrm>
            <a:off x="6604060" y="3159125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7" name="Cadre 36">
            <a:extLst>
              <a:ext uri="{FF2B5EF4-FFF2-40B4-BE49-F238E27FC236}">
                <a16:creationId xmlns:a16="http://schemas.microsoft.com/office/drawing/2014/main" id="{06037596-D664-46E5-8C76-9187FCFDA007}"/>
              </a:ext>
            </a:extLst>
          </p:cNvPr>
          <p:cNvSpPr/>
          <p:nvPr/>
        </p:nvSpPr>
        <p:spPr>
          <a:xfrm>
            <a:off x="6604060" y="3386122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Cadre 37">
            <a:extLst>
              <a:ext uri="{FF2B5EF4-FFF2-40B4-BE49-F238E27FC236}">
                <a16:creationId xmlns:a16="http://schemas.microsoft.com/office/drawing/2014/main" id="{E2C3BF0B-451D-49B4-8DDA-091532C510FD}"/>
              </a:ext>
            </a:extLst>
          </p:cNvPr>
          <p:cNvSpPr/>
          <p:nvPr/>
        </p:nvSpPr>
        <p:spPr>
          <a:xfrm>
            <a:off x="6608098" y="4513303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538678C4-5558-406C-B9B2-F7898E9530CE}"/>
              </a:ext>
            </a:extLst>
          </p:cNvPr>
          <p:cNvSpPr/>
          <p:nvPr/>
        </p:nvSpPr>
        <p:spPr>
          <a:xfrm>
            <a:off x="6603838" y="4296949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1" name="Cadre 40">
            <a:extLst>
              <a:ext uri="{FF2B5EF4-FFF2-40B4-BE49-F238E27FC236}">
                <a16:creationId xmlns:a16="http://schemas.microsoft.com/office/drawing/2014/main" id="{45EC6F64-84F4-4370-A129-58FB2C60BFC2}"/>
              </a:ext>
            </a:extLst>
          </p:cNvPr>
          <p:cNvSpPr/>
          <p:nvPr/>
        </p:nvSpPr>
        <p:spPr>
          <a:xfrm>
            <a:off x="6608679" y="473001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72D65847-9A2D-4D58-8773-A81A24F93B7E}"/>
              </a:ext>
            </a:extLst>
          </p:cNvPr>
          <p:cNvSpPr/>
          <p:nvPr/>
        </p:nvSpPr>
        <p:spPr>
          <a:xfrm>
            <a:off x="6622539" y="4919358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E03B03-51BF-4FFB-98DC-335EF33D974D}"/>
              </a:ext>
            </a:extLst>
          </p:cNvPr>
          <p:cNvSpPr/>
          <p:nvPr/>
        </p:nvSpPr>
        <p:spPr>
          <a:xfrm>
            <a:off x="3566190" y="4252626"/>
            <a:ext cx="182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au panier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E6C161-CF22-420C-9E8D-DEB20187D03C}"/>
              </a:ext>
            </a:extLst>
          </p:cNvPr>
          <p:cNvSpPr/>
          <p:nvPr/>
        </p:nvSpPr>
        <p:spPr>
          <a:xfrm>
            <a:off x="7638665" y="5304166"/>
            <a:ext cx="163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produit</a:t>
            </a:r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A9C09986-7596-4B74-948F-5778E8BCD1EA}"/>
              </a:ext>
            </a:extLst>
          </p:cNvPr>
          <p:cNvSpPr/>
          <p:nvPr/>
        </p:nvSpPr>
        <p:spPr>
          <a:xfrm>
            <a:off x="1195348" y="3305641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BA5F5A-A954-4CC5-B9AE-506CCECA54AA}"/>
              </a:ext>
            </a:extLst>
          </p:cNvPr>
          <p:cNvSpPr txBox="1"/>
          <p:nvPr/>
        </p:nvSpPr>
        <p:spPr>
          <a:xfrm>
            <a:off x="3727888" y="3272617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41717F-FEEC-491C-B8C9-54B602987553}"/>
              </a:ext>
            </a:extLst>
          </p:cNvPr>
          <p:cNvSpPr/>
          <p:nvPr/>
        </p:nvSpPr>
        <p:spPr>
          <a:xfrm>
            <a:off x="3546291" y="333854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C16E31-327B-457F-B4E8-E16DEEF01B44}"/>
              </a:ext>
            </a:extLst>
          </p:cNvPr>
          <p:cNvSpPr/>
          <p:nvPr/>
        </p:nvSpPr>
        <p:spPr>
          <a:xfrm>
            <a:off x="3973215" y="3343936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3C043AD-BBA0-4DD2-A926-4CDF058F6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49" y="3325468"/>
            <a:ext cx="267630" cy="267630"/>
          </a:xfrm>
          <a:prstGeom prst="rect">
            <a:avLst/>
          </a:prstGeom>
        </p:spPr>
      </p:pic>
      <p:sp>
        <p:nvSpPr>
          <p:cNvPr id="51" name="Cadre 50">
            <a:extLst>
              <a:ext uri="{FF2B5EF4-FFF2-40B4-BE49-F238E27FC236}">
                <a16:creationId xmlns:a16="http://schemas.microsoft.com/office/drawing/2014/main" id="{0599C4A4-AE70-4171-A0DD-98751532F91E}"/>
              </a:ext>
            </a:extLst>
          </p:cNvPr>
          <p:cNvSpPr/>
          <p:nvPr/>
        </p:nvSpPr>
        <p:spPr>
          <a:xfrm>
            <a:off x="1199965" y="3757628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2E54D86-278F-479E-9FD2-32761A42B834}"/>
              </a:ext>
            </a:extLst>
          </p:cNvPr>
          <p:cNvSpPr txBox="1"/>
          <p:nvPr/>
        </p:nvSpPr>
        <p:spPr>
          <a:xfrm>
            <a:off x="3769452" y="370785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929521-7E3D-4A94-AB54-3943F024D33F}"/>
              </a:ext>
            </a:extLst>
          </p:cNvPr>
          <p:cNvSpPr/>
          <p:nvPr/>
        </p:nvSpPr>
        <p:spPr>
          <a:xfrm>
            <a:off x="3587855" y="3773781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62FF28-309B-419B-A00B-70E7A947C3F1}"/>
              </a:ext>
            </a:extLst>
          </p:cNvPr>
          <p:cNvSpPr/>
          <p:nvPr/>
        </p:nvSpPr>
        <p:spPr>
          <a:xfrm>
            <a:off x="4014779" y="377917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117460B-6DB3-46EE-A4E6-26CD6C2F6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97" y="3714524"/>
            <a:ext cx="267630" cy="267630"/>
          </a:xfrm>
          <a:prstGeom prst="rect">
            <a:avLst/>
          </a:prstGeom>
        </p:spPr>
      </p:pic>
      <p:sp>
        <p:nvSpPr>
          <p:cNvPr id="56" name="Ellipse 55">
            <a:extLst>
              <a:ext uri="{FF2B5EF4-FFF2-40B4-BE49-F238E27FC236}">
                <a16:creationId xmlns:a16="http://schemas.microsoft.com/office/drawing/2014/main" id="{42731DD9-4CEE-4A9A-8F6D-DB7186DAA750}"/>
              </a:ext>
            </a:extLst>
          </p:cNvPr>
          <p:cNvSpPr/>
          <p:nvPr/>
        </p:nvSpPr>
        <p:spPr>
          <a:xfrm>
            <a:off x="1029040" y="3089715"/>
            <a:ext cx="3816858" cy="116466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3F69DD6-05C3-42A7-BC9D-C3854C2602D1}"/>
              </a:ext>
            </a:extLst>
          </p:cNvPr>
          <p:cNvSpPr/>
          <p:nvPr/>
        </p:nvSpPr>
        <p:spPr>
          <a:xfrm>
            <a:off x="6474832" y="3345137"/>
            <a:ext cx="1040700" cy="223253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AB0867E-1406-4C31-9EA8-32956DA0E80C}"/>
              </a:ext>
            </a:extLst>
          </p:cNvPr>
          <p:cNvSpPr/>
          <p:nvPr/>
        </p:nvSpPr>
        <p:spPr>
          <a:xfrm>
            <a:off x="6509602" y="4482962"/>
            <a:ext cx="1556983" cy="227296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98521D-7171-41C6-A6AD-60A5DD33A86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Détail: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B5CCEC-3EE1-4447-A1D8-E9DB617973A4}"/>
              </a:ext>
            </a:extLst>
          </p:cNvPr>
          <p:cNvSpPr/>
          <p:nvPr/>
        </p:nvSpPr>
        <p:spPr>
          <a:xfrm>
            <a:off x="36195" y="1258522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5FFBC64E-BC79-4CD7-8C7B-7EB51FB75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34" y="5621471"/>
            <a:ext cx="445377" cy="629183"/>
          </a:xfrm>
          <a:prstGeom prst="rect">
            <a:avLst/>
          </a:prstGeom>
        </p:spPr>
      </p:pic>
      <p:sp>
        <p:nvSpPr>
          <p:cNvPr id="65" name="Ellipse 64">
            <a:extLst>
              <a:ext uri="{FF2B5EF4-FFF2-40B4-BE49-F238E27FC236}">
                <a16:creationId xmlns:a16="http://schemas.microsoft.com/office/drawing/2014/main" id="{0CD35C8A-F3A1-44A7-840C-EB97DD140B84}"/>
              </a:ext>
            </a:extLst>
          </p:cNvPr>
          <p:cNvSpPr/>
          <p:nvPr/>
        </p:nvSpPr>
        <p:spPr>
          <a:xfrm>
            <a:off x="8683457" y="5640856"/>
            <a:ext cx="445494" cy="371659"/>
          </a:xfrm>
          <a:prstGeom prst="ellipse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26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230376" y="188121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2709644" y="1476462"/>
            <a:ext cx="47313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VOTRE PANIER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2709644" y="1911791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2709643" y="4316120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7692704" y="1476462"/>
            <a:ext cx="2256638" cy="180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7793372" y="1524849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8149204" y="2791559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3C561306-D43E-4551-BD14-CEA448E6A9B5}"/>
              </a:ext>
            </a:extLst>
          </p:cNvPr>
          <p:cNvSpPr/>
          <p:nvPr/>
        </p:nvSpPr>
        <p:spPr>
          <a:xfrm>
            <a:off x="3293751" y="2069052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28BA88-19DD-412F-9096-0A2A9ADE8C39}"/>
              </a:ext>
            </a:extLst>
          </p:cNvPr>
          <p:cNvSpPr txBox="1"/>
          <p:nvPr/>
        </p:nvSpPr>
        <p:spPr>
          <a:xfrm>
            <a:off x="3293751" y="2340796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FF2D5AD-957B-4190-B4F0-17B4B3289D4C}"/>
              </a:ext>
            </a:extLst>
          </p:cNvPr>
          <p:cNvSpPr txBox="1"/>
          <p:nvPr/>
        </p:nvSpPr>
        <p:spPr>
          <a:xfrm>
            <a:off x="3908962" y="3642689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44BF4CB-D24E-40D9-B546-0A7E5F4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2807" y="2173775"/>
            <a:ext cx="1343638" cy="1035367"/>
          </a:xfrm>
          <a:prstGeom prst="rect">
            <a:avLst/>
          </a:prstGeom>
        </p:spPr>
      </p:pic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354B3CBE-41A8-4F6C-9996-1E81EC4EEAD9}"/>
              </a:ext>
            </a:extLst>
          </p:cNvPr>
          <p:cNvSpPr/>
          <p:nvPr/>
        </p:nvSpPr>
        <p:spPr>
          <a:xfrm>
            <a:off x="5202807" y="373847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D9CC2200-8A80-4C11-80BB-1278D4830B2A}"/>
              </a:ext>
            </a:extLst>
          </p:cNvPr>
          <p:cNvSpPr/>
          <p:nvPr/>
        </p:nvSpPr>
        <p:spPr>
          <a:xfrm>
            <a:off x="5202807" y="3349232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24E50CAB-B322-43EA-8264-6E1E4CD3905B}"/>
              </a:ext>
            </a:extLst>
          </p:cNvPr>
          <p:cNvSpPr/>
          <p:nvPr/>
        </p:nvSpPr>
        <p:spPr>
          <a:xfrm>
            <a:off x="3293751" y="4473381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BBD6B-B73D-40FC-8D63-59A7DCC896D8}"/>
              </a:ext>
            </a:extLst>
          </p:cNvPr>
          <p:cNvSpPr txBox="1"/>
          <p:nvPr/>
        </p:nvSpPr>
        <p:spPr>
          <a:xfrm>
            <a:off x="3396436" y="4745125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6797626-E28C-426F-A20A-72B6D17C49FF}"/>
              </a:ext>
            </a:extLst>
          </p:cNvPr>
          <p:cNvSpPr txBox="1"/>
          <p:nvPr/>
        </p:nvSpPr>
        <p:spPr>
          <a:xfrm>
            <a:off x="3946721" y="6008228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286B60CB-5AF6-4E9F-A08F-EAE1A541D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2203" y="4581832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DD1BAC56-781D-486A-90BA-5A0A54241039}"/>
              </a:ext>
            </a:extLst>
          </p:cNvPr>
          <p:cNvSpPr/>
          <p:nvPr/>
        </p:nvSpPr>
        <p:spPr>
          <a:xfrm>
            <a:off x="5202807" y="6142800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5" name="Organigramme : Alternative 54">
            <a:extLst>
              <a:ext uri="{FF2B5EF4-FFF2-40B4-BE49-F238E27FC236}">
                <a16:creationId xmlns:a16="http://schemas.microsoft.com/office/drawing/2014/main" id="{0FF0F08F-80AF-496E-AD0A-EC56021D3E6F}"/>
              </a:ext>
            </a:extLst>
          </p:cNvPr>
          <p:cNvSpPr/>
          <p:nvPr/>
        </p:nvSpPr>
        <p:spPr>
          <a:xfrm>
            <a:off x="5202807" y="575356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B24AF0-7E55-4958-B52C-7CD7D8428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03033" y="1377415"/>
            <a:ext cx="633422" cy="6334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3FFA20D-A69D-41A0-929F-06EE6637F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251205" y="65054"/>
            <a:ext cx="886097" cy="6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75274-D032-4922-8B0A-31574EF5E368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CE1556-DDDD-414E-86AB-630D66E3A920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2D42DA-AB70-4EE7-840F-2B5E7CF4CD92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C7EE57-6BFA-477D-9B3B-9A4EE553924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A02007-794A-400C-897E-DDE25B659376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D03A09-61F0-4542-A1B5-2A107E65CD38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1B711-22BE-4787-8479-BFA47002B4E1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BDD6BA-3EFD-4DA1-BDAC-A0F59E42CCD2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E8308D-14B0-4F40-AE11-F7711ACA0D5A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992E686-2B81-43BC-AA22-FFC58E4EA2F2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8262F40-602E-421B-A091-7BDB09F9F281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76C72A-F3BD-4B10-B691-CE991D0D8437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0B2272F-1EED-4891-8D1B-6D60F22FC07F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A91D47-E6BB-4F55-B556-CCCB23A3F664}"/>
              </a:ext>
            </a:extLst>
          </p:cNvPr>
          <p:cNvSpPr/>
          <p:nvPr/>
        </p:nvSpPr>
        <p:spPr>
          <a:xfrm>
            <a:off x="3038912" y="1466767"/>
            <a:ext cx="1484851" cy="137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00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925CCA-9D22-47F7-B6F8-FBCCCD92CC64}"/>
              </a:ext>
            </a:extLst>
          </p:cNvPr>
          <p:cNvSpPr txBox="1"/>
          <p:nvPr/>
        </p:nvSpPr>
        <p:spPr>
          <a:xfrm>
            <a:off x="3095537" y="113382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NOUVEAU PACK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C044F385-6326-41D0-A3D8-A7C6371B7C91}"/>
              </a:ext>
            </a:extLst>
          </p:cNvPr>
          <p:cNvSpPr/>
          <p:nvPr/>
        </p:nvSpPr>
        <p:spPr>
          <a:xfrm>
            <a:off x="3038912" y="3360956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277280-42F5-4F1D-99CE-D0900FEEEC3C}"/>
              </a:ext>
            </a:extLst>
          </p:cNvPr>
          <p:cNvSpPr txBox="1"/>
          <p:nvPr/>
        </p:nvSpPr>
        <p:spPr>
          <a:xfrm>
            <a:off x="3038912" y="3632700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B7A0F-1542-4DF9-B1ED-35686F8FA92E}"/>
              </a:ext>
            </a:extLst>
          </p:cNvPr>
          <p:cNvSpPr txBox="1"/>
          <p:nvPr/>
        </p:nvSpPr>
        <p:spPr>
          <a:xfrm>
            <a:off x="3654123" y="493459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7271133-444E-4EB4-AFD0-E72F6913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7968" y="3465679"/>
            <a:ext cx="1343638" cy="1035367"/>
          </a:xfrm>
          <a:prstGeom prst="rect">
            <a:avLst/>
          </a:prstGeom>
        </p:spPr>
      </p:pic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8F30C289-562B-4E0F-953D-9898E188A096}"/>
              </a:ext>
            </a:extLst>
          </p:cNvPr>
          <p:cNvSpPr/>
          <p:nvPr/>
        </p:nvSpPr>
        <p:spPr>
          <a:xfrm>
            <a:off x="4947968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165C1C12-70F4-4737-96D2-42820105301F}"/>
              </a:ext>
            </a:extLst>
          </p:cNvPr>
          <p:cNvSpPr/>
          <p:nvPr/>
        </p:nvSpPr>
        <p:spPr>
          <a:xfrm>
            <a:off x="4947968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8DE1AFBA-AD89-4201-8712-4996942C2145}"/>
              </a:ext>
            </a:extLst>
          </p:cNvPr>
          <p:cNvSpPr/>
          <p:nvPr/>
        </p:nvSpPr>
        <p:spPr>
          <a:xfrm>
            <a:off x="7558484" y="3360956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EFEA1D-045D-4BCA-BB08-EF8E38939A2F}"/>
              </a:ext>
            </a:extLst>
          </p:cNvPr>
          <p:cNvSpPr txBox="1"/>
          <p:nvPr/>
        </p:nvSpPr>
        <p:spPr>
          <a:xfrm>
            <a:off x="7661169" y="363270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Educative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EFB9D4-B2D9-4F72-8393-811A9871A221}"/>
              </a:ext>
            </a:extLst>
          </p:cNvPr>
          <p:cNvSpPr txBox="1"/>
          <p:nvPr/>
        </p:nvSpPr>
        <p:spPr>
          <a:xfrm>
            <a:off x="8211454" y="4895803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95CB9C9F-D22E-4561-836F-9FF2C752C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6936" y="3469407"/>
            <a:ext cx="718279" cy="1031639"/>
          </a:xfrm>
          <a:prstGeom prst="rect">
            <a:avLst/>
          </a:prstGeom>
        </p:spPr>
      </p:pic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67DC6E18-ED61-4CC1-B283-E94EB98E20D0}"/>
              </a:ext>
            </a:extLst>
          </p:cNvPr>
          <p:cNvSpPr/>
          <p:nvPr/>
        </p:nvSpPr>
        <p:spPr>
          <a:xfrm>
            <a:off x="9467540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2F17D426-DFF3-4D7D-8EF9-E579D8BD75F4}"/>
              </a:ext>
            </a:extLst>
          </p:cNvPr>
          <p:cNvSpPr/>
          <p:nvPr/>
        </p:nvSpPr>
        <p:spPr>
          <a:xfrm>
            <a:off x="9467540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207239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2692866" y="1129410"/>
            <a:ext cx="138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NOUVEAU PACK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12419D-1CC8-43B4-82EE-97A983D4E889}"/>
              </a:ext>
            </a:extLst>
          </p:cNvPr>
          <p:cNvSpPr txBox="1"/>
          <p:nvPr/>
        </p:nvSpPr>
        <p:spPr>
          <a:xfrm>
            <a:off x="2692866" y="1778466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de produit :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22D6737-9066-4F82-B57B-3719938BBCE1}"/>
              </a:ext>
            </a:extLst>
          </p:cNvPr>
          <p:cNvSpPr/>
          <p:nvPr/>
        </p:nvSpPr>
        <p:spPr>
          <a:xfrm>
            <a:off x="4320330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534B7C-C141-4C8C-9CE6-A6C942F2CA86}"/>
              </a:ext>
            </a:extLst>
          </p:cNvPr>
          <p:cNvSpPr txBox="1"/>
          <p:nvPr/>
        </p:nvSpPr>
        <p:spPr>
          <a:xfrm>
            <a:off x="4420998" y="177846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Alimentaire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9FB4B947-F4FD-4E3E-97A3-A5E1855DD973}"/>
              </a:ext>
            </a:extLst>
          </p:cNvPr>
          <p:cNvSpPr/>
          <p:nvPr/>
        </p:nvSpPr>
        <p:spPr>
          <a:xfrm>
            <a:off x="5542326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EB62700-3F95-4FB5-A163-6F45C71A6813}"/>
              </a:ext>
            </a:extLst>
          </p:cNvPr>
          <p:cNvSpPr txBox="1"/>
          <p:nvPr/>
        </p:nvSpPr>
        <p:spPr>
          <a:xfrm>
            <a:off x="5642995" y="1778466"/>
            <a:ext cx="6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Educatif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05970F46-F243-40C0-9E5A-510C6435DF4A}"/>
              </a:ext>
            </a:extLst>
          </p:cNvPr>
          <p:cNvSpPr/>
          <p:nvPr/>
        </p:nvSpPr>
        <p:spPr>
          <a:xfrm>
            <a:off x="6644082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0CD7051-3F5C-42DF-AA92-F943BCF74926}"/>
              </a:ext>
            </a:extLst>
          </p:cNvPr>
          <p:cNvSpPr txBox="1"/>
          <p:nvPr/>
        </p:nvSpPr>
        <p:spPr>
          <a:xfrm>
            <a:off x="6744750" y="1778466"/>
            <a:ext cx="10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Vestimentaire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1A32EC8-0152-4973-8377-A16EF1C8D4B3}"/>
              </a:ext>
            </a:extLst>
          </p:cNvPr>
          <p:cNvSpPr txBox="1"/>
          <p:nvPr/>
        </p:nvSpPr>
        <p:spPr>
          <a:xfrm>
            <a:off x="2692866" y="2359870"/>
            <a:ext cx="110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pack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4CA003-6ED7-48AF-B708-2D793A157235}"/>
              </a:ext>
            </a:extLst>
          </p:cNvPr>
          <p:cNvSpPr/>
          <p:nvPr/>
        </p:nvSpPr>
        <p:spPr>
          <a:xfrm>
            <a:off x="4320330" y="2408214"/>
            <a:ext cx="1954635" cy="180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8FF972C-B886-40EE-B86C-AF035F7F6F15}"/>
              </a:ext>
            </a:extLst>
          </p:cNvPr>
          <p:cNvSpPr/>
          <p:nvPr/>
        </p:nvSpPr>
        <p:spPr>
          <a:xfrm>
            <a:off x="4345533" y="18941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E24208-EE03-445E-ABD6-66F79FB6F051}"/>
              </a:ext>
            </a:extLst>
          </p:cNvPr>
          <p:cNvSpPr txBox="1"/>
          <p:nvPr/>
        </p:nvSpPr>
        <p:spPr>
          <a:xfrm>
            <a:off x="2692865" y="2941274"/>
            <a:ext cx="162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Constituer votre pack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2692865" y="3520986"/>
            <a:ext cx="4051885" cy="220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68EC842-100A-483F-9994-92F919CF645C}"/>
              </a:ext>
            </a:extLst>
          </p:cNvPr>
          <p:cNvSpPr txBox="1"/>
          <p:nvPr/>
        </p:nvSpPr>
        <p:spPr>
          <a:xfrm>
            <a:off x="2793534" y="3626227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Féculents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F5743C3-BC42-4E26-BE9B-72A09E939BEB}"/>
              </a:ext>
            </a:extLst>
          </p:cNvPr>
          <p:cNvSpPr txBox="1"/>
          <p:nvPr/>
        </p:nvSpPr>
        <p:spPr>
          <a:xfrm>
            <a:off x="3053591" y="3825391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A2F3CF8D-A014-4F71-8FF3-71640FE6D3EB}"/>
              </a:ext>
            </a:extLst>
          </p:cNvPr>
          <p:cNvSpPr/>
          <p:nvPr/>
        </p:nvSpPr>
        <p:spPr>
          <a:xfrm>
            <a:off x="2983741" y="391100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3C72D0-1EEB-4B61-BCDA-C743348CB28F}"/>
              </a:ext>
            </a:extLst>
          </p:cNvPr>
          <p:cNvSpPr txBox="1"/>
          <p:nvPr/>
        </p:nvSpPr>
        <p:spPr>
          <a:xfrm>
            <a:off x="3053591" y="4022719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44" name="Cadre 43">
            <a:extLst>
              <a:ext uri="{FF2B5EF4-FFF2-40B4-BE49-F238E27FC236}">
                <a16:creationId xmlns:a16="http://schemas.microsoft.com/office/drawing/2014/main" id="{25F6D121-F40F-4A0B-AF22-FE0FD8E58559}"/>
              </a:ext>
            </a:extLst>
          </p:cNvPr>
          <p:cNvSpPr/>
          <p:nvPr/>
        </p:nvSpPr>
        <p:spPr>
          <a:xfrm>
            <a:off x="2983741" y="4108335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05EF4C0-0E98-4F83-AA37-6E52C2C384AC}"/>
              </a:ext>
            </a:extLst>
          </p:cNvPr>
          <p:cNvSpPr txBox="1"/>
          <p:nvPr/>
        </p:nvSpPr>
        <p:spPr>
          <a:xfrm>
            <a:off x="2793534" y="4278610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Laitages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1FEDAF9-3763-4A24-A946-4365EC8BE019}"/>
              </a:ext>
            </a:extLst>
          </p:cNvPr>
          <p:cNvSpPr txBox="1"/>
          <p:nvPr/>
        </p:nvSpPr>
        <p:spPr>
          <a:xfrm>
            <a:off x="3053591" y="4477774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47" name="Cadre 46">
            <a:extLst>
              <a:ext uri="{FF2B5EF4-FFF2-40B4-BE49-F238E27FC236}">
                <a16:creationId xmlns:a16="http://schemas.microsoft.com/office/drawing/2014/main" id="{A313088C-59D5-4083-81D4-795C5135B9F1}"/>
              </a:ext>
            </a:extLst>
          </p:cNvPr>
          <p:cNvSpPr/>
          <p:nvPr/>
        </p:nvSpPr>
        <p:spPr>
          <a:xfrm>
            <a:off x="2983741" y="456339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FDC2D7-36A2-4E88-9BCE-4195AF17548D}"/>
              </a:ext>
            </a:extLst>
          </p:cNvPr>
          <p:cNvSpPr txBox="1"/>
          <p:nvPr/>
        </p:nvSpPr>
        <p:spPr>
          <a:xfrm>
            <a:off x="3053591" y="4679714"/>
            <a:ext cx="95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Beurre 250g</a:t>
            </a:r>
          </a:p>
        </p:txBody>
      </p:sp>
      <p:sp>
        <p:nvSpPr>
          <p:cNvPr id="54" name="Cadre 53">
            <a:extLst>
              <a:ext uri="{FF2B5EF4-FFF2-40B4-BE49-F238E27FC236}">
                <a16:creationId xmlns:a16="http://schemas.microsoft.com/office/drawing/2014/main" id="{7CD81AB6-E9D8-41BA-8400-B9A6C912D6B5}"/>
              </a:ext>
            </a:extLst>
          </p:cNvPr>
          <p:cNvSpPr/>
          <p:nvPr/>
        </p:nvSpPr>
        <p:spPr>
          <a:xfrm>
            <a:off x="2983741" y="476533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7CF5F54-FB62-4AB3-8EF2-0F98331906B5}"/>
              </a:ext>
            </a:extLst>
          </p:cNvPr>
          <p:cNvSpPr txBox="1"/>
          <p:nvPr/>
        </p:nvSpPr>
        <p:spPr>
          <a:xfrm>
            <a:off x="2793533" y="4927153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</a:t>
            </a:r>
            <a:r>
              <a:rPr lang="fr-FR" sz="1200" b="1" dirty="0" err="1"/>
              <a:t>etc</a:t>
            </a:r>
            <a:endParaRPr lang="fr-FR" sz="1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0CD1B-973A-4B55-A3C6-DA6DFE01F106}"/>
              </a:ext>
            </a:extLst>
          </p:cNvPr>
          <p:cNvSpPr/>
          <p:nvPr/>
        </p:nvSpPr>
        <p:spPr>
          <a:xfrm>
            <a:off x="7057180" y="3520986"/>
            <a:ext cx="2558308" cy="220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4DBF083-9DF6-479D-B55A-D9D0F13ACFE7}"/>
              </a:ext>
            </a:extLst>
          </p:cNvPr>
          <p:cNvSpPr txBox="1"/>
          <p:nvPr/>
        </p:nvSpPr>
        <p:spPr>
          <a:xfrm>
            <a:off x="7128486" y="3626226"/>
            <a:ext cx="152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Récapitulatif du pack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C12242E-9DCB-4D1D-A28D-6CCEE868BAA4}"/>
              </a:ext>
            </a:extLst>
          </p:cNvPr>
          <p:cNvCxnSpPr>
            <a:cxnSpLocks/>
          </p:cNvCxnSpPr>
          <p:nvPr/>
        </p:nvCxnSpPr>
        <p:spPr>
          <a:xfrm>
            <a:off x="7057180" y="3969040"/>
            <a:ext cx="25583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FE9C48D-BE34-4CCE-A9F3-B5564A129BB8}"/>
              </a:ext>
            </a:extLst>
          </p:cNvPr>
          <p:cNvSpPr txBox="1"/>
          <p:nvPr/>
        </p:nvSpPr>
        <p:spPr>
          <a:xfrm>
            <a:off x="7375757" y="4229515"/>
            <a:ext cx="66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A224F34-75E0-40A8-AE63-2B72FBE3A5F4}"/>
              </a:ext>
            </a:extLst>
          </p:cNvPr>
          <p:cNvSpPr txBox="1"/>
          <p:nvPr/>
        </p:nvSpPr>
        <p:spPr>
          <a:xfrm>
            <a:off x="7375757" y="4450754"/>
            <a:ext cx="8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34F9B0-580B-4E53-B96B-649D4AFC7BA8}"/>
              </a:ext>
            </a:extLst>
          </p:cNvPr>
          <p:cNvSpPr txBox="1"/>
          <p:nvPr/>
        </p:nvSpPr>
        <p:spPr>
          <a:xfrm>
            <a:off x="7375757" y="4672519"/>
            <a:ext cx="58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7BC76C-4255-4624-99E3-13993C118435}"/>
              </a:ext>
            </a:extLst>
          </p:cNvPr>
          <p:cNvSpPr/>
          <p:nvPr/>
        </p:nvSpPr>
        <p:spPr>
          <a:xfrm>
            <a:off x="7282400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6D0029-0E89-458D-BFC6-3A38802824DF}"/>
              </a:ext>
            </a:extLst>
          </p:cNvPr>
          <p:cNvSpPr/>
          <p:nvPr/>
        </p:nvSpPr>
        <p:spPr>
          <a:xfrm>
            <a:off x="8130708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789B2-790D-463D-8F73-0ACD46D72C53}"/>
              </a:ext>
            </a:extLst>
          </p:cNvPr>
          <p:cNvSpPr/>
          <p:nvPr/>
        </p:nvSpPr>
        <p:spPr>
          <a:xfrm>
            <a:off x="7282400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E709D6-1F71-4F39-82AB-C7D73EA82A28}"/>
              </a:ext>
            </a:extLst>
          </p:cNvPr>
          <p:cNvSpPr/>
          <p:nvPr/>
        </p:nvSpPr>
        <p:spPr>
          <a:xfrm>
            <a:off x="8130708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F69765-2C30-4499-996F-12BBB48483BB}"/>
              </a:ext>
            </a:extLst>
          </p:cNvPr>
          <p:cNvSpPr/>
          <p:nvPr/>
        </p:nvSpPr>
        <p:spPr>
          <a:xfrm>
            <a:off x="7282400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993F89-D9BA-4777-B426-5B9F8E5D9253}"/>
              </a:ext>
            </a:extLst>
          </p:cNvPr>
          <p:cNvSpPr/>
          <p:nvPr/>
        </p:nvSpPr>
        <p:spPr>
          <a:xfrm>
            <a:off x="8130708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8D7A52-64C7-4EC9-9572-3963359187CB}"/>
              </a:ext>
            </a:extLst>
          </p:cNvPr>
          <p:cNvSpPr txBox="1"/>
          <p:nvPr/>
        </p:nvSpPr>
        <p:spPr>
          <a:xfrm>
            <a:off x="8317395" y="3983722"/>
            <a:ext cx="66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Quantité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02252E6-916A-4F2D-A9E2-2227116F37FF}"/>
              </a:ext>
            </a:extLst>
          </p:cNvPr>
          <p:cNvSpPr txBox="1"/>
          <p:nvPr/>
        </p:nvSpPr>
        <p:spPr>
          <a:xfrm>
            <a:off x="7376815" y="3987199"/>
            <a:ext cx="66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Produit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628FF00-5994-4332-9587-3EE3AB1B1B2D}"/>
              </a:ext>
            </a:extLst>
          </p:cNvPr>
          <p:cNvSpPr txBox="1"/>
          <p:nvPr/>
        </p:nvSpPr>
        <p:spPr>
          <a:xfrm>
            <a:off x="8563315" y="423140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FBB6283-E315-4FFD-8123-F1BD19E4B336}"/>
              </a:ext>
            </a:extLst>
          </p:cNvPr>
          <p:cNvSpPr txBox="1"/>
          <p:nvPr/>
        </p:nvSpPr>
        <p:spPr>
          <a:xfrm>
            <a:off x="8563315" y="445075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B57BE0F-FA59-44FF-AF76-35A1109C444B}"/>
              </a:ext>
            </a:extLst>
          </p:cNvPr>
          <p:cNvSpPr txBox="1"/>
          <p:nvPr/>
        </p:nvSpPr>
        <p:spPr>
          <a:xfrm>
            <a:off x="8563315" y="465474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E4F1B19-B291-4FF3-B33C-77FAF6F0B29B}"/>
              </a:ext>
            </a:extLst>
          </p:cNvPr>
          <p:cNvSpPr txBox="1"/>
          <p:nvPr/>
        </p:nvSpPr>
        <p:spPr>
          <a:xfrm>
            <a:off x="8939139" y="3983722"/>
            <a:ext cx="66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Prix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CB87B9C-F186-4A92-8E81-C3DBD3175B23}"/>
              </a:ext>
            </a:extLst>
          </p:cNvPr>
          <p:cNvSpPr txBox="1"/>
          <p:nvPr/>
        </p:nvSpPr>
        <p:spPr>
          <a:xfrm>
            <a:off x="9120564" y="423140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CF78F4-8B6F-455E-995A-1ABBCAF7D10B}"/>
              </a:ext>
            </a:extLst>
          </p:cNvPr>
          <p:cNvSpPr txBox="1"/>
          <p:nvPr/>
        </p:nvSpPr>
        <p:spPr>
          <a:xfrm>
            <a:off x="9120564" y="445637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2006949-F45D-436A-A3F2-C7FB0276D56A}"/>
              </a:ext>
            </a:extLst>
          </p:cNvPr>
          <p:cNvSpPr txBox="1"/>
          <p:nvPr/>
        </p:nvSpPr>
        <p:spPr>
          <a:xfrm>
            <a:off x="9120564" y="467971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2C2DC0-D922-4C9B-8CAF-4E9DDBD23065}"/>
              </a:ext>
            </a:extLst>
          </p:cNvPr>
          <p:cNvSpPr/>
          <p:nvPr/>
        </p:nvSpPr>
        <p:spPr>
          <a:xfrm>
            <a:off x="7057180" y="5794404"/>
            <a:ext cx="2558308" cy="284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7FFFCC1-ACE6-4E18-B0F7-F1732FFF6209}"/>
              </a:ext>
            </a:extLst>
          </p:cNvPr>
          <p:cNvSpPr txBox="1"/>
          <p:nvPr/>
        </p:nvSpPr>
        <p:spPr>
          <a:xfrm>
            <a:off x="7118062" y="5806056"/>
            <a:ext cx="152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TOTAL :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6D4EA8C-C292-47A1-BE01-CCF618F0DCE1}"/>
              </a:ext>
            </a:extLst>
          </p:cNvPr>
          <p:cNvSpPr txBox="1"/>
          <p:nvPr/>
        </p:nvSpPr>
        <p:spPr>
          <a:xfrm>
            <a:off x="8980004" y="5806056"/>
            <a:ext cx="5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3 €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9FD8E42-F742-4F00-A36E-5F8795A2B0F9}"/>
              </a:ext>
            </a:extLst>
          </p:cNvPr>
          <p:cNvSpPr/>
          <p:nvPr/>
        </p:nvSpPr>
        <p:spPr>
          <a:xfrm>
            <a:off x="5988050" y="5806056"/>
            <a:ext cx="756700" cy="180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782C2CB5-A8DC-4C39-8DB0-DFE364296FC1}"/>
              </a:ext>
            </a:extLst>
          </p:cNvPr>
          <p:cNvSpPr txBox="1"/>
          <p:nvPr/>
        </p:nvSpPr>
        <p:spPr>
          <a:xfrm>
            <a:off x="6050615" y="5780795"/>
            <a:ext cx="662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AJOUTER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BB2F94-833F-4B95-BA89-34D7F9376953}"/>
              </a:ext>
            </a:extLst>
          </p:cNvPr>
          <p:cNvSpPr/>
          <p:nvPr/>
        </p:nvSpPr>
        <p:spPr>
          <a:xfrm>
            <a:off x="8971099" y="6420222"/>
            <a:ext cx="72238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1040012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807</Words>
  <Application>Microsoft Office PowerPoint</Application>
  <PresentationFormat>Grand écran</PresentationFormat>
  <Paragraphs>343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NSimSun</vt:lpstr>
      <vt:lpstr>Arial</vt:lpstr>
      <vt:lpstr>Calibri</vt:lpstr>
      <vt:lpstr>Calibri Light</vt:lpstr>
      <vt:lpstr>Liberation Serif</vt:lpstr>
      <vt:lpstr>Lucida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amalkader36@gmail.com</cp:lastModifiedBy>
  <cp:revision>91</cp:revision>
  <dcterms:created xsi:type="dcterms:W3CDTF">2018-10-03T07:46:21Z</dcterms:created>
  <dcterms:modified xsi:type="dcterms:W3CDTF">2018-10-08T13:05:11Z</dcterms:modified>
</cp:coreProperties>
</file>