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E013C-7F48-4EEA-9F1B-B7A6DE37E224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FC80E-5129-4D67-A976-F5C66A6FA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3AADF-253F-41A1-AF6E-FB0ED53A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B67FEC-5570-4B32-8504-9DBE59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CDD7B-D1BA-4E2E-9A07-4CA587E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3EC1-F184-4B4E-B6CB-A1EA6ED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48139-FC28-480A-BF42-34C81E3A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1C08-8F06-4B8A-AD3D-AAB1918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AC7E8-04B5-43B4-BE4E-B0188937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4DFA7-520B-446C-A888-4E924AD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2130A-B8B7-4EBC-8D19-7B7555D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D75E9-0D84-4D14-AA87-2C36C8A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31FFC8-239A-4E33-BE14-0C0086F1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617C1-67D7-4007-8137-2B33D95A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92AEF6-BD21-4E0F-A461-9C2BACE4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EE96-448D-42F5-B446-5F9E70CF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1E19F-A187-49E5-9FD0-D1C24F3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AC0FA-BF81-4151-A825-1FFCBB0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A7BA8-90F7-45BA-ADE5-43ED7EB3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0B8576-0C69-482A-B549-CCA3F4D2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298FA-6D76-4053-81D7-6C081976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CD611-DE8B-4D30-8F66-86C2919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7CED-948B-486D-BD69-5FC783FF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06987-8EBE-4568-BA2B-25CE4434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F9E79-45E9-40F3-BA3B-8E92BF59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B6CAF-B28B-4190-9DC2-D0E4E83D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C07A4-B1F7-4AA4-BE0A-C12AE9B0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05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6B67A-BC1B-435C-B057-81E4611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D0C45-7E6B-4526-AC2C-CD919507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BC29F6-C98E-40B5-8029-86412530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1B6E42-40C1-4E01-AE18-B9088D7B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F2001-D581-4874-B22B-65C1B78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59D79-D7AD-4C63-8383-16921D8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97B31-15ED-41B9-98C2-A113CEAB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E283B-A0A7-48B1-A93D-FD592396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C2234-B805-4E81-AB72-D6458894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979BBE-8C05-4FAD-A2D4-C342D3B9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2E01BF-4CEA-4AE0-90D8-D11F0267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27DC7F-C989-497E-A057-C3B9DF9C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844F92-2F1B-456F-ACEC-E9ACE8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573DA8-E8EB-4B21-A6E9-907C29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0C6D5-A791-43E1-8C1B-44967BC7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F86C8-28AF-4160-AE55-77E7C99A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CE9028-61D4-45CF-B038-CE10DD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44AD2A-6A62-4CBE-B7C2-D2FAA6B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5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06E62B-88F9-40B0-96D9-2E6485E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694FA-4955-45BE-AE18-EB9751BC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8433BC-9811-4678-88A2-3E369C3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3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3194A-2573-4948-A23C-061D4A1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D5B83-B7F4-4AD0-895C-22B559EC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A8348D-5645-44F4-B19B-9460A1AF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3A8D2-314D-4C78-B103-42520B44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AEFC7-D655-4AF7-9ABE-6CBD4AE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B8618-33AB-41D5-B1F7-5FB99AF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76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9BC5-9EE9-49DA-A29E-E933AF6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8FE401-11C5-4A95-81A0-97CDC817C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639B33-14B6-49F4-890F-0ABA779F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787EA4-3A05-481D-A600-D5046A3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216C06-0EB9-4D66-960D-53B53F8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44AB7-6550-487C-AFD5-2179F5AA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31310-96EC-429C-BC80-94BAACDF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F85F5-BCB2-4446-8504-147F387B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3B4C26-F2A4-43E7-896A-4B656117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2862-0893-49F1-BBCC-8BA3E4A51C8F}" type="datetimeFigureOut">
              <a:rPr lang="fr-FR" smtClean="0"/>
              <a:t>04/10/2018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508BC-6635-426C-BA85-56639FC4B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C1749-EB2C-4DCA-811F-010103B5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7821-6487-438C-80B0-8E4FAF7EF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fr.wikipedia.org/wiki/Les_petits_fr%C3%A8res_des_Pauvres" TargetMode="External"/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fr.wikipedia.org/wiki/Action_contre_la_faim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uman_Appeal_(formerly_Human_Appeal_International)" TargetMode="External"/><Relationship Id="rId5" Type="http://schemas.openxmlformats.org/officeDocument/2006/relationships/hyperlink" Target="https://fr.wikipedia.org/wiki/Fichier:Restos_du_coeur_Logo.svg" TargetMode="External"/><Relationship Id="rId15" Type="http://schemas.openxmlformats.org/officeDocument/2006/relationships/hyperlink" Target="http://commons.wikimedia.org/wiki/File:Breezeicons-actions-22-kt-add-filters.svg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fr.wikipedia.org/wiki/Aide_et_Action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croixrougedeparis/9005159361" TargetMode="External"/><Relationship Id="rId7" Type="http://schemas.openxmlformats.org/officeDocument/2006/relationships/hyperlink" Target="https://www.recreatisse.com/2015/08/30/programmations-au-ce1/#comment-8401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://eueabete.com.br/piramide-alimentar-grupos-e-porcoes/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creatisse.com/2015/08/30/programmations-au-ce1/#comment-84013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ueabete.com.br/piramide-alimentar-grupos-e-porco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>
            <a:extLst>
              <a:ext uri="{FF2B5EF4-FFF2-40B4-BE49-F238E27FC236}">
                <a16:creationId xmlns:a16="http://schemas.microsoft.com/office/drawing/2014/main" id="{8E5E8B95-BF5C-469B-9E92-1ED97DEDA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" y="796945"/>
            <a:ext cx="12186142" cy="582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5C9626-DB0B-4FC9-9160-F57730C43DC1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7DD47C-2029-4071-96D5-A3ABDEE44FD4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SHARE YOUR PACK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622117-05B5-4333-A96C-E82054A167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F8C77E-4D43-407D-928E-0A1086921B40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8A0B73-7101-4A53-A6FF-62A73A7F7B87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20CF2-F96C-48B9-8B8A-B860DDA5F2D9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7EA48-92D3-4E92-B0AC-FC41D6F73BCD}"/>
              </a:ext>
            </a:extLst>
          </p:cNvPr>
          <p:cNvSpPr/>
          <p:nvPr/>
        </p:nvSpPr>
        <p:spPr>
          <a:xfrm>
            <a:off x="-1" y="6140741"/>
            <a:ext cx="12191999" cy="71725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3BC2B8-9138-4E20-8E54-79E4B77DDE5A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C57189-F9AD-4124-80AE-2E278B16632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0AD73E0-125F-47B1-92A5-D272FAC61E12}"/>
              </a:ext>
            </a:extLst>
          </p:cNvPr>
          <p:cNvSpPr txBox="1"/>
          <p:nvPr/>
        </p:nvSpPr>
        <p:spPr>
          <a:xfrm>
            <a:off x="1568741" y="6176204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Adresse </a:t>
            </a:r>
            <a:r>
              <a:rPr lang="fr-FR" sz="1200" dirty="0">
                <a:solidFill>
                  <a:schemeClr val="bg1"/>
                </a:solidFill>
              </a:rPr>
              <a:t>:  </a:t>
            </a:r>
          </a:p>
          <a:p>
            <a:r>
              <a:rPr lang="fr-FR" sz="1200" dirty="0">
                <a:solidFill>
                  <a:schemeClr val="bg1"/>
                </a:solidFill>
              </a:rPr>
              <a:t>9 Boulevard du Général de Gaulle</a:t>
            </a:r>
          </a:p>
          <a:p>
            <a:r>
              <a:rPr lang="fr-FR" sz="1200" dirty="0">
                <a:solidFill>
                  <a:schemeClr val="bg1"/>
                </a:solidFill>
              </a:rPr>
              <a:t>Montrouge 92000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40A77F-50A3-423E-8B1E-5FDEDEAA9286}"/>
              </a:ext>
            </a:extLst>
          </p:cNvPr>
          <p:cNvSpPr txBox="1"/>
          <p:nvPr/>
        </p:nvSpPr>
        <p:spPr>
          <a:xfrm>
            <a:off x="4110606" y="6176203"/>
            <a:ext cx="254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chemeClr val="bg1"/>
                </a:solidFill>
              </a:rPr>
              <a:t>Téléphone </a:t>
            </a:r>
            <a:r>
              <a:rPr lang="fr-FR" sz="1200" dirty="0">
                <a:solidFill>
                  <a:schemeClr val="bg1"/>
                </a:solidFill>
              </a:rPr>
              <a:t>:  01.XX.XX.XX.XX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u="sng" dirty="0">
                <a:solidFill>
                  <a:schemeClr val="bg1"/>
                </a:solidFill>
              </a:rPr>
              <a:t>E-MAIL </a:t>
            </a:r>
            <a:r>
              <a:rPr lang="fr-FR" sz="1200" dirty="0">
                <a:solidFill>
                  <a:schemeClr val="bg1"/>
                </a:solidFill>
              </a:rPr>
              <a:t>: association@gmail.com</a:t>
            </a:r>
            <a:endParaRPr lang="fr-FR" sz="1200" u="sng" dirty="0">
              <a:solidFill>
                <a:schemeClr val="bg1"/>
              </a:solidFill>
            </a:endParaRPr>
          </a:p>
        </p:txBody>
      </p:sp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EAD56A58-6B2C-4215-B3D6-2CBE5FF0E6AE}"/>
              </a:ext>
            </a:extLst>
          </p:cNvPr>
          <p:cNvSpPr/>
          <p:nvPr/>
        </p:nvSpPr>
        <p:spPr>
          <a:xfrm rot="10800000">
            <a:off x="10492648" y="692304"/>
            <a:ext cx="1165058" cy="796954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C567182-F78A-44AC-A28D-3DC15A5BCF9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>
            <a:off x="10492648" y="1090781"/>
            <a:ext cx="116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B84DEF6-63A6-416D-A075-5413E63C0C8D}"/>
              </a:ext>
            </a:extLst>
          </p:cNvPr>
          <p:cNvSpPr/>
          <p:nvPr/>
        </p:nvSpPr>
        <p:spPr>
          <a:xfrm>
            <a:off x="11501307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85B144-8795-4CFE-99DD-CDC4690CB1C2}"/>
              </a:ext>
            </a:extLst>
          </p:cNvPr>
          <p:cNvSpPr txBox="1"/>
          <p:nvPr/>
        </p:nvSpPr>
        <p:spPr>
          <a:xfrm>
            <a:off x="1773377" y="961130"/>
            <a:ext cx="8645241" cy="42780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i="1" dirty="0"/>
              <a:t>LA CROIX-ROUGE</a:t>
            </a:r>
          </a:p>
          <a:p>
            <a:endParaRPr lang="fr-FR" sz="2800" b="1" i="1" dirty="0"/>
          </a:p>
          <a:p>
            <a:r>
              <a:rPr lang="fr-FR" sz="2400" b="1" u="sng" dirty="0"/>
              <a:t>Détails :</a:t>
            </a:r>
            <a:r>
              <a:rPr lang="fr-FR" sz="2400" b="1" dirty="0"/>
              <a:t> </a:t>
            </a:r>
            <a:r>
              <a:rPr lang="fr-FR" sz="2400" dirty="0"/>
              <a:t>La Croix-Rouge française (</a:t>
            </a:r>
            <a:r>
              <a:rPr lang="fr-FR" sz="2400" dirty="0" err="1"/>
              <a:t>CRf</a:t>
            </a:r>
            <a:r>
              <a:rPr lang="fr-FR" sz="24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2400" dirty="0"/>
          </a:p>
          <a:p>
            <a:r>
              <a:rPr lang="fr-FR" sz="24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Pack Educative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B11949E-763E-4B1C-87A6-D1EB6C72D5AA}"/>
              </a:ext>
            </a:extLst>
          </p:cNvPr>
          <p:cNvSpPr/>
          <p:nvPr/>
        </p:nvSpPr>
        <p:spPr>
          <a:xfrm rot="10800000">
            <a:off x="285530" y="2937602"/>
            <a:ext cx="234585" cy="49139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1728F164-27B3-446C-BD7C-1620A54A4889}"/>
              </a:ext>
            </a:extLst>
          </p:cNvPr>
          <p:cNvSpPr/>
          <p:nvPr/>
        </p:nvSpPr>
        <p:spPr>
          <a:xfrm>
            <a:off x="4905463" y="5464416"/>
            <a:ext cx="1866550" cy="427839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un don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80F91C-95F6-4404-8E2B-BA050E07FD45}"/>
              </a:ext>
            </a:extLst>
          </p:cNvPr>
          <p:cNvSpPr txBox="1"/>
          <p:nvPr/>
        </p:nvSpPr>
        <p:spPr>
          <a:xfrm>
            <a:off x="10526207" y="777635"/>
            <a:ext cx="9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Donateur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518359-8E31-4135-9886-161B58E1227C}"/>
              </a:ext>
            </a:extLst>
          </p:cNvPr>
          <p:cNvSpPr txBox="1"/>
          <p:nvPr/>
        </p:nvSpPr>
        <p:spPr>
          <a:xfrm>
            <a:off x="10526207" y="1090780"/>
            <a:ext cx="1048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Association</a:t>
            </a:r>
            <a:endParaRPr lang="fr-FR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8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2EE82-A520-4E2D-9F3F-699272EF9BCE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8A6B9C-8995-4FB2-A3C8-869DD8CCA2E3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1F899F-7093-4673-9893-3B762644659F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71EB1-B927-47FC-ACE2-70E8443EF85D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E29B85-2527-4EFA-B061-42359903DCC3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EB3E26-77D4-4FBC-B3DC-0137B20F9DF2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BB3406-D98F-4A89-A9FE-9F145ABA917D}"/>
              </a:ext>
            </a:extLst>
          </p:cNvPr>
          <p:cNvSpPr txBox="1"/>
          <p:nvPr/>
        </p:nvSpPr>
        <p:spPr>
          <a:xfrm>
            <a:off x="243280" y="633009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D53357-90A9-4E2F-891E-5DBA802959B7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142B6EA8-202D-4BC0-9D1E-7A6A3DE49940}"/>
              </a:ext>
            </a:extLst>
          </p:cNvPr>
          <p:cNvSpPr/>
          <p:nvPr/>
        </p:nvSpPr>
        <p:spPr>
          <a:xfrm>
            <a:off x="303227" y="2377332"/>
            <a:ext cx="3509742" cy="2089806"/>
          </a:xfrm>
          <a:prstGeom prst="flowChartAlternateProcess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ACC6B4E-EC16-4B77-8310-DDB008CE24EF}"/>
              </a:ext>
            </a:extLst>
          </p:cNvPr>
          <p:cNvSpPr txBox="1"/>
          <p:nvPr/>
        </p:nvSpPr>
        <p:spPr>
          <a:xfrm>
            <a:off x="553847" y="2433893"/>
            <a:ext cx="1711103" cy="13849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Croix Rouge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F029366-733E-4FEF-BE56-698321324458}"/>
              </a:ext>
            </a:extLst>
          </p:cNvPr>
          <p:cNvSpPr/>
          <p:nvPr/>
        </p:nvSpPr>
        <p:spPr>
          <a:xfrm>
            <a:off x="4341129" y="2377332"/>
            <a:ext cx="3509742" cy="2089806"/>
          </a:xfrm>
          <a:prstGeom prst="flowChartAlternate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AFC464-B907-4B45-A55E-506364E6BDCA}"/>
              </a:ext>
            </a:extLst>
          </p:cNvPr>
          <p:cNvSpPr txBox="1"/>
          <p:nvPr/>
        </p:nvSpPr>
        <p:spPr>
          <a:xfrm>
            <a:off x="4591750" y="2433892"/>
            <a:ext cx="1711100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Resto Du Cœur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F7B6B79F-1CE0-4925-8CE6-B54A6D27DDC3}"/>
              </a:ext>
            </a:extLst>
          </p:cNvPr>
          <p:cNvSpPr/>
          <p:nvPr/>
        </p:nvSpPr>
        <p:spPr>
          <a:xfrm>
            <a:off x="2234538" y="40028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DC5A6AC2-4262-4934-8ABE-56CC14A23963}"/>
              </a:ext>
            </a:extLst>
          </p:cNvPr>
          <p:cNvSpPr/>
          <p:nvPr/>
        </p:nvSpPr>
        <p:spPr>
          <a:xfrm>
            <a:off x="6274645" y="4002864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EEF28A-865D-4ED3-8131-33FE27CC918C}"/>
              </a:ext>
            </a:extLst>
          </p:cNvPr>
          <p:cNvSpPr txBox="1"/>
          <p:nvPr/>
        </p:nvSpPr>
        <p:spPr>
          <a:xfrm>
            <a:off x="4570038" y="1076090"/>
            <a:ext cx="3418243" cy="369332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fr-FR" b="1" dirty="0"/>
              <a:t>NOS ASSOCIATIONS PARTENAIRES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49C043EF-A359-40EE-A7A6-5E1E9CF54A9E}"/>
              </a:ext>
            </a:extLst>
          </p:cNvPr>
          <p:cNvSpPr/>
          <p:nvPr/>
        </p:nvSpPr>
        <p:spPr>
          <a:xfrm>
            <a:off x="8379031" y="2384097"/>
            <a:ext cx="3509742" cy="2089806"/>
          </a:xfrm>
          <a:prstGeom prst="flowChartAlternateProcess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AE22F56-9EE2-4743-823F-D1851A8B82F0}"/>
              </a:ext>
            </a:extLst>
          </p:cNvPr>
          <p:cNvSpPr txBox="1"/>
          <p:nvPr/>
        </p:nvSpPr>
        <p:spPr>
          <a:xfrm>
            <a:off x="8629651" y="2440657"/>
            <a:ext cx="2239259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Action Contre La Faim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</p:txBody>
      </p:sp>
      <p:sp>
        <p:nvSpPr>
          <p:cNvPr id="33" name="Organigramme : Alternative 32">
            <a:extLst>
              <a:ext uri="{FF2B5EF4-FFF2-40B4-BE49-F238E27FC236}">
                <a16:creationId xmlns:a16="http://schemas.microsoft.com/office/drawing/2014/main" id="{FE8DD30D-E059-4B15-A660-B0B31E1D4F36}"/>
              </a:ext>
            </a:extLst>
          </p:cNvPr>
          <p:cNvSpPr/>
          <p:nvPr/>
        </p:nvSpPr>
        <p:spPr>
          <a:xfrm>
            <a:off x="10312547" y="4009629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9B730F28-2E22-49AD-A80C-76A51954DC1F}"/>
              </a:ext>
            </a:extLst>
          </p:cNvPr>
          <p:cNvSpPr/>
          <p:nvPr/>
        </p:nvSpPr>
        <p:spPr>
          <a:xfrm>
            <a:off x="303227" y="4736903"/>
            <a:ext cx="3509742" cy="2089806"/>
          </a:xfrm>
          <a:prstGeom prst="flowChartAlternateProcess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132C8D8-AA50-44FD-AD38-9404585440E8}"/>
              </a:ext>
            </a:extLst>
          </p:cNvPr>
          <p:cNvSpPr txBox="1"/>
          <p:nvPr/>
        </p:nvSpPr>
        <p:spPr>
          <a:xfrm>
            <a:off x="553847" y="4793464"/>
            <a:ext cx="1711103" cy="11387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Aide et Action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Educatif</a:t>
            </a: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D1A183B2-794B-451A-AF61-204581611B71}"/>
              </a:ext>
            </a:extLst>
          </p:cNvPr>
          <p:cNvSpPr/>
          <p:nvPr/>
        </p:nvSpPr>
        <p:spPr>
          <a:xfrm>
            <a:off x="4341129" y="4736903"/>
            <a:ext cx="3509742" cy="2089806"/>
          </a:xfrm>
          <a:prstGeom prst="flowChartAlternateProcess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A294B96-6353-4D93-BA31-7CC1BFB327BE}"/>
              </a:ext>
            </a:extLst>
          </p:cNvPr>
          <p:cNvSpPr txBox="1"/>
          <p:nvPr/>
        </p:nvSpPr>
        <p:spPr>
          <a:xfrm>
            <a:off x="4591749" y="4793463"/>
            <a:ext cx="1867774" cy="13849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Human </a:t>
            </a:r>
            <a:r>
              <a:rPr lang="fr-FR" dirty="0" err="1"/>
              <a:t>Appeal</a:t>
            </a:r>
            <a:endParaRPr lang="fr-FR" dirty="0"/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38" name="Organigramme : Alternative 37">
            <a:extLst>
              <a:ext uri="{FF2B5EF4-FFF2-40B4-BE49-F238E27FC236}">
                <a16:creationId xmlns:a16="http://schemas.microsoft.com/office/drawing/2014/main" id="{65EE84E5-1F99-457C-80B5-141DF35364DD}"/>
              </a:ext>
            </a:extLst>
          </p:cNvPr>
          <p:cNvSpPr/>
          <p:nvPr/>
        </p:nvSpPr>
        <p:spPr>
          <a:xfrm>
            <a:off x="2234538" y="6362435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39" name="Organigramme : Alternative 38">
            <a:extLst>
              <a:ext uri="{FF2B5EF4-FFF2-40B4-BE49-F238E27FC236}">
                <a16:creationId xmlns:a16="http://schemas.microsoft.com/office/drawing/2014/main" id="{63FE987F-3392-4F61-8764-358DD9E72F48}"/>
              </a:ext>
            </a:extLst>
          </p:cNvPr>
          <p:cNvSpPr/>
          <p:nvPr/>
        </p:nvSpPr>
        <p:spPr>
          <a:xfrm>
            <a:off x="6274645" y="6362435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697363C0-6BE3-44EE-A429-8A837F433103}"/>
              </a:ext>
            </a:extLst>
          </p:cNvPr>
          <p:cNvSpPr/>
          <p:nvPr/>
        </p:nvSpPr>
        <p:spPr>
          <a:xfrm>
            <a:off x="8379031" y="4743668"/>
            <a:ext cx="3509742" cy="2089806"/>
          </a:xfrm>
          <a:prstGeom prst="flowChartAlternateProcess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F160D40-EC89-4BC3-B2E8-C2C8A4420D42}"/>
              </a:ext>
            </a:extLst>
          </p:cNvPr>
          <p:cNvSpPr txBox="1"/>
          <p:nvPr/>
        </p:nvSpPr>
        <p:spPr>
          <a:xfrm>
            <a:off x="8629651" y="4800228"/>
            <a:ext cx="2871655" cy="16312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Petits Frères des Pauvres</a:t>
            </a:r>
          </a:p>
          <a:p>
            <a:endParaRPr lang="fr-FR" dirty="0"/>
          </a:p>
          <a:p>
            <a:r>
              <a:rPr lang="fr-FR" sz="1600" dirty="0"/>
              <a:t>Besoin :</a:t>
            </a:r>
          </a:p>
          <a:p>
            <a:r>
              <a:rPr lang="fr-FR" sz="1600" dirty="0"/>
              <a:t>- Pack Alimentaire</a:t>
            </a:r>
          </a:p>
          <a:p>
            <a:r>
              <a:rPr lang="fr-FR" sz="1600" dirty="0"/>
              <a:t>- Pack Educatif</a:t>
            </a:r>
          </a:p>
          <a:p>
            <a:r>
              <a:rPr lang="fr-FR" sz="1600" dirty="0"/>
              <a:t>- Pack Vestimentaire</a:t>
            </a: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B7BE7F5C-6C65-472D-87E7-77E3F7A707BA}"/>
              </a:ext>
            </a:extLst>
          </p:cNvPr>
          <p:cNvSpPr/>
          <p:nvPr/>
        </p:nvSpPr>
        <p:spPr>
          <a:xfrm>
            <a:off x="10312547" y="6369200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FAIRE UN DON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15701-AED9-433F-BBE0-1BED3D46EA08}"/>
              </a:ext>
            </a:extLst>
          </p:cNvPr>
          <p:cNvSpPr/>
          <p:nvPr/>
        </p:nvSpPr>
        <p:spPr>
          <a:xfrm>
            <a:off x="0" y="1688452"/>
            <a:ext cx="12192000" cy="48554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D0120A-9E1C-4308-857A-5A26845868C1}"/>
              </a:ext>
            </a:extLst>
          </p:cNvPr>
          <p:cNvSpPr txBox="1"/>
          <p:nvPr/>
        </p:nvSpPr>
        <p:spPr>
          <a:xfrm>
            <a:off x="9524476" y="1780784"/>
            <a:ext cx="919817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Filtrer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56B0ECE-677C-494E-8154-6AF43A8B56FD}"/>
              </a:ext>
            </a:extLst>
          </p:cNvPr>
          <p:cNvSpPr txBox="1"/>
          <p:nvPr/>
        </p:nvSpPr>
        <p:spPr>
          <a:xfrm>
            <a:off x="6302850" y="1780784"/>
            <a:ext cx="2387939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Trier par ordre Alphabétique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FE44557-A832-43B2-AF2E-B788E5ACB5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127331" y="1815452"/>
            <a:ext cx="249850" cy="249850"/>
          </a:xfrm>
          <a:prstGeom prst="rect">
            <a:avLst/>
          </a:prstGeom>
        </p:spPr>
      </p:pic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D7DA2CEA-4568-49C5-B84D-27BE2E035EB5}"/>
              </a:ext>
            </a:extLst>
          </p:cNvPr>
          <p:cNvSpPr/>
          <p:nvPr/>
        </p:nvSpPr>
        <p:spPr>
          <a:xfrm rot="10800000">
            <a:off x="9524471" y="2222758"/>
            <a:ext cx="1859387" cy="1112127"/>
          </a:xfrm>
          <a:prstGeom prst="wedgeRectCallout">
            <a:avLst>
              <a:gd name="adj1" fmla="val 21201"/>
              <a:gd name="adj2" fmla="val 6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8D7F2A-59C1-400D-8992-E63BA3616415}"/>
              </a:ext>
            </a:extLst>
          </p:cNvPr>
          <p:cNvSpPr txBox="1"/>
          <p:nvPr/>
        </p:nvSpPr>
        <p:spPr>
          <a:xfrm>
            <a:off x="9558034" y="2308090"/>
            <a:ext cx="131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Type de Besoin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0541EC0-D512-4662-BE96-74D1A1C97101}"/>
              </a:ext>
            </a:extLst>
          </p:cNvPr>
          <p:cNvSpPr txBox="1"/>
          <p:nvPr/>
        </p:nvSpPr>
        <p:spPr>
          <a:xfrm>
            <a:off x="9785455" y="2501694"/>
            <a:ext cx="119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Alimentaire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FE6AD4C-CED8-4905-A5A9-AF9F9268A7B7}"/>
              </a:ext>
            </a:extLst>
          </p:cNvPr>
          <p:cNvSpPr txBox="1"/>
          <p:nvPr/>
        </p:nvSpPr>
        <p:spPr>
          <a:xfrm>
            <a:off x="9785455" y="2692527"/>
            <a:ext cx="1147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Vestimentaire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D5B756-1737-4C51-9F61-D89FE0C6DEAC}"/>
              </a:ext>
            </a:extLst>
          </p:cNvPr>
          <p:cNvSpPr txBox="1"/>
          <p:nvPr/>
        </p:nvSpPr>
        <p:spPr>
          <a:xfrm>
            <a:off x="9785454" y="2886131"/>
            <a:ext cx="114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Educative</a:t>
            </a:r>
          </a:p>
        </p:txBody>
      </p: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BCFC27-6471-46EF-9CC6-2B582C1982BB}"/>
              </a:ext>
            </a:extLst>
          </p:cNvPr>
          <p:cNvSpPr/>
          <p:nvPr/>
        </p:nvSpPr>
        <p:spPr>
          <a:xfrm>
            <a:off x="9665903" y="2573938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Bouton d’action : vide 5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1EE0B6-B464-4C34-BE31-70FA49597044}"/>
              </a:ext>
            </a:extLst>
          </p:cNvPr>
          <p:cNvSpPr/>
          <p:nvPr/>
        </p:nvSpPr>
        <p:spPr>
          <a:xfrm>
            <a:off x="9665902" y="2764566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Bouton d’action : vide 5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821381-D770-42F9-8D48-AE92016AA92B}"/>
              </a:ext>
            </a:extLst>
          </p:cNvPr>
          <p:cNvSpPr/>
          <p:nvPr/>
        </p:nvSpPr>
        <p:spPr>
          <a:xfrm>
            <a:off x="9665901" y="2956836"/>
            <a:ext cx="119551" cy="110758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Bouton d’action : vide 5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6B444F-8059-4E6D-9891-B270C513B425}"/>
              </a:ext>
            </a:extLst>
          </p:cNvPr>
          <p:cNvSpPr/>
          <p:nvPr/>
        </p:nvSpPr>
        <p:spPr>
          <a:xfrm>
            <a:off x="10708227" y="3129500"/>
            <a:ext cx="600832" cy="128005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6458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FB272AA-A433-41E8-B52E-C134B97E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2337" y="873310"/>
            <a:ext cx="6003189" cy="29843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CF217C-5821-48A9-9BEE-2AC71A11045B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AB1AF-8BF5-46BC-991D-0445034D29BF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3B1372-E239-40A5-8FB3-E27ACE5234D2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3197A-4228-44CC-ABDD-58937564B6F1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8A08D-71DD-4C0B-AB10-62DFF4D1152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A51F3C-6861-414F-88EE-376CC22892E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F9F493-6B9F-4D1C-83B7-57038D2B0A9F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5630FC-5102-4AC3-A615-B73BA5770527}"/>
              </a:ext>
            </a:extLst>
          </p:cNvPr>
          <p:cNvSpPr txBox="1"/>
          <p:nvPr/>
        </p:nvSpPr>
        <p:spPr>
          <a:xfrm>
            <a:off x="96474" y="872265"/>
            <a:ext cx="5999526" cy="298543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CROIX-ROUGE FRANCAISE</a:t>
            </a:r>
          </a:p>
          <a:p>
            <a:endParaRPr lang="fr-FR" sz="1600" dirty="0"/>
          </a:p>
          <a:p>
            <a:r>
              <a:rPr lang="fr-FR" sz="1600" b="1" u="sng" dirty="0"/>
              <a:t>Détails :</a:t>
            </a:r>
            <a:r>
              <a:rPr lang="fr-FR" sz="1600" b="1" dirty="0"/>
              <a:t> </a:t>
            </a:r>
            <a:r>
              <a:rPr lang="fr-FR" sz="1600" dirty="0"/>
              <a:t>La Croix-Rouge française (</a:t>
            </a:r>
            <a:r>
              <a:rPr lang="fr-FR" sz="1600" dirty="0" err="1"/>
              <a:t>CRf</a:t>
            </a:r>
            <a:r>
              <a:rPr lang="fr-FR" sz="1600" dirty="0"/>
              <a:t>) est une association d'aide humanitaire française fondée en 1864. Elle a pour objectif de venir en aide aux personnes en difficulté en France et à l'étranger. Ses missions fondamentales sont l'urgence, le secourisme, l'action sociale, la formation, la santé et l'action internationale.</a:t>
            </a:r>
          </a:p>
          <a:p>
            <a:endParaRPr lang="fr-FR" sz="1600" dirty="0"/>
          </a:p>
          <a:p>
            <a:r>
              <a:rPr lang="fr-FR" sz="1600" b="1" u="sng" dirty="0"/>
              <a:t>Type de nos besoins :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Alimentaire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Pack Educative</a:t>
            </a:r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B1FF6B56-943F-444F-950D-FBF67A6FBC82}"/>
              </a:ext>
            </a:extLst>
          </p:cNvPr>
          <p:cNvSpPr/>
          <p:nvPr/>
        </p:nvSpPr>
        <p:spPr>
          <a:xfrm>
            <a:off x="340555" y="4517089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58088C-A064-4893-BDBB-3AB773748C37}"/>
              </a:ext>
            </a:extLst>
          </p:cNvPr>
          <p:cNvSpPr txBox="1"/>
          <p:nvPr/>
        </p:nvSpPr>
        <p:spPr>
          <a:xfrm>
            <a:off x="340555" y="4788833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6AD31356-B407-4D4E-A9AF-254307F4B3A1}"/>
              </a:ext>
            </a:extLst>
          </p:cNvPr>
          <p:cNvSpPr/>
          <p:nvPr/>
        </p:nvSpPr>
        <p:spPr>
          <a:xfrm>
            <a:off x="2271866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EADB119B-28BC-4332-8BDF-AD3E92870155}"/>
              </a:ext>
            </a:extLst>
          </p:cNvPr>
          <p:cNvSpPr/>
          <p:nvPr/>
        </p:nvSpPr>
        <p:spPr>
          <a:xfrm>
            <a:off x="4354937" y="4517089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E096E5-0E75-418F-9F59-99CF65096C78}"/>
              </a:ext>
            </a:extLst>
          </p:cNvPr>
          <p:cNvSpPr txBox="1"/>
          <p:nvPr/>
        </p:nvSpPr>
        <p:spPr>
          <a:xfrm>
            <a:off x="4457622" y="4788833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D859B227-EFFC-4C86-8476-1296C8C0120D}"/>
              </a:ext>
            </a:extLst>
          </p:cNvPr>
          <p:cNvSpPr/>
          <p:nvPr/>
        </p:nvSpPr>
        <p:spPr>
          <a:xfrm>
            <a:off x="6286248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A5EB4B-819D-4277-B0DC-7659F01A427F}"/>
              </a:ext>
            </a:extLst>
          </p:cNvPr>
          <p:cNvSpPr txBox="1"/>
          <p:nvPr/>
        </p:nvSpPr>
        <p:spPr>
          <a:xfrm>
            <a:off x="5205502" y="3926396"/>
            <a:ext cx="178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Packs Proposés :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AA8879D6-8B64-47E1-979A-2DFFA7DCE9F4}"/>
              </a:ext>
            </a:extLst>
          </p:cNvPr>
          <p:cNvSpPr/>
          <p:nvPr/>
        </p:nvSpPr>
        <p:spPr>
          <a:xfrm>
            <a:off x="2271866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35C6B603-92D3-4C7B-A9AF-F6F30892E862}"/>
              </a:ext>
            </a:extLst>
          </p:cNvPr>
          <p:cNvSpPr/>
          <p:nvPr/>
        </p:nvSpPr>
        <p:spPr>
          <a:xfrm>
            <a:off x="6281528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707AE4C-3DD4-4C7E-BF7E-05C191E59DD0}"/>
              </a:ext>
            </a:extLst>
          </p:cNvPr>
          <p:cNvSpPr txBox="1"/>
          <p:nvPr/>
        </p:nvSpPr>
        <p:spPr>
          <a:xfrm>
            <a:off x="955766" y="6090726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7F00FA-CFE7-4C57-9E6D-2275567DE968}"/>
              </a:ext>
            </a:extLst>
          </p:cNvPr>
          <p:cNvSpPr txBox="1"/>
          <p:nvPr/>
        </p:nvSpPr>
        <p:spPr>
          <a:xfrm>
            <a:off x="5007907" y="6051936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4FECE8-77B9-4B5B-9CF1-28285908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49611" y="4621812"/>
            <a:ext cx="1343638" cy="103536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093634FF-F431-4C3A-AAC1-0390DD1B6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3389" y="4625540"/>
            <a:ext cx="718279" cy="1031639"/>
          </a:xfrm>
          <a:prstGeom prst="rect">
            <a:avLst/>
          </a:prstGeom>
        </p:spPr>
      </p:pic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1DB573F5-5250-49B2-BF7D-2767105BA360}"/>
              </a:ext>
            </a:extLst>
          </p:cNvPr>
          <p:cNvSpPr/>
          <p:nvPr/>
        </p:nvSpPr>
        <p:spPr>
          <a:xfrm>
            <a:off x="8369319" y="4517089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F7E3CC2-6C1B-467C-AE97-0C8042F935B7}"/>
              </a:ext>
            </a:extLst>
          </p:cNvPr>
          <p:cNvSpPr txBox="1"/>
          <p:nvPr/>
        </p:nvSpPr>
        <p:spPr>
          <a:xfrm>
            <a:off x="8472004" y="4788833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6" name="Organigramme : Alternative 35">
            <a:extLst>
              <a:ext uri="{FF2B5EF4-FFF2-40B4-BE49-F238E27FC236}">
                <a16:creationId xmlns:a16="http://schemas.microsoft.com/office/drawing/2014/main" id="{39E041CE-CBED-4BF1-AD54-D802E778E2C4}"/>
              </a:ext>
            </a:extLst>
          </p:cNvPr>
          <p:cNvSpPr/>
          <p:nvPr/>
        </p:nvSpPr>
        <p:spPr>
          <a:xfrm>
            <a:off x="10300630" y="6142621"/>
            <a:ext cx="1343637" cy="280297"/>
          </a:xfrm>
          <a:prstGeom prst="flowChartAlternateProcess">
            <a:avLst/>
          </a:prstGeom>
          <a:solidFill>
            <a:schemeClr val="accent6">
              <a:alpha val="50000"/>
            </a:schemeClr>
          </a:solidFill>
          <a:ln w="190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DONNER</a:t>
            </a:r>
          </a:p>
        </p:txBody>
      </p:sp>
      <p:sp>
        <p:nvSpPr>
          <p:cNvPr id="37" name="Organigramme : Alternative 36">
            <a:extLst>
              <a:ext uri="{FF2B5EF4-FFF2-40B4-BE49-F238E27FC236}">
                <a16:creationId xmlns:a16="http://schemas.microsoft.com/office/drawing/2014/main" id="{3C25B4BD-86E2-433F-8466-C0D04B71A7D7}"/>
              </a:ext>
            </a:extLst>
          </p:cNvPr>
          <p:cNvSpPr/>
          <p:nvPr/>
        </p:nvSpPr>
        <p:spPr>
          <a:xfrm>
            <a:off x="10295910" y="5753382"/>
            <a:ext cx="1343637" cy="280297"/>
          </a:xfrm>
          <a:prstGeom prst="flowChartAlternateProcess">
            <a:avLst/>
          </a:prstGeom>
          <a:solidFill>
            <a:schemeClr val="accent5">
              <a:alpha val="5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DETAILS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568A8A1-557F-4516-99BD-D075559496A1}"/>
              </a:ext>
            </a:extLst>
          </p:cNvPr>
          <p:cNvSpPr txBox="1"/>
          <p:nvPr/>
        </p:nvSpPr>
        <p:spPr>
          <a:xfrm>
            <a:off x="9022289" y="6051936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144CBEC-DFA5-40FF-892A-6C0707805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67771" y="4625540"/>
            <a:ext cx="718279" cy="10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E3F96B-18D9-4124-97A4-CA20C8F7BB40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98E8BE-DE37-46B7-B32D-E9AE9EEBBF4C}"/>
              </a:ext>
            </a:extLst>
          </p:cNvPr>
          <p:cNvSpPr txBox="1"/>
          <p:nvPr/>
        </p:nvSpPr>
        <p:spPr>
          <a:xfrm>
            <a:off x="5838738" y="20991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2AF9B2-F750-42D7-B0AD-0CBF144D48BB}"/>
              </a:ext>
            </a:extLst>
          </p:cNvPr>
          <p:cNvSpPr txBox="1"/>
          <p:nvPr/>
        </p:nvSpPr>
        <p:spPr>
          <a:xfrm>
            <a:off x="6912529" y="106089"/>
            <a:ext cx="88084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Faire un don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B772ED-CE9C-422C-8F0A-B9E1D7CC71B4}"/>
              </a:ext>
            </a:extLst>
          </p:cNvPr>
          <p:cNvSpPr txBox="1"/>
          <p:nvPr/>
        </p:nvSpPr>
        <p:spPr>
          <a:xfrm>
            <a:off x="8082793" y="106085"/>
            <a:ext cx="107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Nous Rejoindre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578817-DE9E-4930-9582-51D0C0D47CCE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0E9C95-4165-49FA-9F98-5452FD8531F9}"/>
              </a:ext>
            </a:extLst>
          </p:cNvPr>
          <p:cNvSpPr txBox="1"/>
          <p:nvPr/>
        </p:nvSpPr>
        <p:spPr>
          <a:xfrm>
            <a:off x="10326849" y="209914"/>
            <a:ext cx="117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Connexion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DD7D8A-92A3-47D4-A5D3-CF6BFE08B006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12E71-7DED-476C-83E0-EC0B81817F6A}"/>
              </a:ext>
            </a:extLst>
          </p:cNvPr>
          <p:cNvSpPr/>
          <p:nvPr/>
        </p:nvSpPr>
        <p:spPr>
          <a:xfrm>
            <a:off x="2709644" y="1476462"/>
            <a:ext cx="4731391" cy="435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VOTRE PANIER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504C05-7333-4E2F-BA39-A329E830C6DB}"/>
              </a:ext>
            </a:extLst>
          </p:cNvPr>
          <p:cNvSpPr/>
          <p:nvPr/>
        </p:nvSpPr>
        <p:spPr>
          <a:xfrm>
            <a:off x="2709644" y="1911791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5AE708-7A2E-45AC-8F22-F62CB7902473}"/>
              </a:ext>
            </a:extLst>
          </p:cNvPr>
          <p:cNvSpPr/>
          <p:nvPr/>
        </p:nvSpPr>
        <p:spPr>
          <a:xfrm>
            <a:off x="2709643" y="4316120"/>
            <a:ext cx="4731391" cy="24048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7B3E5-6530-421E-8852-AC3E077DBFD6}"/>
              </a:ext>
            </a:extLst>
          </p:cNvPr>
          <p:cNvSpPr/>
          <p:nvPr/>
        </p:nvSpPr>
        <p:spPr>
          <a:xfrm>
            <a:off x="7692704" y="1476462"/>
            <a:ext cx="2256638" cy="1802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63A1C88-F1B4-454C-88C6-4B2FE556FF44}"/>
              </a:ext>
            </a:extLst>
          </p:cNvPr>
          <p:cNvSpPr txBox="1"/>
          <p:nvPr/>
        </p:nvSpPr>
        <p:spPr>
          <a:xfrm>
            <a:off x="7793372" y="1524849"/>
            <a:ext cx="1543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RECAPITULATIF</a:t>
            </a:r>
            <a:endParaRPr lang="fr-FR" b="1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0D17C-D7E6-43BB-A552-37EE547D5D02}"/>
              </a:ext>
            </a:extLst>
          </p:cNvPr>
          <p:cNvCxnSpPr/>
          <p:nvPr/>
        </p:nvCxnSpPr>
        <p:spPr>
          <a:xfrm>
            <a:off x="7692704" y="1911791"/>
            <a:ext cx="2256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8D2CDB1-F36F-4757-98C1-EFA1BADE9E6B}"/>
              </a:ext>
            </a:extLst>
          </p:cNvPr>
          <p:cNvCxnSpPr/>
          <p:nvPr/>
        </p:nvCxnSpPr>
        <p:spPr>
          <a:xfrm>
            <a:off x="7692704" y="2601651"/>
            <a:ext cx="225663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C4EFCDE-81BA-4A8B-AD9C-FDBCA1A67343}"/>
              </a:ext>
            </a:extLst>
          </p:cNvPr>
          <p:cNvSpPr txBox="1"/>
          <p:nvPr/>
        </p:nvSpPr>
        <p:spPr>
          <a:xfrm>
            <a:off x="7743038" y="2118399"/>
            <a:ext cx="215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TOTAL                                    15 €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Organigramme : Alternative 41">
            <a:extLst>
              <a:ext uri="{FF2B5EF4-FFF2-40B4-BE49-F238E27FC236}">
                <a16:creationId xmlns:a16="http://schemas.microsoft.com/office/drawing/2014/main" id="{A9DE502B-7F6B-4572-B66D-0921CE62F78E}"/>
              </a:ext>
            </a:extLst>
          </p:cNvPr>
          <p:cNvSpPr/>
          <p:nvPr/>
        </p:nvSpPr>
        <p:spPr>
          <a:xfrm>
            <a:off x="8149204" y="2791559"/>
            <a:ext cx="1343637" cy="280297"/>
          </a:xfrm>
          <a:prstGeom prst="flowChartAlternate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PAIEMENT</a:t>
            </a:r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3C561306-D43E-4551-BD14-CEA448E6A9B5}"/>
              </a:ext>
            </a:extLst>
          </p:cNvPr>
          <p:cNvSpPr/>
          <p:nvPr/>
        </p:nvSpPr>
        <p:spPr>
          <a:xfrm>
            <a:off x="3293751" y="2069052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428BA88-19DD-412F-9096-0A2A9ADE8C39}"/>
              </a:ext>
            </a:extLst>
          </p:cNvPr>
          <p:cNvSpPr txBox="1"/>
          <p:nvPr/>
        </p:nvSpPr>
        <p:spPr>
          <a:xfrm>
            <a:off x="3293751" y="2340796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FF2D5AD-957B-4190-B4F0-17B4B3289D4C}"/>
              </a:ext>
            </a:extLst>
          </p:cNvPr>
          <p:cNvSpPr txBox="1"/>
          <p:nvPr/>
        </p:nvSpPr>
        <p:spPr>
          <a:xfrm>
            <a:off x="3908962" y="3642689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44BF4CB-D24E-40D9-B546-0A7E5F4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02807" y="2173775"/>
            <a:ext cx="1343638" cy="1035367"/>
          </a:xfrm>
          <a:prstGeom prst="rect">
            <a:avLst/>
          </a:prstGeom>
        </p:spPr>
      </p:pic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354B3CBE-41A8-4F6C-9996-1E81EC4EEAD9}"/>
              </a:ext>
            </a:extLst>
          </p:cNvPr>
          <p:cNvSpPr/>
          <p:nvPr/>
        </p:nvSpPr>
        <p:spPr>
          <a:xfrm>
            <a:off x="5202807" y="373847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D9CC2200-8A80-4C11-80BB-1278D4830B2A}"/>
              </a:ext>
            </a:extLst>
          </p:cNvPr>
          <p:cNvSpPr/>
          <p:nvPr/>
        </p:nvSpPr>
        <p:spPr>
          <a:xfrm>
            <a:off x="5202807" y="3349232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48" name="Organigramme : Alternative 47">
            <a:extLst>
              <a:ext uri="{FF2B5EF4-FFF2-40B4-BE49-F238E27FC236}">
                <a16:creationId xmlns:a16="http://schemas.microsoft.com/office/drawing/2014/main" id="{24E50CAB-B322-43EA-8264-6E1E4CD3905B}"/>
              </a:ext>
            </a:extLst>
          </p:cNvPr>
          <p:cNvSpPr/>
          <p:nvPr/>
        </p:nvSpPr>
        <p:spPr>
          <a:xfrm>
            <a:off x="3293751" y="4473381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BBD6B-B73D-40FC-8D63-59A7DCC896D8}"/>
              </a:ext>
            </a:extLst>
          </p:cNvPr>
          <p:cNvSpPr txBox="1"/>
          <p:nvPr/>
        </p:nvSpPr>
        <p:spPr>
          <a:xfrm>
            <a:off x="3396436" y="4745125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Educatif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6797626-E28C-426F-A20A-72B6D17C49FF}"/>
              </a:ext>
            </a:extLst>
          </p:cNvPr>
          <p:cNvSpPr txBox="1"/>
          <p:nvPr/>
        </p:nvSpPr>
        <p:spPr>
          <a:xfrm>
            <a:off x="3946721" y="6008228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286B60CB-5AF6-4E9F-A08F-EAE1A541D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2203" y="4581832"/>
            <a:ext cx="718279" cy="1031639"/>
          </a:xfrm>
          <a:prstGeom prst="rect">
            <a:avLst/>
          </a:prstGeom>
        </p:spPr>
      </p:pic>
      <p:sp>
        <p:nvSpPr>
          <p:cNvPr id="54" name="Organigramme : Alternative 53">
            <a:extLst>
              <a:ext uri="{FF2B5EF4-FFF2-40B4-BE49-F238E27FC236}">
                <a16:creationId xmlns:a16="http://schemas.microsoft.com/office/drawing/2014/main" id="{DD1BAC56-781D-486A-90BA-5A0A54241039}"/>
              </a:ext>
            </a:extLst>
          </p:cNvPr>
          <p:cNvSpPr/>
          <p:nvPr/>
        </p:nvSpPr>
        <p:spPr>
          <a:xfrm>
            <a:off x="5202807" y="6142800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55" name="Organigramme : Alternative 54">
            <a:extLst>
              <a:ext uri="{FF2B5EF4-FFF2-40B4-BE49-F238E27FC236}">
                <a16:creationId xmlns:a16="http://schemas.microsoft.com/office/drawing/2014/main" id="{0FF0F08F-80AF-496E-AD0A-EC56021D3E6F}"/>
              </a:ext>
            </a:extLst>
          </p:cNvPr>
          <p:cNvSpPr/>
          <p:nvPr/>
        </p:nvSpPr>
        <p:spPr>
          <a:xfrm>
            <a:off x="5202807" y="5753561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20832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75274-D032-4922-8B0A-31574EF5E368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CE1556-DDDD-414E-86AB-630D66E3A920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2D42DA-AB70-4EE7-840F-2B5E7CF4CD92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C7EE57-6BFA-477D-9B3B-9A4EE553924B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A02007-794A-400C-897E-DDE25B659376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D03A09-61F0-4542-A1B5-2A107E65CD38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1B711-22BE-4787-8479-BFA47002B4E1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BDD6BA-3EFD-4DA1-BDAC-A0F59E42CCD2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E8308D-14B0-4F40-AE11-F7711ACA0D5A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992E686-2B81-43BC-AA22-FFC58E4EA2F2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8262F40-602E-421B-A091-7BDB09F9F281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76C72A-F3BD-4B10-B691-CE991D0D8437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0B2272F-1EED-4891-8D1B-6D60F22FC07F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A91D47-E6BB-4F55-B556-CCCB23A3F664}"/>
              </a:ext>
            </a:extLst>
          </p:cNvPr>
          <p:cNvSpPr/>
          <p:nvPr/>
        </p:nvSpPr>
        <p:spPr>
          <a:xfrm>
            <a:off x="3038912" y="1466767"/>
            <a:ext cx="1484851" cy="1375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500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925CCA-9D22-47F7-B6F8-FBCCCD92CC64}"/>
              </a:ext>
            </a:extLst>
          </p:cNvPr>
          <p:cNvSpPr txBox="1"/>
          <p:nvPr/>
        </p:nvSpPr>
        <p:spPr>
          <a:xfrm>
            <a:off x="3095537" y="113382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NOUVEAU PACK</a:t>
            </a:r>
          </a:p>
        </p:txBody>
      </p:sp>
      <p:sp>
        <p:nvSpPr>
          <p:cNvPr id="20" name="Organigramme : Alternative 19">
            <a:extLst>
              <a:ext uri="{FF2B5EF4-FFF2-40B4-BE49-F238E27FC236}">
                <a16:creationId xmlns:a16="http://schemas.microsoft.com/office/drawing/2014/main" id="{C044F385-6326-41D0-A3D8-A7C6371B7C91}"/>
              </a:ext>
            </a:extLst>
          </p:cNvPr>
          <p:cNvSpPr/>
          <p:nvPr/>
        </p:nvSpPr>
        <p:spPr>
          <a:xfrm>
            <a:off x="3038912" y="3360956"/>
            <a:ext cx="3509742" cy="208980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277280-42F5-4F1D-99CE-D0900FEEEC3C}"/>
              </a:ext>
            </a:extLst>
          </p:cNvPr>
          <p:cNvSpPr txBox="1"/>
          <p:nvPr/>
        </p:nvSpPr>
        <p:spPr>
          <a:xfrm>
            <a:off x="3038912" y="3632700"/>
            <a:ext cx="1931311" cy="1354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-2 Farine 1kg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5B7A0F-1542-4DF9-B1ED-35686F8FA92E}"/>
              </a:ext>
            </a:extLst>
          </p:cNvPr>
          <p:cNvSpPr txBox="1"/>
          <p:nvPr/>
        </p:nvSpPr>
        <p:spPr>
          <a:xfrm>
            <a:off x="3654123" y="4934593"/>
            <a:ext cx="81146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10 €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7271133-444E-4EB4-AFD0-E72F6913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7968" y="3465679"/>
            <a:ext cx="1343638" cy="1035367"/>
          </a:xfrm>
          <a:prstGeom prst="rect">
            <a:avLst/>
          </a:prstGeom>
        </p:spPr>
      </p:pic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8F30C289-562B-4E0F-953D-9898E188A096}"/>
              </a:ext>
            </a:extLst>
          </p:cNvPr>
          <p:cNvSpPr/>
          <p:nvPr/>
        </p:nvSpPr>
        <p:spPr>
          <a:xfrm>
            <a:off x="4947968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25" name="Organigramme : Alternative 24">
            <a:extLst>
              <a:ext uri="{FF2B5EF4-FFF2-40B4-BE49-F238E27FC236}">
                <a16:creationId xmlns:a16="http://schemas.microsoft.com/office/drawing/2014/main" id="{165C1C12-70F4-4737-96D2-42820105301F}"/>
              </a:ext>
            </a:extLst>
          </p:cNvPr>
          <p:cNvSpPr/>
          <p:nvPr/>
        </p:nvSpPr>
        <p:spPr>
          <a:xfrm>
            <a:off x="4947968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8DE1AFBA-AD89-4201-8712-4996942C2145}"/>
              </a:ext>
            </a:extLst>
          </p:cNvPr>
          <p:cNvSpPr/>
          <p:nvPr/>
        </p:nvSpPr>
        <p:spPr>
          <a:xfrm>
            <a:off x="7558484" y="3360956"/>
            <a:ext cx="3509742" cy="20898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EFEA1D-045D-4BCA-BB08-EF8E38939A2F}"/>
              </a:ext>
            </a:extLst>
          </p:cNvPr>
          <p:cNvSpPr txBox="1"/>
          <p:nvPr/>
        </p:nvSpPr>
        <p:spPr>
          <a:xfrm>
            <a:off x="7661169" y="3632700"/>
            <a:ext cx="1828626" cy="110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Pack Educative :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-5 Grand cahier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-Lot de 10 stylos</a:t>
            </a:r>
          </a:p>
          <a:p>
            <a:r>
              <a:rPr lang="fr-FR" sz="1600" b="1" dirty="0">
                <a:solidFill>
                  <a:schemeClr val="tx1"/>
                </a:solidFill>
              </a:rPr>
              <a:t>-</a:t>
            </a:r>
            <a:r>
              <a:rPr lang="fr-FR" sz="1600" b="1" dirty="0" err="1">
                <a:solidFill>
                  <a:schemeClr val="tx1"/>
                </a:solidFill>
              </a:rPr>
              <a:t>etc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EFB9D4-B2D9-4F72-8393-811A9871A221}"/>
              </a:ext>
            </a:extLst>
          </p:cNvPr>
          <p:cNvSpPr txBox="1"/>
          <p:nvPr/>
        </p:nvSpPr>
        <p:spPr>
          <a:xfrm>
            <a:off x="8211454" y="4895803"/>
            <a:ext cx="6253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5 €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95CB9C9F-D22E-4561-836F-9FF2C752C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6936" y="3469407"/>
            <a:ext cx="718279" cy="1031639"/>
          </a:xfrm>
          <a:prstGeom prst="rect">
            <a:avLst/>
          </a:prstGeom>
        </p:spPr>
      </p:pic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67DC6E18-ED61-4CC1-B283-E94EB98E20D0}"/>
              </a:ext>
            </a:extLst>
          </p:cNvPr>
          <p:cNvSpPr/>
          <p:nvPr/>
        </p:nvSpPr>
        <p:spPr>
          <a:xfrm>
            <a:off x="9467540" y="5030375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MODIFIER</a:t>
            </a:r>
          </a:p>
        </p:txBody>
      </p:sp>
      <p:sp>
        <p:nvSpPr>
          <p:cNvPr id="31" name="Organigramme : Alternative 30">
            <a:extLst>
              <a:ext uri="{FF2B5EF4-FFF2-40B4-BE49-F238E27FC236}">
                <a16:creationId xmlns:a16="http://schemas.microsoft.com/office/drawing/2014/main" id="{2F17D426-DFF3-4D7D-8EF9-E579D8BD75F4}"/>
              </a:ext>
            </a:extLst>
          </p:cNvPr>
          <p:cNvSpPr/>
          <p:nvPr/>
        </p:nvSpPr>
        <p:spPr>
          <a:xfrm>
            <a:off x="9467540" y="4641136"/>
            <a:ext cx="1343637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SUPPRIMER</a:t>
            </a:r>
          </a:p>
        </p:txBody>
      </p:sp>
    </p:spTree>
    <p:extLst>
      <p:ext uri="{BB962C8B-B14F-4D97-AF65-F5344CB8AC3E}">
        <p14:creationId xmlns:p14="http://schemas.microsoft.com/office/powerpoint/2010/main" val="20723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2692866" y="1129410"/>
            <a:ext cx="138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NOUVEAU PACK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12419D-1CC8-43B4-82EE-97A983D4E889}"/>
              </a:ext>
            </a:extLst>
          </p:cNvPr>
          <p:cNvSpPr txBox="1"/>
          <p:nvPr/>
        </p:nvSpPr>
        <p:spPr>
          <a:xfrm>
            <a:off x="2692866" y="1778466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de produit :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22D6737-9066-4F82-B57B-3719938BBCE1}"/>
              </a:ext>
            </a:extLst>
          </p:cNvPr>
          <p:cNvSpPr/>
          <p:nvPr/>
        </p:nvSpPr>
        <p:spPr>
          <a:xfrm>
            <a:off x="4320330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534B7C-C141-4C8C-9CE6-A6C942F2CA86}"/>
              </a:ext>
            </a:extLst>
          </p:cNvPr>
          <p:cNvSpPr txBox="1"/>
          <p:nvPr/>
        </p:nvSpPr>
        <p:spPr>
          <a:xfrm>
            <a:off x="4420998" y="177846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Alimentaire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9FB4B947-F4FD-4E3E-97A3-A5E1855DD973}"/>
              </a:ext>
            </a:extLst>
          </p:cNvPr>
          <p:cNvSpPr/>
          <p:nvPr/>
        </p:nvSpPr>
        <p:spPr>
          <a:xfrm>
            <a:off x="5542326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EB62700-3F95-4FB5-A163-6F45C71A6813}"/>
              </a:ext>
            </a:extLst>
          </p:cNvPr>
          <p:cNvSpPr txBox="1"/>
          <p:nvPr/>
        </p:nvSpPr>
        <p:spPr>
          <a:xfrm>
            <a:off x="5642995" y="1778466"/>
            <a:ext cx="6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Educatif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05970F46-F243-40C0-9E5A-510C6435DF4A}"/>
              </a:ext>
            </a:extLst>
          </p:cNvPr>
          <p:cNvSpPr/>
          <p:nvPr/>
        </p:nvSpPr>
        <p:spPr>
          <a:xfrm>
            <a:off x="6644082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0CD7051-3F5C-42DF-AA92-F943BCF74926}"/>
              </a:ext>
            </a:extLst>
          </p:cNvPr>
          <p:cNvSpPr txBox="1"/>
          <p:nvPr/>
        </p:nvSpPr>
        <p:spPr>
          <a:xfrm>
            <a:off x="6744750" y="1778466"/>
            <a:ext cx="10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Vestimentaire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1A32EC8-0152-4973-8377-A16EF1C8D4B3}"/>
              </a:ext>
            </a:extLst>
          </p:cNvPr>
          <p:cNvSpPr txBox="1"/>
          <p:nvPr/>
        </p:nvSpPr>
        <p:spPr>
          <a:xfrm>
            <a:off x="2692866" y="2359870"/>
            <a:ext cx="110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pack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4CA003-6ED7-48AF-B708-2D793A157235}"/>
              </a:ext>
            </a:extLst>
          </p:cNvPr>
          <p:cNvSpPr/>
          <p:nvPr/>
        </p:nvSpPr>
        <p:spPr>
          <a:xfrm>
            <a:off x="4320330" y="2408214"/>
            <a:ext cx="1954635" cy="180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8FF972C-B886-40EE-B86C-AF035F7F6F15}"/>
              </a:ext>
            </a:extLst>
          </p:cNvPr>
          <p:cNvSpPr/>
          <p:nvPr/>
        </p:nvSpPr>
        <p:spPr>
          <a:xfrm>
            <a:off x="4345533" y="18941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E24208-EE03-445E-ABD6-66F79FB6F051}"/>
              </a:ext>
            </a:extLst>
          </p:cNvPr>
          <p:cNvSpPr txBox="1"/>
          <p:nvPr/>
        </p:nvSpPr>
        <p:spPr>
          <a:xfrm>
            <a:off x="2692865" y="2941274"/>
            <a:ext cx="162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Constituer votre pack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2692865" y="3520986"/>
            <a:ext cx="4051885" cy="220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68EC842-100A-483F-9994-92F919CF645C}"/>
              </a:ext>
            </a:extLst>
          </p:cNvPr>
          <p:cNvSpPr txBox="1"/>
          <p:nvPr/>
        </p:nvSpPr>
        <p:spPr>
          <a:xfrm>
            <a:off x="2793534" y="3626227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Féculents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F5743C3-BC42-4E26-BE9B-72A09E939BEB}"/>
              </a:ext>
            </a:extLst>
          </p:cNvPr>
          <p:cNvSpPr txBox="1"/>
          <p:nvPr/>
        </p:nvSpPr>
        <p:spPr>
          <a:xfrm>
            <a:off x="3053591" y="3825391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A2F3CF8D-A014-4F71-8FF3-71640FE6D3EB}"/>
              </a:ext>
            </a:extLst>
          </p:cNvPr>
          <p:cNvSpPr/>
          <p:nvPr/>
        </p:nvSpPr>
        <p:spPr>
          <a:xfrm>
            <a:off x="2983741" y="391100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3C72D0-1EEB-4B61-BCDA-C743348CB28F}"/>
              </a:ext>
            </a:extLst>
          </p:cNvPr>
          <p:cNvSpPr txBox="1"/>
          <p:nvPr/>
        </p:nvSpPr>
        <p:spPr>
          <a:xfrm>
            <a:off x="3053591" y="4022719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44" name="Cadre 43">
            <a:extLst>
              <a:ext uri="{FF2B5EF4-FFF2-40B4-BE49-F238E27FC236}">
                <a16:creationId xmlns:a16="http://schemas.microsoft.com/office/drawing/2014/main" id="{25F6D121-F40F-4A0B-AF22-FE0FD8E58559}"/>
              </a:ext>
            </a:extLst>
          </p:cNvPr>
          <p:cNvSpPr/>
          <p:nvPr/>
        </p:nvSpPr>
        <p:spPr>
          <a:xfrm>
            <a:off x="2983741" y="4108335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05EF4C0-0E98-4F83-AA37-6E52C2C384AC}"/>
              </a:ext>
            </a:extLst>
          </p:cNvPr>
          <p:cNvSpPr txBox="1"/>
          <p:nvPr/>
        </p:nvSpPr>
        <p:spPr>
          <a:xfrm>
            <a:off x="2793534" y="4278610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Laitages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1FEDAF9-3763-4A24-A946-4365EC8BE019}"/>
              </a:ext>
            </a:extLst>
          </p:cNvPr>
          <p:cNvSpPr txBox="1"/>
          <p:nvPr/>
        </p:nvSpPr>
        <p:spPr>
          <a:xfrm>
            <a:off x="3053591" y="4477774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47" name="Cadre 46">
            <a:extLst>
              <a:ext uri="{FF2B5EF4-FFF2-40B4-BE49-F238E27FC236}">
                <a16:creationId xmlns:a16="http://schemas.microsoft.com/office/drawing/2014/main" id="{A313088C-59D5-4083-81D4-795C5135B9F1}"/>
              </a:ext>
            </a:extLst>
          </p:cNvPr>
          <p:cNvSpPr/>
          <p:nvPr/>
        </p:nvSpPr>
        <p:spPr>
          <a:xfrm>
            <a:off x="2983741" y="456339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FDC2D7-36A2-4E88-9BCE-4195AF17548D}"/>
              </a:ext>
            </a:extLst>
          </p:cNvPr>
          <p:cNvSpPr txBox="1"/>
          <p:nvPr/>
        </p:nvSpPr>
        <p:spPr>
          <a:xfrm>
            <a:off x="3053591" y="4679714"/>
            <a:ext cx="95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Beurre 250g</a:t>
            </a:r>
          </a:p>
        </p:txBody>
      </p:sp>
      <p:sp>
        <p:nvSpPr>
          <p:cNvPr id="54" name="Cadre 53">
            <a:extLst>
              <a:ext uri="{FF2B5EF4-FFF2-40B4-BE49-F238E27FC236}">
                <a16:creationId xmlns:a16="http://schemas.microsoft.com/office/drawing/2014/main" id="{7CD81AB6-E9D8-41BA-8400-B9A6C912D6B5}"/>
              </a:ext>
            </a:extLst>
          </p:cNvPr>
          <p:cNvSpPr/>
          <p:nvPr/>
        </p:nvSpPr>
        <p:spPr>
          <a:xfrm>
            <a:off x="2983741" y="476533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7CF5F54-FB62-4AB3-8EF2-0F98331906B5}"/>
              </a:ext>
            </a:extLst>
          </p:cNvPr>
          <p:cNvSpPr txBox="1"/>
          <p:nvPr/>
        </p:nvSpPr>
        <p:spPr>
          <a:xfrm>
            <a:off x="2793533" y="4927153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</a:t>
            </a:r>
            <a:r>
              <a:rPr lang="fr-FR" sz="1200" b="1" dirty="0" err="1"/>
              <a:t>etc</a:t>
            </a:r>
            <a:endParaRPr lang="fr-FR" sz="1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0CD1B-973A-4B55-A3C6-DA6DFE01F106}"/>
              </a:ext>
            </a:extLst>
          </p:cNvPr>
          <p:cNvSpPr/>
          <p:nvPr/>
        </p:nvSpPr>
        <p:spPr>
          <a:xfrm>
            <a:off x="7057180" y="3520986"/>
            <a:ext cx="2558308" cy="220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4DBF083-9DF6-479D-B55A-D9D0F13ACFE7}"/>
              </a:ext>
            </a:extLst>
          </p:cNvPr>
          <p:cNvSpPr txBox="1"/>
          <p:nvPr/>
        </p:nvSpPr>
        <p:spPr>
          <a:xfrm>
            <a:off x="7128486" y="3626226"/>
            <a:ext cx="152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Récapitulatif du pack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C12242E-9DCB-4D1D-A28D-6CCEE868BAA4}"/>
              </a:ext>
            </a:extLst>
          </p:cNvPr>
          <p:cNvCxnSpPr>
            <a:cxnSpLocks/>
          </p:cNvCxnSpPr>
          <p:nvPr/>
        </p:nvCxnSpPr>
        <p:spPr>
          <a:xfrm>
            <a:off x="7057180" y="3969040"/>
            <a:ext cx="25583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FE9C48D-BE34-4CCE-A9F3-B5564A129BB8}"/>
              </a:ext>
            </a:extLst>
          </p:cNvPr>
          <p:cNvSpPr txBox="1"/>
          <p:nvPr/>
        </p:nvSpPr>
        <p:spPr>
          <a:xfrm>
            <a:off x="7375757" y="4229515"/>
            <a:ext cx="66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A224F34-75E0-40A8-AE63-2B72FBE3A5F4}"/>
              </a:ext>
            </a:extLst>
          </p:cNvPr>
          <p:cNvSpPr txBox="1"/>
          <p:nvPr/>
        </p:nvSpPr>
        <p:spPr>
          <a:xfrm>
            <a:off x="7375757" y="4450754"/>
            <a:ext cx="8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34F9B0-580B-4E53-B96B-649D4AFC7BA8}"/>
              </a:ext>
            </a:extLst>
          </p:cNvPr>
          <p:cNvSpPr txBox="1"/>
          <p:nvPr/>
        </p:nvSpPr>
        <p:spPr>
          <a:xfrm>
            <a:off x="7375757" y="4672519"/>
            <a:ext cx="58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7BC76C-4255-4624-99E3-13993C118435}"/>
              </a:ext>
            </a:extLst>
          </p:cNvPr>
          <p:cNvSpPr/>
          <p:nvPr/>
        </p:nvSpPr>
        <p:spPr>
          <a:xfrm>
            <a:off x="7282400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6D0029-0E89-458D-BFC6-3A38802824DF}"/>
              </a:ext>
            </a:extLst>
          </p:cNvPr>
          <p:cNvSpPr/>
          <p:nvPr/>
        </p:nvSpPr>
        <p:spPr>
          <a:xfrm>
            <a:off x="8130708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789B2-790D-463D-8F73-0ACD46D72C53}"/>
              </a:ext>
            </a:extLst>
          </p:cNvPr>
          <p:cNvSpPr/>
          <p:nvPr/>
        </p:nvSpPr>
        <p:spPr>
          <a:xfrm>
            <a:off x="7282400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E709D6-1F71-4F39-82AB-C7D73EA82A28}"/>
              </a:ext>
            </a:extLst>
          </p:cNvPr>
          <p:cNvSpPr/>
          <p:nvPr/>
        </p:nvSpPr>
        <p:spPr>
          <a:xfrm>
            <a:off x="8130708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F69765-2C30-4499-996F-12BBB48483BB}"/>
              </a:ext>
            </a:extLst>
          </p:cNvPr>
          <p:cNvSpPr/>
          <p:nvPr/>
        </p:nvSpPr>
        <p:spPr>
          <a:xfrm>
            <a:off x="7282400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993F89-D9BA-4777-B426-5B9F8E5D9253}"/>
              </a:ext>
            </a:extLst>
          </p:cNvPr>
          <p:cNvSpPr/>
          <p:nvPr/>
        </p:nvSpPr>
        <p:spPr>
          <a:xfrm>
            <a:off x="8130708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8D7A52-64C7-4EC9-9572-3963359187CB}"/>
              </a:ext>
            </a:extLst>
          </p:cNvPr>
          <p:cNvSpPr txBox="1"/>
          <p:nvPr/>
        </p:nvSpPr>
        <p:spPr>
          <a:xfrm>
            <a:off x="8317395" y="3983722"/>
            <a:ext cx="66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Quantité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02252E6-916A-4F2D-A9E2-2227116F37FF}"/>
              </a:ext>
            </a:extLst>
          </p:cNvPr>
          <p:cNvSpPr txBox="1"/>
          <p:nvPr/>
        </p:nvSpPr>
        <p:spPr>
          <a:xfrm>
            <a:off x="7376815" y="3987199"/>
            <a:ext cx="66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Produit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628FF00-5994-4332-9587-3EE3AB1B1B2D}"/>
              </a:ext>
            </a:extLst>
          </p:cNvPr>
          <p:cNvSpPr txBox="1"/>
          <p:nvPr/>
        </p:nvSpPr>
        <p:spPr>
          <a:xfrm>
            <a:off x="8563315" y="423140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FBB6283-E315-4FFD-8123-F1BD19E4B336}"/>
              </a:ext>
            </a:extLst>
          </p:cNvPr>
          <p:cNvSpPr txBox="1"/>
          <p:nvPr/>
        </p:nvSpPr>
        <p:spPr>
          <a:xfrm>
            <a:off x="8563315" y="445075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B57BE0F-FA59-44FF-AF76-35A1109C444B}"/>
              </a:ext>
            </a:extLst>
          </p:cNvPr>
          <p:cNvSpPr txBox="1"/>
          <p:nvPr/>
        </p:nvSpPr>
        <p:spPr>
          <a:xfrm>
            <a:off x="8563315" y="465474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E4F1B19-B291-4FF3-B33C-77FAF6F0B29B}"/>
              </a:ext>
            </a:extLst>
          </p:cNvPr>
          <p:cNvSpPr txBox="1"/>
          <p:nvPr/>
        </p:nvSpPr>
        <p:spPr>
          <a:xfrm>
            <a:off x="8939139" y="3983722"/>
            <a:ext cx="66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Prix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CB87B9C-F186-4A92-8E81-C3DBD3175B23}"/>
              </a:ext>
            </a:extLst>
          </p:cNvPr>
          <p:cNvSpPr txBox="1"/>
          <p:nvPr/>
        </p:nvSpPr>
        <p:spPr>
          <a:xfrm>
            <a:off x="9120564" y="423140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CF78F4-8B6F-455E-995A-1ABBCAF7D10B}"/>
              </a:ext>
            </a:extLst>
          </p:cNvPr>
          <p:cNvSpPr txBox="1"/>
          <p:nvPr/>
        </p:nvSpPr>
        <p:spPr>
          <a:xfrm>
            <a:off x="9120564" y="445637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2006949-F45D-436A-A3F2-C7FB0276D56A}"/>
              </a:ext>
            </a:extLst>
          </p:cNvPr>
          <p:cNvSpPr txBox="1"/>
          <p:nvPr/>
        </p:nvSpPr>
        <p:spPr>
          <a:xfrm>
            <a:off x="9120564" y="467971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2C2DC0-D922-4C9B-8CAF-4E9DDBD23065}"/>
              </a:ext>
            </a:extLst>
          </p:cNvPr>
          <p:cNvSpPr/>
          <p:nvPr/>
        </p:nvSpPr>
        <p:spPr>
          <a:xfrm>
            <a:off x="7057180" y="5794404"/>
            <a:ext cx="2558308" cy="284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7FFFCC1-ACE6-4E18-B0F7-F1732FFF6209}"/>
              </a:ext>
            </a:extLst>
          </p:cNvPr>
          <p:cNvSpPr txBox="1"/>
          <p:nvPr/>
        </p:nvSpPr>
        <p:spPr>
          <a:xfrm>
            <a:off x="7118062" y="5806056"/>
            <a:ext cx="152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TOTAL :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6D4EA8C-C292-47A1-BE01-CCF618F0DCE1}"/>
              </a:ext>
            </a:extLst>
          </p:cNvPr>
          <p:cNvSpPr txBox="1"/>
          <p:nvPr/>
        </p:nvSpPr>
        <p:spPr>
          <a:xfrm>
            <a:off x="8980004" y="5806056"/>
            <a:ext cx="5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3 €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9FD8E42-F742-4F00-A36E-5F8795A2B0F9}"/>
              </a:ext>
            </a:extLst>
          </p:cNvPr>
          <p:cNvSpPr/>
          <p:nvPr/>
        </p:nvSpPr>
        <p:spPr>
          <a:xfrm>
            <a:off x="5988050" y="5806056"/>
            <a:ext cx="756700" cy="180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782C2CB5-A8DC-4C39-8DB0-DFE364296FC1}"/>
              </a:ext>
            </a:extLst>
          </p:cNvPr>
          <p:cNvSpPr txBox="1"/>
          <p:nvPr/>
        </p:nvSpPr>
        <p:spPr>
          <a:xfrm>
            <a:off x="6050615" y="5780795"/>
            <a:ext cx="662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AJOUTER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BB2F94-833F-4B95-BA89-34D7F9376953}"/>
              </a:ext>
            </a:extLst>
          </p:cNvPr>
          <p:cNvSpPr/>
          <p:nvPr/>
        </p:nvSpPr>
        <p:spPr>
          <a:xfrm>
            <a:off x="8971099" y="6420222"/>
            <a:ext cx="722381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104001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2692866" y="1129410"/>
            <a:ext cx="138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NOUVEAU PACK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12419D-1CC8-43B4-82EE-97A983D4E889}"/>
              </a:ext>
            </a:extLst>
          </p:cNvPr>
          <p:cNvSpPr txBox="1"/>
          <p:nvPr/>
        </p:nvSpPr>
        <p:spPr>
          <a:xfrm>
            <a:off x="2692866" y="1778466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Type de produit :</a:t>
            </a: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22D6737-9066-4F82-B57B-3719938BBCE1}"/>
              </a:ext>
            </a:extLst>
          </p:cNvPr>
          <p:cNvSpPr/>
          <p:nvPr/>
        </p:nvSpPr>
        <p:spPr>
          <a:xfrm>
            <a:off x="4320330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534B7C-C141-4C8C-9CE6-A6C942F2CA86}"/>
              </a:ext>
            </a:extLst>
          </p:cNvPr>
          <p:cNvSpPr txBox="1"/>
          <p:nvPr/>
        </p:nvSpPr>
        <p:spPr>
          <a:xfrm>
            <a:off x="4420998" y="1778466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Alimentaire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9FB4B947-F4FD-4E3E-97A3-A5E1855DD973}"/>
              </a:ext>
            </a:extLst>
          </p:cNvPr>
          <p:cNvSpPr/>
          <p:nvPr/>
        </p:nvSpPr>
        <p:spPr>
          <a:xfrm>
            <a:off x="5542326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EB62700-3F95-4FB5-A163-6F45C71A6813}"/>
              </a:ext>
            </a:extLst>
          </p:cNvPr>
          <p:cNvSpPr txBox="1"/>
          <p:nvPr/>
        </p:nvSpPr>
        <p:spPr>
          <a:xfrm>
            <a:off x="5642995" y="1778466"/>
            <a:ext cx="69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Educatif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05970F46-F243-40C0-9E5A-510C6435DF4A}"/>
              </a:ext>
            </a:extLst>
          </p:cNvPr>
          <p:cNvSpPr/>
          <p:nvPr/>
        </p:nvSpPr>
        <p:spPr>
          <a:xfrm>
            <a:off x="6644082" y="1870313"/>
            <a:ext cx="100668" cy="96689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0CD7051-3F5C-42DF-AA92-F943BCF74926}"/>
              </a:ext>
            </a:extLst>
          </p:cNvPr>
          <p:cNvSpPr txBox="1"/>
          <p:nvPr/>
        </p:nvSpPr>
        <p:spPr>
          <a:xfrm>
            <a:off x="6744750" y="1778466"/>
            <a:ext cx="104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Vestimentaire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1A32EC8-0152-4973-8377-A16EF1C8D4B3}"/>
              </a:ext>
            </a:extLst>
          </p:cNvPr>
          <p:cNvSpPr txBox="1"/>
          <p:nvPr/>
        </p:nvSpPr>
        <p:spPr>
          <a:xfrm>
            <a:off x="2692866" y="2359870"/>
            <a:ext cx="1107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Nom du pack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4CA003-6ED7-48AF-B708-2D793A157235}"/>
              </a:ext>
            </a:extLst>
          </p:cNvPr>
          <p:cNvSpPr/>
          <p:nvPr/>
        </p:nvSpPr>
        <p:spPr>
          <a:xfrm>
            <a:off x="4320330" y="2408214"/>
            <a:ext cx="1954635" cy="180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8FF972C-B886-40EE-B86C-AF035F7F6F15}"/>
              </a:ext>
            </a:extLst>
          </p:cNvPr>
          <p:cNvSpPr/>
          <p:nvPr/>
        </p:nvSpPr>
        <p:spPr>
          <a:xfrm>
            <a:off x="4345533" y="18941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E24208-EE03-445E-ABD6-66F79FB6F051}"/>
              </a:ext>
            </a:extLst>
          </p:cNvPr>
          <p:cNvSpPr txBox="1"/>
          <p:nvPr/>
        </p:nvSpPr>
        <p:spPr>
          <a:xfrm>
            <a:off x="2692865" y="2941274"/>
            <a:ext cx="1627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Constituer votre pack 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2692865" y="3520986"/>
            <a:ext cx="4051885" cy="2207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68EC842-100A-483F-9994-92F919CF645C}"/>
              </a:ext>
            </a:extLst>
          </p:cNvPr>
          <p:cNvSpPr txBox="1"/>
          <p:nvPr/>
        </p:nvSpPr>
        <p:spPr>
          <a:xfrm>
            <a:off x="2793534" y="3626227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Féculents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F5743C3-BC42-4E26-BE9B-72A09E939BEB}"/>
              </a:ext>
            </a:extLst>
          </p:cNvPr>
          <p:cNvSpPr txBox="1"/>
          <p:nvPr/>
        </p:nvSpPr>
        <p:spPr>
          <a:xfrm>
            <a:off x="3053591" y="3825391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A2F3CF8D-A014-4F71-8FF3-71640FE6D3EB}"/>
              </a:ext>
            </a:extLst>
          </p:cNvPr>
          <p:cNvSpPr/>
          <p:nvPr/>
        </p:nvSpPr>
        <p:spPr>
          <a:xfrm>
            <a:off x="2983741" y="3911007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C3C72D0-1EEB-4B61-BCDA-C743348CB28F}"/>
              </a:ext>
            </a:extLst>
          </p:cNvPr>
          <p:cNvSpPr txBox="1"/>
          <p:nvPr/>
        </p:nvSpPr>
        <p:spPr>
          <a:xfrm>
            <a:off x="3053591" y="4022719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44" name="Cadre 43">
            <a:extLst>
              <a:ext uri="{FF2B5EF4-FFF2-40B4-BE49-F238E27FC236}">
                <a16:creationId xmlns:a16="http://schemas.microsoft.com/office/drawing/2014/main" id="{25F6D121-F40F-4A0B-AF22-FE0FD8E58559}"/>
              </a:ext>
            </a:extLst>
          </p:cNvPr>
          <p:cNvSpPr/>
          <p:nvPr/>
        </p:nvSpPr>
        <p:spPr>
          <a:xfrm>
            <a:off x="2983741" y="4108335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05EF4C0-0E98-4F83-AA37-6E52C2C384AC}"/>
              </a:ext>
            </a:extLst>
          </p:cNvPr>
          <p:cNvSpPr txBox="1"/>
          <p:nvPr/>
        </p:nvSpPr>
        <p:spPr>
          <a:xfrm>
            <a:off x="2793534" y="4278610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Laitages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1FEDAF9-3763-4A24-A946-4365EC8BE019}"/>
              </a:ext>
            </a:extLst>
          </p:cNvPr>
          <p:cNvSpPr txBox="1"/>
          <p:nvPr/>
        </p:nvSpPr>
        <p:spPr>
          <a:xfrm>
            <a:off x="3053591" y="4477774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47" name="Cadre 46">
            <a:extLst>
              <a:ext uri="{FF2B5EF4-FFF2-40B4-BE49-F238E27FC236}">
                <a16:creationId xmlns:a16="http://schemas.microsoft.com/office/drawing/2014/main" id="{A313088C-59D5-4083-81D4-795C5135B9F1}"/>
              </a:ext>
            </a:extLst>
          </p:cNvPr>
          <p:cNvSpPr/>
          <p:nvPr/>
        </p:nvSpPr>
        <p:spPr>
          <a:xfrm>
            <a:off x="2983741" y="456339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FDC2D7-36A2-4E88-9BCE-4195AF17548D}"/>
              </a:ext>
            </a:extLst>
          </p:cNvPr>
          <p:cNvSpPr txBox="1"/>
          <p:nvPr/>
        </p:nvSpPr>
        <p:spPr>
          <a:xfrm>
            <a:off x="3053591" y="4679714"/>
            <a:ext cx="95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Beurre 250g</a:t>
            </a:r>
          </a:p>
        </p:txBody>
      </p:sp>
      <p:sp>
        <p:nvSpPr>
          <p:cNvPr id="54" name="Cadre 53">
            <a:extLst>
              <a:ext uri="{FF2B5EF4-FFF2-40B4-BE49-F238E27FC236}">
                <a16:creationId xmlns:a16="http://schemas.microsoft.com/office/drawing/2014/main" id="{7CD81AB6-E9D8-41BA-8400-B9A6C912D6B5}"/>
              </a:ext>
            </a:extLst>
          </p:cNvPr>
          <p:cNvSpPr/>
          <p:nvPr/>
        </p:nvSpPr>
        <p:spPr>
          <a:xfrm>
            <a:off x="2983741" y="4765330"/>
            <a:ext cx="100841" cy="116324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7CF5F54-FB62-4AB3-8EF2-0F98331906B5}"/>
              </a:ext>
            </a:extLst>
          </p:cNvPr>
          <p:cNvSpPr txBox="1"/>
          <p:nvPr/>
        </p:nvSpPr>
        <p:spPr>
          <a:xfrm>
            <a:off x="2793533" y="4927153"/>
            <a:ext cx="90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- </a:t>
            </a:r>
            <a:r>
              <a:rPr lang="fr-FR" sz="1200" b="1" dirty="0" err="1"/>
              <a:t>etc</a:t>
            </a:r>
            <a:endParaRPr lang="fr-FR" sz="1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0CD1B-973A-4B55-A3C6-DA6DFE01F106}"/>
              </a:ext>
            </a:extLst>
          </p:cNvPr>
          <p:cNvSpPr/>
          <p:nvPr/>
        </p:nvSpPr>
        <p:spPr>
          <a:xfrm>
            <a:off x="7057180" y="3520986"/>
            <a:ext cx="2558308" cy="2207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4DBF083-9DF6-479D-B55A-D9D0F13ACFE7}"/>
              </a:ext>
            </a:extLst>
          </p:cNvPr>
          <p:cNvSpPr txBox="1"/>
          <p:nvPr/>
        </p:nvSpPr>
        <p:spPr>
          <a:xfrm>
            <a:off x="7606659" y="3626226"/>
            <a:ext cx="1520214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/>
              <a:t>Récapitulatif du pack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C12242E-9DCB-4D1D-A28D-6CCEE868BAA4}"/>
              </a:ext>
            </a:extLst>
          </p:cNvPr>
          <p:cNvCxnSpPr>
            <a:cxnSpLocks/>
          </p:cNvCxnSpPr>
          <p:nvPr/>
        </p:nvCxnSpPr>
        <p:spPr>
          <a:xfrm>
            <a:off x="7057180" y="3969040"/>
            <a:ext cx="255830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FE9C48D-BE34-4CCE-A9F3-B5564A129BB8}"/>
              </a:ext>
            </a:extLst>
          </p:cNvPr>
          <p:cNvSpPr txBox="1"/>
          <p:nvPr/>
        </p:nvSpPr>
        <p:spPr>
          <a:xfrm>
            <a:off x="7375757" y="4229515"/>
            <a:ext cx="66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Riz 1kg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A224F34-75E0-40A8-AE63-2B72FBE3A5F4}"/>
              </a:ext>
            </a:extLst>
          </p:cNvPr>
          <p:cNvSpPr txBox="1"/>
          <p:nvPr/>
        </p:nvSpPr>
        <p:spPr>
          <a:xfrm>
            <a:off x="7375757" y="4450754"/>
            <a:ext cx="80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Pâtes 1kg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34F9B0-580B-4E53-B96B-649D4AFC7BA8}"/>
              </a:ext>
            </a:extLst>
          </p:cNvPr>
          <p:cNvSpPr txBox="1"/>
          <p:nvPr/>
        </p:nvSpPr>
        <p:spPr>
          <a:xfrm>
            <a:off x="7375757" y="4672519"/>
            <a:ext cx="583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Lait 1L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7BC76C-4255-4624-99E3-13993C118435}"/>
              </a:ext>
            </a:extLst>
          </p:cNvPr>
          <p:cNvSpPr/>
          <p:nvPr/>
        </p:nvSpPr>
        <p:spPr>
          <a:xfrm>
            <a:off x="7282400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6D0029-0E89-458D-BFC6-3A38802824DF}"/>
              </a:ext>
            </a:extLst>
          </p:cNvPr>
          <p:cNvSpPr/>
          <p:nvPr/>
        </p:nvSpPr>
        <p:spPr>
          <a:xfrm>
            <a:off x="8130708" y="4318997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789B2-790D-463D-8F73-0ACD46D72C53}"/>
              </a:ext>
            </a:extLst>
          </p:cNvPr>
          <p:cNvSpPr/>
          <p:nvPr/>
        </p:nvSpPr>
        <p:spPr>
          <a:xfrm>
            <a:off x="7282400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E709D6-1F71-4F39-82AB-C7D73EA82A28}"/>
              </a:ext>
            </a:extLst>
          </p:cNvPr>
          <p:cNvSpPr/>
          <p:nvPr/>
        </p:nvSpPr>
        <p:spPr>
          <a:xfrm>
            <a:off x="8130708" y="4543690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F69765-2C30-4499-996F-12BBB48483BB}"/>
              </a:ext>
            </a:extLst>
          </p:cNvPr>
          <p:cNvSpPr/>
          <p:nvPr/>
        </p:nvSpPr>
        <p:spPr>
          <a:xfrm>
            <a:off x="7282400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993F89-D9BA-4777-B426-5B9F8E5D9253}"/>
              </a:ext>
            </a:extLst>
          </p:cNvPr>
          <p:cNvSpPr/>
          <p:nvPr/>
        </p:nvSpPr>
        <p:spPr>
          <a:xfrm>
            <a:off x="8130708" y="4739205"/>
            <a:ext cx="93357" cy="117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8D7A52-64C7-4EC9-9572-3963359187CB}"/>
              </a:ext>
            </a:extLst>
          </p:cNvPr>
          <p:cNvSpPr txBox="1"/>
          <p:nvPr/>
        </p:nvSpPr>
        <p:spPr>
          <a:xfrm>
            <a:off x="8166393" y="3983722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Quantité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02252E6-916A-4F2D-A9E2-2227116F37FF}"/>
              </a:ext>
            </a:extLst>
          </p:cNvPr>
          <p:cNvSpPr txBox="1"/>
          <p:nvPr/>
        </p:nvSpPr>
        <p:spPr>
          <a:xfrm>
            <a:off x="7301314" y="3987199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/>
              <a:t>Produit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628FF00-5994-4332-9587-3EE3AB1B1B2D}"/>
              </a:ext>
            </a:extLst>
          </p:cNvPr>
          <p:cNvSpPr txBox="1"/>
          <p:nvPr/>
        </p:nvSpPr>
        <p:spPr>
          <a:xfrm>
            <a:off x="8563315" y="4231400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FBB6283-E315-4FFD-8123-F1BD19E4B336}"/>
              </a:ext>
            </a:extLst>
          </p:cNvPr>
          <p:cNvSpPr txBox="1"/>
          <p:nvPr/>
        </p:nvSpPr>
        <p:spPr>
          <a:xfrm>
            <a:off x="8563315" y="445075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B57BE0F-FA59-44FF-AF76-35A1109C444B}"/>
              </a:ext>
            </a:extLst>
          </p:cNvPr>
          <p:cNvSpPr txBox="1"/>
          <p:nvPr/>
        </p:nvSpPr>
        <p:spPr>
          <a:xfrm>
            <a:off x="8563315" y="4654743"/>
            <a:ext cx="17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E4F1B19-B291-4FF3-B33C-77FAF6F0B29B}"/>
              </a:ext>
            </a:extLst>
          </p:cNvPr>
          <p:cNvSpPr txBox="1"/>
          <p:nvPr/>
        </p:nvSpPr>
        <p:spPr>
          <a:xfrm>
            <a:off x="8897194" y="3983722"/>
            <a:ext cx="662609" cy="2539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Prix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CB87B9C-F186-4A92-8E81-C3DBD3175B23}"/>
              </a:ext>
            </a:extLst>
          </p:cNvPr>
          <p:cNvSpPr txBox="1"/>
          <p:nvPr/>
        </p:nvSpPr>
        <p:spPr>
          <a:xfrm>
            <a:off x="9120564" y="4231400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CF78F4-8B6F-455E-995A-1ABBCAF7D10B}"/>
              </a:ext>
            </a:extLst>
          </p:cNvPr>
          <p:cNvSpPr txBox="1"/>
          <p:nvPr/>
        </p:nvSpPr>
        <p:spPr>
          <a:xfrm>
            <a:off x="9120564" y="445637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2006949-F45D-436A-A3F2-C7FB0276D56A}"/>
              </a:ext>
            </a:extLst>
          </p:cNvPr>
          <p:cNvSpPr txBox="1"/>
          <p:nvPr/>
        </p:nvSpPr>
        <p:spPr>
          <a:xfrm>
            <a:off x="9120564" y="4679713"/>
            <a:ext cx="3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1€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2C2DC0-D922-4C9B-8CAF-4E9DDBD23065}"/>
              </a:ext>
            </a:extLst>
          </p:cNvPr>
          <p:cNvSpPr/>
          <p:nvPr/>
        </p:nvSpPr>
        <p:spPr>
          <a:xfrm>
            <a:off x="7057180" y="5794403"/>
            <a:ext cx="2558308" cy="37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7FFFCC1-ACE6-4E18-B0F7-F1732FFF6209}"/>
              </a:ext>
            </a:extLst>
          </p:cNvPr>
          <p:cNvSpPr txBox="1"/>
          <p:nvPr/>
        </p:nvSpPr>
        <p:spPr>
          <a:xfrm>
            <a:off x="7965350" y="5831223"/>
            <a:ext cx="8410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TOTAL :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6D4EA8C-C292-47A1-BE01-CCF618F0DCE1}"/>
              </a:ext>
            </a:extLst>
          </p:cNvPr>
          <p:cNvSpPr txBox="1"/>
          <p:nvPr/>
        </p:nvSpPr>
        <p:spPr>
          <a:xfrm>
            <a:off x="8980004" y="5806056"/>
            <a:ext cx="57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3 €</a:t>
            </a:r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79AEDA32-1D7A-44DC-8A25-868D9D6C0898}"/>
              </a:ext>
            </a:extLst>
          </p:cNvPr>
          <p:cNvSpPr/>
          <p:nvPr/>
        </p:nvSpPr>
        <p:spPr>
          <a:xfrm>
            <a:off x="5945966" y="5849152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Ajouter</a:t>
            </a:r>
          </a:p>
        </p:txBody>
      </p:sp>
      <p:sp>
        <p:nvSpPr>
          <p:cNvPr id="79" name="Organigramme : Alternative 78">
            <a:extLst>
              <a:ext uri="{FF2B5EF4-FFF2-40B4-BE49-F238E27FC236}">
                <a16:creationId xmlns:a16="http://schemas.microsoft.com/office/drawing/2014/main" id="{E2F36A8E-36AE-421C-8744-E837BE829CFB}"/>
              </a:ext>
            </a:extLst>
          </p:cNvPr>
          <p:cNvSpPr/>
          <p:nvPr/>
        </p:nvSpPr>
        <p:spPr>
          <a:xfrm>
            <a:off x="8833180" y="6261611"/>
            <a:ext cx="756700" cy="280297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86644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ACD39-CA74-4BC6-B1D0-014FF9ACDC8D}"/>
              </a:ext>
            </a:extLst>
          </p:cNvPr>
          <p:cNvSpPr/>
          <p:nvPr/>
        </p:nvSpPr>
        <p:spPr>
          <a:xfrm>
            <a:off x="0" y="0"/>
            <a:ext cx="12192000" cy="7969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ED5A09-837C-4C90-9513-AA11E2098E93}"/>
              </a:ext>
            </a:extLst>
          </p:cNvPr>
          <p:cNvSpPr txBox="1"/>
          <p:nvPr/>
        </p:nvSpPr>
        <p:spPr>
          <a:xfrm>
            <a:off x="6677640" y="20694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Accueil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3FC1A6-02BA-436D-932F-1DB39C64F18A}"/>
              </a:ext>
            </a:extLst>
          </p:cNvPr>
          <p:cNvSpPr txBox="1"/>
          <p:nvPr/>
        </p:nvSpPr>
        <p:spPr>
          <a:xfrm>
            <a:off x="7751430" y="206946"/>
            <a:ext cx="1308682" cy="3385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Mon Compte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6420A4-E307-40C0-AFA0-607D3E42FFC3}"/>
              </a:ext>
            </a:extLst>
          </p:cNvPr>
          <p:cNvSpPr txBox="1"/>
          <p:nvPr/>
        </p:nvSpPr>
        <p:spPr>
          <a:xfrm>
            <a:off x="9253058" y="18812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Contact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42136D-2B85-40CB-970E-FCD088EC59C4}"/>
              </a:ext>
            </a:extLst>
          </p:cNvPr>
          <p:cNvSpPr txBox="1"/>
          <p:nvPr/>
        </p:nvSpPr>
        <p:spPr>
          <a:xfrm>
            <a:off x="10326848" y="20991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 Déconnecter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DB3E7C-7B84-4685-B133-4B7B95D77215}"/>
              </a:ext>
            </a:extLst>
          </p:cNvPr>
          <p:cNvSpPr txBox="1"/>
          <p:nvPr/>
        </p:nvSpPr>
        <p:spPr>
          <a:xfrm>
            <a:off x="159390" y="75311"/>
            <a:ext cx="140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Nom Association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18741-E722-43D0-82E7-5C37975F1FC5}"/>
              </a:ext>
            </a:extLst>
          </p:cNvPr>
          <p:cNvSpPr/>
          <p:nvPr/>
        </p:nvSpPr>
        <p:spPr>
          <a:xfrm>
            <a:off x="0" y="796954"/>
            <a:ext cx="2441197" cy="244119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0EF1F-06C9-4513-B80B-7CF77F5EA1B6}"/>
              </a:ext>
            </a:extLst>
          </p:cNvPr>
          <p:cNvSpPr txBox="1"/>
          <p:nvPr/>
        </p:nvSpPr>
        <p:spPr>
          <a:xfrm>
            <a:off x="92279" y="918378"/>
            <a:ext cx="1954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Bienvenue</a:t>
            </a:r>
          </a:p>
          <a:p>
            <a:endParaRPr lang="fr-FR" sz="1400" b="1" i="1" dirty="0"/>
          </a:p>
          <a:p>
            <a:r>
              <a:rPr lang="fr-FR" sz="1400" b="1" i="1" dirty="0"/>
              <a:t>CROIX-ROUGE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B95C10-287C-4B21-B64D-01339397B38E}"/>
              </a:ext>
            </a:extLst>
          </p:cNvPr>
          <p:cNvCxnSpPr/>
          <p:nvPr/>
        </p:nvCxnSpPr>
        <p:spPr>
          <a:xfrm>
            <a:off x="-8388" y="1778466"/>
            <a:ext cx="24495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B37D677-1614-44DF-9348-3A9EF90955C4}"/>
              </a:ext>
            </a:extLst>
          </p:cNvPr>
          <p:cNvSpPr txBox="1"/>
          <p:nvPr/>
        </p:nvSpPr>
        <p:spPr>
          <a:xfrm>
            <a:off x="92279" y="189989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MON PROFIL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816676-5A11-4146-813A-8C66DF46A919}"/>
              </a:ext>
            </a:extLst>
          </p:cNvPr>
          <p:cNvSpPr txBox="1"/>
          <p:nvPr/>
        </p:nvSpPr>
        <p:spPr>
          <a:xfrm>
            <a:off x="92279" y="2329092"/>
            <a:ext cx="1954636" cy="3077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dirty="0"/>
              <a:t>MES PACKS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0C7CC8-77B9-4E7D-BB38-9359DACD8E7F}"/>
              </a:ext>
            </a:extLst>
          </p:cNvPr>
          <p:cNvSpPr txBox="1"/>
          <p:nvPr/>
        </p:nvSpPr>
        <p:spPr>
          <a:xfrm>
            <a:off x="92279" y="2753631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DONS RECUS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B975E9-3682-46C6-8B18-AEF2AE47A979}"/>
              </a:ext>
            </a:extLst>
          </p:cNvPr>
          <p:cNvCxnSpPr/>
          <p:nvPr/>
        </p:nvCxnSpPr>
        <p:spPr>
          <a:xfrm>
            <a:off x="-8388" y="805343"/>
            <a:ext cx="244958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B4EDC-C20C-4449-A232-807DDE18F3F8}"/>
              </a:ext>
            </a:extLst>
          </p:cNvPr>
          <p:cNvSpPr txBox="1"/>
          <p:nvPr/>
        </p:nvSpPr>
        <p:spPr>
          <a:xfrm>
            <a:off x="7394398" y="1316801"/>
            <a:ext cx="44231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Votre pack a été crée avec succès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77ED5A-84DE-4564-B35A-4220265A9F3E}"/>
              </a:ext>
            </a:extLst>
          </p:cNvPr>
          <p:cNvSpPr/>
          <p:nvPr/>
        </p:nvSpPr>
        <p:spPr>
          <a:xfrm>
            <a:off x="7394398" y="5286232"/>
            <a:ext cx="4423100" cy="6759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Organigramme : Alternative 75">
            <a:extLst>
              <a:ext uri="{FF2B5EF4-FFF2-40B4-BE49-F238E27FC236}">
                <a16:creationId xmlns:a16="http://schemas.microsoft.com/office/drawing/2014/main" id="{79AEDA32-1D7A-44DC-8A25-868D9D6C0898}"/>
              </a:ext>
            </a:extLst>
          </p:cNvPr>
          <p:cNvSpPr/>
          <p:nvPr/>
        </p:nvSpPr>
        <p:spPr>
          <a:xfrm>
            <a:off x="8187658" y="5442925"/>
            <a:ext cx="2170282" cy="352362"/>
          </a:xfrm>
          <a:prstGeom prst="flowChartAlternateProcess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Ajouter un autre pack </a:t>
            </a:r>
          </a:p>
        </p:txBody>
      </p:sp>
      <p:sp>
        <p:nvSpPr>
          <p:cNvPr id="79" name="Organigramme : Alternative 78">
            <a:extLst>
              <a:ext uri="{FF2B5EF4-FFF2-40B4-BE49-F238E27FC236}">
                <a16:creationId xmlns:a16="http://schemas.microsoft.com/office/drawing/2014/main" id="{E2F36A8E-36AE-421C-8744-E837BE829CFB}"/>
              </a:ext>
            </a:extLst>
          </p:cNvPr>
          <p:cNvSpPr/>
          <p:nvPr/>
        </p:nvSpPr>
        <p:spPr>
          <a:xfrm>
            <a:off x="10636815" y="5456267"/>
            <a:ext cx="756700" cy="352361"/>
          </a:xfrm>
          <a:prstGeom prst="flowChartAlternateProcess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Quitter</a:t>
            </a:r>
          </a:p>
        </p:txBody>
      </p:sp>
      <p:sp>
        <p:nvSpPr>
          <p:cNvPr id="80" name="Organigramme : Alternative 79">
            <a:extLst>
              <a:ext uri="{FF2B5EF4-FFF2-40B4-BE49-F238E27FC236}">
                <a16:creationId xmlns:a16="http://schemas.microsoft.com/office/drawing/2014/main" id="{61C3BED6-91D6-4FB3-A664-0CB83A4A71FE}"/>
              </a:ext>
            </a:extLst>
          </p:cNvPr>
          <p:cNvSpPr/>
          <p:nvPr/>
        </p:nvSpPr>
        <p:spPr>
          <a:xfrm>
            <a:off x="3800213" y="2471722"/>
            <a:ext cx="3771899" cy="2351964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400" dirty="0"/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DF1D412E-AEB9-4CC6-85C3-8423CD6B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0345" y="2651946"/>
            <a:ext cx="1343638" cy="103536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E32044-C3CD-49E9-A257-95EDA69284E2}"/>
              </a:ext>
            </a:extLst>
          </p:cNvPr>
          <p:cNvSpPr txBox="1"/>
          <p:nvPr/>
        </p:nvSpPr>
        <p:spPr>
          <a:xfrm>
            <a:off x="5746458" y="2656263"/>
            <a:ext cx="159390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50000"/>
                  </a:schemeClr>
                </a:solidFill>
              </a:rPr>
              <a:t>Pack Famille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BA27E3F-5C79-4694-BF0F-626E43F82D6E}"/>
              </a:ext>
            </a:extLst>
          </p:cNvPr>
          <p:cNvSpPr txBox="1"/>
          <p:nvPr/>
        </p:nvSpPr>
        <p:spPr>
          <a:xfrm>
            <a:off x="5508179" y="3278813"/>
            <a:ext cx="193131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chemeClr val="tx1"/>
                </a:solidFill>
              </a:rPr>
              <a:t>Pack Alimentaire :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-1 Huile d’olive 1L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-3 Riz 1kg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-2 Farine 1kg</a:t>
            </a:r>
          </a:p>
          <a:p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7C66E05-DA71-41E7-8ADF-7865032B25DD}"/>
              </a:ext>
            </a:extLst>
          </p:cNvPr>
          <p:cNvSpPr txBox="1"/>
          <p:nvPr/>
        </p:nvSpPr>
        <p:spPr>
          <a:xfrm>
            <a:off x="3977042" y="4237297"/>
            <a:ext cx="101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20 €</a:t>
            </a:r>
          </a:p>
        </p:txBody>
      </p:sp>
    </p:spTree>
    <p:extLst>
      <p:ext uri="{BB962C8B-B14F-4D97-AF65-F5344CB8AC3E}">
        <p14:creationId xmlns:p14="http://schemas.microsoft.com/office/powerpoint/2010/main" val="151063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689</Words>
  <Application>Microsoft Office PowerPoint</Application>
  <PresentationFormat>Grand écran</PresentationFormat>
  <Paragraphs>283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78</cp:revision>
  <dcterms:created xsi:type="dcterms:W3CDTF">2018-10-03T07:46:21Z</dcterms:created>
  <dcterms:modified xsi:type="dcterms:W3CDTF">2018-10-04T12:11:48Z</dcterms:modified>
</cp:coreProperties>
</file>