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8" r:id="rId3"/>
    <p:sldId id="265" r:id="rId4"/>
    <p:sldId id="266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E013C-7F48-4EEA-9F1B-B7A6DE37E224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FC80E-5129-4D67-A976-F5C66A6FAD8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9991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E93AADF-253F-41A1-AF6E-FB0ED53A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4AB67FEC-5570-4B32-8504-9DBE5976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5FCDD7B-D1BA-4E2E-9A07-4CA587E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6283EC1-F184-4B4E-B6CB-A1EA6ED6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B848139-FC28-480A-BF42-34C81E3A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033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91D1C08-8F06-4B8A-AD3D-AAB19189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3AAC7E8-04B5-43B4-BE4E-B0188937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7D4DFA7-520B-446C-A888-4E924AD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DA2130A-B8B7-4EBC-8D19-7B7555D1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E7D75E9-0D84-4D14-AA87-2C36C8A6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292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6931FFC8-239A-4E33-BE14-0C0086F1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FE617C1-67D7-4007-8137-2B33D95A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E92AEF6-BD21-4E0F-A461-9C2BACE4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C0FEE96-448D-42F5-B446-5F9E70CF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D31E19F-A187-49E5-9FD0-D1C24F3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731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44AC0FA-BF81-4151-A825-1FFCBB0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C5A7BA8-90F7-45BA-ADE5-43ED7EB3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20B8576-0C69-482A-B549-CCA3F4D2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F0298FA-6D76-4053-81D7-6C081976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BECD611-DE8B-4D30-8F66-86C2919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17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18F7CED-948B-486D-BD69-5FC783FF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9F106987-8EBE-4568-BA2B-25CE4434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03F9E79-45E9-40F3-BA3B-8E92BF59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54B6CAF-B28B-4190-9DC2-D0E4E83D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8DC07A4-B1F7-4AA4-BE0A-C12AE9B0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7405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C96B67A-BC1B-435C-B057-81E46112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3ED0C45-7E6B-4526-AC2C-CD919507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36BC29F6-C98E-40B5-8029-86412530E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C21B6E42-40C1-4E01-AE18-B9088D7B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884F2001-D581-4874-B22B-65C1B78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0F159D79-D7AD-4C63-8383-16921D8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80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6397B31-15ED-41B9-98C2-A113CEAB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51E283B-A0A7-48B1-A93D-FD592396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6B2C2234-B805-4E81-AB72-D6458894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DD979BBE-8C05-4FAD-A2D4-C342D3B9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1D2E01BF-4CEA-4AE0-90D8-D11F02675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2327DC7F-C989-497E-A057-C3B9DF9C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FC844F92-2F1B-456F-ACEC-E9ACE8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1C573DA8-E8EB-4B21-A6E9-907C29C6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5577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900C6D5-A791-43E1-8C1B-44967BC7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1BDF86C8-28AF-4160-AE55-77E7C99A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F4CE9028-61D4-45CF-B038-CE10DD17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B444AD2A-6A62-4CBE-B7C2-D2FAA6BE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810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AE06E62B-88F9-40B0-96D9-2E6485EE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8D0694FA-4955-45BE-AE18-EB9751BC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F8433BC-9811-4678-88A2-3E369C3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543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A03194A-2573-4948-A23C-061D4A19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D5D5B83-B7F4-4AD0-895C-22B559EC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5EA8348D-5645-44F4-B19B-9460A1AF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DD3A8D2-314D-4C78-B103-42520B44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2CAEFC7-D655-4AF7-9ABE-6CBD4AE3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24B8618-33AB-41D5-B1F7-5FB99AF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957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AEF9BC5-9EE9-49DA-A29E-E933AF6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F28FE401-11C5-4A95-81A0-97CDC817C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72639B33-14B6-49F4-890F-0ABA779F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8787EA4-3A05-481D-A600-D5046A3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3216C06-0EB9-4D66-960D-53B53F8F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8B44AB7-6550-487C-AFD5-2179F5A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675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6A631310-96EC-429C-BC80-94BAACD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C9BF85F5-BCB2-4446-8504-147F387B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C3B4C26-F2A4-43E7-896A-4B656117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2862-0893-49F1-BBCC-8BA3E4A51C8F}" type="datetimeFigureOut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94508BC-6635-426C-BA85-56639FC4B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F3C1749-EB2C-4DCA-811F-010103B5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7821-6487-438C-80B0-8E4FAF7EFF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77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fr.wikipedia.org/wiki/Les_petits_fr%C3%A8res_des_Pauvres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ction_contre_la_faim" TargetMode="External"/><Relationship Id="rId12" Type="http://schemas.openxmlformats.org/officeDocument/2006/relationships/image" Target="../media/image6.jpeg"/><Relationship Id="rId17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8.jpe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en.wikipedia.org/wiki/Human_Appeal_(formerly_Human_Appeal_International)" TargetMode="External"/><Relationship Id="rId5" Type="http://schemas.openxmlformats.org/officeDocument/2006/relationships/hyperlink" Target="https://fr.wikipedia.org/wiki/Fichier:Restos_du_coeur_Logo.svg" TargetMode="External"/><Relationship Id="rId15" Type="http://schemas.openxmlformats.org/officeDocument/2006/relationships/hyperlink" Target="http://commons.wikimedia.org/wiki/File:Breezeicons-actions-22-kt-add-filters.svg" TargetMode="External"/><Relationship Id="rId10" Type="http://schemas.openxmlformats.org/officeDocument/2006/relationships/image" Target="../media/image5.jpeg"/><Relationship Id="rId19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fr.wikipedia.org/wiki/Aide_et_Action" TargetMode="Externa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://eueabete.com.br/piramide-alimentar-grupos-e-porcoes/" TargetMode="Externa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ueabete.com.br/piramide-alimentar-grupos-e-porco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132EE82-A520-4E2D-9F3F-699272EF9BCE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EF8A6B9C-8995-4FB2-A3C8-869DD8CCA2E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</a:t>
            </a:r>
            <a:r>
              <a:rPr lang="fr-FR" sz="2000" b="1" i="1" dirty="0" smtClean="0">
                <a:solidFill>
                  <a:schemeClr val="bg1"/>
                </a:solidFill>
              </a:rPr>
              <a:t>Application</a:t>
            </a:r>
            <a:endParaRPr lang="fr-FR" sz="2000" b="1" i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561F899F-7093-4673-9893-3B762644659F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C2C71EB1-B927-47FC-ACE2-70E8443EF85D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71E29B85-2527-4EFA-B061-42359903DCC3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75EB3E26-77D4-4FBC-B3DC-0137B20F9DF2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9DBB3406-D98F-4A89-A9FE-9F145ABA917D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1CD53357-90A9-4E2F-891E-5DBA802959B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Organigramme : Alternative 18">
            <a:extLst>
              <a:ext uri="{FF2B5EF4-FFF2-40B4-BE49-F238E27FC236}">
                <a16:creationId xmlns="" xmlns:a16="http://schemas.microsoft.com/office/drawing/2014/main" id="{142B6EA8-202D-4BC0-9D1E-7A6A3DE49940}"/>
              </a:ext>
            </a:extLst>
          </p:cNvPr>
          <p:cNvSpPr/>
          <p:nvPr/>
        </p:nvSpPr>
        <p:spPr>
          <a:xfrm>
            <a:off x="1129325" y="1698764"/>
            <a:ext cx="1343637" cy="1000885"/>
          </a:xfrm>
          <a:prstGeom prst="flowChartAlternateProcess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2" name="Organigramme : Alternative 21">
            <a:extLst>
              <a:ext uri="{FF2B5EF4-FFF2-40B4-BE49-F238E27FC236}">
                <a16:creationId xmlns="" xmlns:a16="http://schemas.microsoft.com/office/drawing/2014/main" id="{CF029366-733E-4FEF-BE56-698321324458}"/>
              </a:ext>
            </a:extLst>
          </p:cNvPr>
          <p:cNvSpPr/>
          <p:nvPr/>
        </p:nvSpPr>
        <p:spPr>
          <a:xfrm>
            <a:off x="3989657" y="1688905"/>
            <a:ext cx="1343637" cy="1000885"/>
          </a:xfrm>
          <a:prstGeom prst="flowChartAlternateProcess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6" name="Organigramme : Alternative 25">
            <a:extLst>
              <a:ext uri="{FF2B5EF4-FFF2-40B4-BE49-F238E27FC236}">
                <a16:creationId xmlns="" xmlns:a16="http://schemas.microsoft.com/office/drawing/2014/main" id="{F7B6B79F-1CE0-4925-8CE6-B54A6D27DDC3}"/>
              </a:ext>
            </a:extLst>
          </p:cNvPr>
          <p:cNvSpPr/>
          <p:nvPr/>
        </p:nvSpPr>
        <p:spPr>
          <a:xfrm>
            <a:off x="1166724" y="2699142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7" name="Organigramme : Alternative 26">
            <a:extLst>
              <a:ext uri="{FF2B5EF4-FFF2-40B4-BE49-F238E27FC236}">
                <a16:creationId xmlns="" xmlns:a16="http://schemas.microsoft.com/office/drawing/2014/main" id="{DC5A6AC2-4262-4934-8ABE-56CC14A23963}"/>
              </a:ext>
            </a:extLst>
          </p:cNvPr>
          <p:cNvSpPr/>
          <p:nvPr/>
        </p:nvSpPr>
        <p:spPr>
          <a:xfrm>
            <a:off x="4059295" y="2715036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4AEEF28A-865D-4ED3-8131-33FE27CC918C}"/>
              </a:ext>
            </a:extLst>
          </p:cNvPr>
          <p:cNvSpPr txBox="1"/>
          <p:nvPr/>
        </p:nvSpPr>
        <p:spPr>
          <a:xfrm>
            <a:off x="4570038" y="900606"/>
            <a:ext cx="3418243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fr-FR" b="1" dirty="0"/>
              <a:t>NOS ASSOCIATIONS PARTENAIRES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="" xmlns:a16="http://schemas.microsoft.com/office/drawing/2014/main" id="{49C043EF-A359-40EE-A7A6-5E1E9CF54A9E}"/>
              </a:ext>
            </a:extLst>
          </p:cNvPr>
          <p:cNvSpPr/>
          <p:nvPr/>
        </p:nvSpPr>
        <p:spPr>
          <a:xfrm>
            <a:off x="6912529" y="1738988"/>
            <a:ext cx="1343637" cy="1000885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3" name="Organigramme : Alternative 32">
            <a:extLst>
              <a:ext uri="{FF2B5EF4-FFF2-40B4-BE49-F238E27FC236}">
                <a16:creationId xmlns="" xmlns:a16="http://schemas.microsoft.com/office/drawing/2014/main" id="{FE8DD30D-E059-4B15-A660-B0B31E1D4F36}"/>
              </a:ext>
            </a:extLst>
          </p:cNvPr>
          <p:cNvSpPr/>
          <p:nvPr/>
        </p:nvSpPr>
        <p:spPr>
          <a:xfrm>
            <a:off x="6912529" y="274938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34" name="Organigramme : Alternative 33">
            <a:extLst>
              <a:ext uri="{FF2B5EF4-FFF2-40B4-BE49-F238E27FC236}">
                <a16:creationId xmlns="" xmlns:a16="http://schemas.microsoft.com/office/drawing/2014/main" id="{9B730F28-2E22-49AD-A80C-76A51954DC1F}"/>
              </a:ext>
            </a:extLst>
          </p:cNvPr>
          <p:cNvSpPr/>
          <p:nvPr/>
        </p:nvSpPr>
        <p:spPr>
          <a:xfrm>
            <a:off x="1096118" y="3110493"/>
            <a:ext cx="1528705" cy="705104"/>
          </a:xfrm>
          <a:prstGeom prst="flowChartAlternateProcess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6" name="Organigramme : Alternative 35">
            <a:extLst>
              <a:ext uri="{FF2B5EF4-FFF2-40B4-BE49-F238E27FC236}">
                <a16:creationId xmlns="" xmlns:a16="http://schemas.microsoft.com/office/drawing/2014/main" id="{D1A183B2-794B-451A-AF61-204581611B71}"/>
              </a:ext>
            </a:extLst>
          </p:cNvPr>
          <p:cNvSpPr/>
          <p:nvPr/>
        </p:nvSpPr>
        <p:spPr>
          <a:xfrm>
            <a:off x="4059295" y="3093745"/>
            <a:ext cx="1528705" cy="705104"/>
          </a:xfrm>
          <a:prstGeom prst="flowChartAlternateProcess">
            <a:avLst/>
          </a:prstGeom>
          <a:blipFill dpi="0" rotWithShape="1"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8" name="Organigramme : Alternative 37">
            <a:extLst>
              <a:ext uri="{FF2B5EF4-FFF2-40B4-BE49-F238E27FC236}">
                <a16:creationId xmlns="" xmlns:a16="http://schemas.microsoft.com/office/drawing/2014/main" id="{65EE84E5-1F99-457C-80B5-141DF35364DD}"/>
              </a:ext>
            </a:extLst>
          </p:cNvPr>
          <p:cNvSpPr/>
          <p:nvPr/>
        </p:nvSpPr>
        <p:spPr>
          <a:xfrm>
            <a:off x="1357506" y="512556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="" xmlns:a16="http://schemas.microsoft.com/office/drawing/2014/main" id="{697363C0-6BE3-44EE-A429-8A837F433103}"/>
              </a:ext>
            </a:extLst>
          </p:cNvPr>
          <p:cNvSpPr/>
          <p:nvPr/>
        </p:nvSpPr>
        <p:spPr>
          <a:xfrm>
            <a:off x="6924217" y="3041148"/>
            <a:ext cx="1528705" cy="705104"/>
          </a:xfrm>
          <a:prstGeom prst="flowChartAlternateProcess">
            <a:avLst/>
          </a:prstGeom>
          <a:blipFill dpi="0" rotWithShape="1"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2" name="Organigramme : Alternative 41">
            <a:extLst>
              <a:ext uri="{FF2B5EF4-FFF2-40B4-BE49-F238E27FC236}">
                <a16:creationId xmlns="" xmlns:a16="http://schemas.microsoft.com/office/drawing/2014/main" id="{B7BE7F5C-6C65-472D-87E7-77E3F7A707BA}"/>
              </a:ext>
            </a:extLst>
          </p:cNvPr>
          <p:cNvSpPr/>
          <p:nvPr/>
        </p:nvSpPr>
        <p:spPr>
          <a:xfrm>
            <a:off x="7058155" y="380423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9015701-AED9-433F-BBE0-1BED3D46EA08}"/>
              </a:ext>
            </a:extLst>
          </p:cNvPr>
          <p:cNvSpPr/>
          <p:nvPr/>
        </p:nvSpPr>
        <p:spPr>
          <a:xfrm>
            <a:off x="0" y="1254348"/>
            <a:ext cx="12192000" cy="35334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6CD0120A-9E1C-4308-857A-5A26845868C1}"/>
              </a:ext>
            </a:extLst>
          </p:cNvPr>
          <p:cNvSpPr txBox="1"/>
          <p:nvPr/>
        </p:nvSpPr>
        <p:spPr>
          <a:xfrm>
            <a:off x="9524476" y="1282033"/>
            <a:ext cx="919817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Filtrer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556B0ECE-677C-494E-8154-6AF43A8B56FD}"/>
              </a:ext>
            </a:extLst>
          </p:cNvPr>
          <p:cNvSpPr txBox="1"/>
          <p:nvPr/>
        </p:nvSpPr>
        <p:spPr>
          <a:xfrm>
            <a:off x="6310597" y="1252535"/>
            <a:ext cx="2387939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Trier par ordre Alphabétique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9FE44557-A832-43B2-AF2E-B788E5ACB53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232539" y="1344473"/>
            <a:ext cx="249850" cy="249850"/>
          </a:xfrm>
          <a:prstGeom prst="rect">
            <a:avLst/>
          </a:prstGeom>
        </p:spPr>
      </p:pic>
      <p:sp>
        <p:nvSpPr>
          <p:cNvPr id="44" name="Bulle narrative : rectangle 43">
            <a:extLst>
              <a:ext uri="{FF2B5EF4-FFF2-40B4-BE49-F238E27FC236}">
                <a16:creationId xmlns="" xmlns:a16="http://schemas.microsoft.com/office/drawing/2014/main" id="{D7DA2CEA-4568-49C5-B84D-27BE2E035EB5}"/>
              </a:ext>
            </a:extLst>
          </p:cNvPr>
          <p:cNvSpPr/>
          <p:nvPr/>
        </p:nvSpPr>
        <p:spPr>
          <a:xfrm rot="10800000">
            <a:off x="9524471" y="1687056"/>
            <a:ext cx="1859387" cy="1112127"/>
          </a:xfrm>
          <a:prstGeom prst="wedgeRectCallout">
            <a:avLst>
              <a:gd name="adj1" fmla="val 21201"/>
              <a:gd name="adj2" fmla="val 6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F08D7F2A-59C1-400D-8992-E63BA3616415}"/>
              </a:ext>
            </a:extLst>
          </p:cNvPr>
          <p:cNvSpPr txBox="1"/>
          <p:nvPr/>
        </p:nvSpPr>
        <p:spPr>
          <a:xfrm>
            <a:off x="9558034" y="1772388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Type de Besoin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="" xmlns:a16="http://schemas.microsoft.com/office/drawing/2014/main" id="{C0541EC0-D512-4662-BE96-74D1A1C97101}"/>
              </a:ext>
            </a:extLst>
          </p:cNvPr>
          <p:cNvSpPr txBox="1"/>
          <p:nvPr/>
        </p:nvSpPr>
        <p:spPr>
          <a:xfrm>
            <a:off x="9785455" y="1965992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Alimentaire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="" xmlns:a16="http://schemas.microsoft.com/office/drawing/2014/main" id="{AFE6AD4C-CED8-4905-A5A9-AF9F9268A7B7}"/>
              </a:ext>
            </a:extLst>
          </p:cNvPr>
          <p:cNvSpPr txBox="1"/>
          <p:nvPr/>
        </p:nvSpPr>
        <p:spPr>
          <a:xfrm>
            <a:off x="9785455" y="2156825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Vestimentaire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="" xmlns:a16="http://schemas.microsoft.com/office/drawing/2014/main" id="{B4D5B756-1737-4C51-9F61-D89FE0C6DEAC}"/>
              </a:ext>
            </a:extLst>
          </p:cNvPr>
          <p:cNvSpPr txBox="1"/>
          <p:nvPr/>
        </p:nvSpPr>
        <p:spPr>
          <a:xfrm>
            <a:off x="9785454" y="2350429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Educative</a:t>
            </a:r>
          </a:p>
        </p:txBody>
      </p:sp>
      <p:sp>
        <p:nvSpPr>
          <p:cNvPr id="52" name="Bouton d’action : vide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BCFC27-6471-46EF-9CC6-2B582C1982BB}"/>
              </a:ext>
            </a:extLst>
          </p:cNvPr>
          <p:cNvSpPr/>
          <p:nvPr/>
        </p:nvSpPr>
        <p:spPr>
          <a:xfrm>
            <a:off x="9665903" y="2038236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Bouton d’action : vide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C1EE0B6-B464-4C34-BE31-70FA49597044}"/>
              </a:ext>
            </a:extLst>
          </p:cNvPr>
          <p:cNvSpPr/>
          <p:nvPr/>
        </p:nvSpPr>
        <p:spPr>
          <a:xfrm>
            <a:off x="9665902" y="2228864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Bouton d’action : vide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821381-D770-42F9-8D48-AE92016AA92B}"/>
              </a:ext>
            </a:extLst>
          </p:cNvPr>
          <p:cNvSpPr/>
          <p:nvPr/>
        </p:nvSpPr>
        <p:spPr>
          <a:xfrm>
            <a:off x="9688387" y="2422468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Bouton d’action : vide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B6B444F-8059-4E6D-9891-B270C513B425}"/>
              </a:ext>
            </a:extLst>
          </p:cNvPr>
          <p:cNvSpPr/>
          <p:nvPr/>
        </p:nvSpPr>
        <p:spPr>
          <a:xfrm>
            <a:off x="10708227" y="2593798"/>
            <a:ext cx="600832" cy="12800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Valider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A4531E26-FA40-4B24-9AAD-BD31B3758CDF}"/>
              </a:ext>
            </a:extLst>
          </p:cNvPr>
          <p:cNvSpPr/>
          <p:nvPr/>
        </p:nvSpPr>
        <p:spPr>
          <a:xfrm>
            <a:off x="183159" y="4232708"/>
            <a:ext cx="12192000" cy="35334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Organigramme : Alternative 46">
            <a:extLst>
              <a:ext uri="{FF2B5EF4-FFF2-40B4-BE49-F238E27FC236}">
                <a16:creationId xmlns="" xmlns:a16="http://schemas.microsoft.com/office/drawing/2014/main" id="{E26D4404-BFBD-44C7-991F-8B94A8749F4D}"/>
              </a:ext>
            </a:extLst>
          </p:cNvPr>
          <p:cNvSpPr/>
          <p:nvPr/>
        </p:nvSpPr>
        <p:spPr>
          <a:xfrm>
            <a:off x="340555" y="4932217"/>
            <a:ext cx="2353368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="" xmlns:a16="http://schemas.microsoft.com/office/drawing/2014/main" id="{AF37713A-DB97-4EA8-8164-99994EE8A164}"/>
              </a:ext>
            </a:extLst>
          </p:cNvPr>
          <p:cNvSpPr txBox="1"/>
          <p:nvPr/>
        </p:nvSpPr>
        <p:spPr>
          <a:xfrm>
            <a:off x="446173" y="5189477"/>
            <a:ext cx="1343638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</a:t>
            </a:r>
            <a:r>
              <a:rPr lang="fr-FR" sz="1100" b="1" dirty="0" err="1">
                <a:solidFill>
                  <a:schemeClr val="tx1"/>
                </a:solidFill>
              </a:rPr>
              <a:t>etc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56" name="Organigramme : Alternative 55">
            <a:extLst>
              <a:ext uri="{FF2B5EF4-FFF2-40B4-BE49-F238E27FC236}">
                <a16:creationId xmlns="" xmlns:a16="http://schemas.microsoft.com/office/drawing/2014/main" id="{2B19F859-DA25-4206-9FE6-B377BD1E3222}"/>
              </a:ext>
            </a:extLst>
          </p:cNvPr>
          <p:cNvSpPr/>
          <p:nvPr/>
        </p:nvSpPr>
        <p:spPr>
          <a:xfrm>
            <a:off x="702112" y="621411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CHOISIR</a:t>
            </a:r>
            <a:endParaRPr lang="fr-FR" sz="1400" dirty="0"/>
          </a:p>
        </p:txBody>
      </p:sp>
      <p:pic>
        <p:nvPicPr>
          <p:cNvPr id="60" name="Image 59">
            <a:extLst>
              <a:ext uri="{FF2B5EF4-FFF2-40B4-BE49-F238E27FC236}">
                <a16:creationId xmlns="" xmlns:a16="http://schemas.microsoft.com/office/drawing/2014/main" id="{9FF4ACC4-0C70-4017-B648-282C34A2326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573254" y="5109413"/>
            <a:ext cx="1071179" cy="825418"/>
          </a:xfrm>
          <a:prstGeom prst="rect">
            <a:avLst/>
          </a:prstGeom>
        </p:spPr>
      </p:pic>
      <p:sp>
        <p:nvSpPr>
          <p:cNvPr id="67" name="Organigramme : Alternative 66">
            <a:extLst>
              <a:ext uri="{FF2B5EF4-FFF2-40B4-BE49-F238E27FC236}">
                <a16:creationId xmlns="" xmlns:a16="http://schemas.microsoft.com/office/drawing/2014/main" id="{9402E970-082B-4E1A-8EBA-60A3A31BC0AB}"/>
              </a:ext>
            </a:extLst>
          </p:cNvPr>
          <p:cNvSpPr/>
          <p:nvPr/>
        </p:nvSpPr>
        <p:spPr>
          <a:xfrm>
            <a:off x="4169671" y="382237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68" name="Organigramme : Alternative 67">
            <a:extLst>
              <a:ext uri="{FF2B5EF4-FFF2-40B4-BE49-F238E27FC236}">
                <a16:creationId xmlns="" xmlns:a16="http://schemas.microsoft.com/office/drawing/2014/main" id="{FECE63B3-31E0-4FE4-805E-A496F5F0EB53}"/>
              </a:ext>
            </a:extLst>
          </p:cNvPr>
          <p:cNvSpPr/>
          <p:nvPr/>
        </p:nvSpPr>
        <p:spPr>
          <a:xfrm>
            <a:off x="1166723" y="381800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="" xmlns:a16="http://schemas.microsoft.com/office/drawing/2014/main" id="{8186886C-6DB7-4435-A828-D81041BBBCA9}"/>
              </a:ext>
            </a:extLst>
          </p:cNvPr>
          <p:cNvSpPr txBox="1"/>
          <p:nvPr/>
        </p:nvSpPr>
        <p:spPr>
          <a:xfrm>
            <a:off x="5034447" y="4232708"/>
            <a:ext cx="1608582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fr-FR" b="1" dirty="0"/>
              <a:t>Type des packs</a:t>
            </a:r>
          </a:p>
        </p:txBody>
      </p:sp>
      <p:sp>
        <p:nvSpPr>
          <p:cNvPr id="70" name="Organigramme : Alternative 69">
            <a:extLst>
              <a:ext uri="{FF2B5EF4-FFF2-40B4-BE49-F238E27FC236}">
                <a16:creationId xmlns="" xmlns:a16="http://schemas.microsoft.com/office/drawing/2014/main" id="{6DFFE568-13B3-481A-95A6-6C057FA4C1B2}"/>
              </a:ext>
            </a:extLst>
          </p:cNvPr>
          <p:cNvSpPr/>
          <p:nvPr/>
        </p:nvSpPr>
        <p:spPr>
          <a:xfrm>
            <a:off x="3702053" y="4973409"/>
            <a:ext cx="2353368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1" name="ZoneTexte 70">
            <a:extLst>
              <a:ext uri="{FF2B5EF4-FFF2-40B4-BE49-F238E27FC236}">
                <a16:creationId xmlns="" xmlns:a16="http://schemas.microsoft.com/office/drawing/2014/main" id="{37E33C35-1AB3-4E10-BBC8-1A55ECC20D5C}"/>
              </a:ext>
            </a:extLst>
          </p:cNvPr>
          <p:cNvSpPr txBox="1"/>
          <p:nvPr/>
        </p:nvSpPr>
        <p:spPr>
          <a:xfrm>
            <a:off x="3807671" y="5230669"/>
            <a:ext cx="1343638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</a:t>
            </a:r>
            <a:r>
              <a:rPr lang="fr-FR" sz="1100" b="1" dirty="0" err="1">
                <a:solidFill>
                  <a:schemeClr val="tx1"/>
                </a:solidFill>
              </a:rPr>
              <a:t>etc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72" name="Organigramme : Alternative 71">
            <a:extLst>
              <a:ext uri="{FF2B5EF4-FFF2-40B4-BE49-F238E27FC236}">
                <a16:creationId xmlns="" xmlns:a16="http://schemas.microsoft.com/office/drawing/2014/main" id="{A659C925-EDFA-482D-840D-B49C6FB2C609}"/>
              </a:ext>
            </a:extLst>
          </p:cNvPr>
          <p:cNvSpPr/>
          <p:nvPr/>
        </p:nvSpPr>
        <p:spPr>
          <a:xfrm>
            <a:off x="4063610" y="6255305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CHOISIR</a:t>
            </a:r>
            <a:endParaRPr lang="fr-FR" sz="1400" dirty="0"/>
          </a:p>
        </p:txBody>
      </p:sp>
      <p:sp>
        <p:nvSpPr>
          <p:cNvPr id="74" name="Organigramme : Alternative 73">
            <a:extLst>
              <a:ext uri="{FF2B5EF4-FFF2-40B4-BE49-F238E27FC236}">
                <a16:creationId xmlns="" xmlns:a16="http://schemas.microsoft.com/office/drawing/2014/main" id="{FEF822F9-3527-4E05-89A9-5CE241D3F252}"/>
              </a:ext>
            </a:extLst>
          </p:cNvPr>
          <p:cNvSpPr/>
          <p:nvPr/>
        </p:nvSpPr>
        <p:spPr>
          <a:xfrm>
            <a:off x="7244543" y="4983627"/>
            <a:ext cx="2443844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5" name="ZoneTexte 74">
            <a:extLst>
              <a:ext uri="{FF2B5EF4-FFF2-40B4-BE49-F238E27FC236}">
                <a16:creationId xmlns="" xmlns:a16="http://schemas.microsoft.com/office/drawing/2014/main" id="{32C4DB2A-9773-414F-ADD8-75E8907DD024}"/>
              </a:ext>
            </a:extLst>
          </p:cNvPr>
          <p:cNvSpPr txBox="1"/>
          <p:nvPr/>
        </p:nvSpPr>
        <p:spPr>
          <a:xfrm>
            <a:off x="7344838" y="5240887"/>
            <a:ext cx="1344513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1" u="sng" dirty="0">
                <a:solidFill>
                  <a:schemeClr val="tx1"/>
                </a:solidFill>
              </a:rPr>
              <a:t>Pack Vestimentaire: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-Pantalon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-manteau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-Chaussures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</a:t>
            </a:r>
            <a:r>
              <a:rPr lang="fr-FR" sz="1100" b="1" dirty="0" err="1">
                <a:solidFill>
                  <a:schemeClr val="tx1"/>
                </a:solidFill>
              </a:rPr>
              <a:t>etc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76" name="Organigramme : Alternative 75">
            <a:extLst>
              <a:ext uri="{FF2B5EF4-FFF2-40B4-BE49-F238E27FC236}">
                <a16:creationId xmlns="" xmlns:a16="http://schemas.microsoft.com/office/drawing/2014/main" id="{F5E05A3A-0F95-4E50-A4EE-4C7360A1C5A9}"/>
              </a:ext>
            </a:extLst>
          </p:cNvPr>
          <p:cNvSpPr/>
          <p:nvPr/>
        </p:nvSpPr>
        <p:spPr>
          <a:xfrm>
            <a:off x="7606100" y="626552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CHOISIR</a:t>
            </a:r>
            <a:endParaRPr lang="fr-FR" sz="1400" dirty="0"/>
          </a:p>
        </p:txBody>
      </p:sp>
      <p:pic>
        <p:nvPicPr>
          <p:cNvPr id="61" name="Image 60">
            <a:extLst>
              <a:ext uri="{FF2B5EF4-FFF2-40B4-BE49-F238E27FC236}">
                <a16:creationId xmlns="" xmlns:a16="http://schemas.microsoft.com/office/drawing/2014/main" id="{F7B35795-5CD9-4CCB-A835-7044A3F0FEA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5164306" y="5160823"/>
            <a:ext cx="718279" cy="10316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9D47088E-D113-4BA1-A0CB-106D049BF3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284" y="5125569"/>
            <a:ext cx="922441" cy="8376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58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EFB272AA-A433-41E8-B52E-C134B97E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2337" y="873310"/>
            <a:ext cx="6003189" cy="29843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CF217C-5821-48A9-9BEE-2AC71A11045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021AB1AF-8BF5-46BC-991D-0445034D29BF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813B1372-E239-40A5-8FB3-E27ACE5234D2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7673197A-4228-44CC-ABDD-58937564B6F1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57E8A08D-71DD-4C0B-AB10-62DFF4D1152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EBA51F3C-6861-414F-88EE-376CC22892E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FF9F493-6B9F-4D1C-83B7-57038D2B0A9F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4A5630FC-5102-4AC3-A615-B73BA5770527}"/>
              </a:ext>
            </a:extLst>
          </p:cNvPr>
          <p:cNvSpPr txBox="1"/>
          <p:nvPr/>
        </p:nvSpPr>
        <p:spPr>
          <a:xfrm>
            <a:off x="96474" y="872265"/>
            <a:ext cx="5999526" cy="29854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CROIX-ROUGE FRANCAISE</a:t>
            </a:r>
          </a:p>
          <a:p>
            <a:endParaRPr lang="fr-FR" sz="1600" dirty="0"/>
          </a:p>
          <a:p>
            <a:r>
              <a:rPr lang="fr-FR" sz="1600" b="1" u="sng" dirty="0"/>
              <a:t>Détails :</a:t>
            </a:r>
            <a:r>
              <a:rPr lang="fr-FR" sz="1600" b="1" dirty="0"/>
              <a:t> </a:t>
            </a:r>
            <a:r>
              <a:rPr lang="fr-FR" sz="1600" dirty="0"/>
              <a:t>La Croix-Rouge française (</a:t>
            </a:r>
            <a:r>
              <a:rPr lang="fr-FR" sz="1600" dirty="0" err="1"/>
              <a:t>CRf</a:t>
            </a:r>
            <a:r>
              <a:rPr lang="fr-FR" sz="16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1600" dirty="0"/>
          </a:p>
          <a:p>
            <a:r>
              <a:rPr lang="fr-FR" sz="16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Educative</a:t>
            </a:r>
          </a:p>
        </p:txBody>
      </p:sp>
      <p:sp>
        <p:nvSpPr>
          <p:cNvPr id="16" name="Organigramme : Alternative 15">
            <a:extLst>
              <a:ext uri="{FF2B5EF4-FFF2-40B4-BE49-F238E27FC236}">
                <a16:creationId xmlns=""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340555" y="4184073"/>
            <a:ext cx="3509742" cy="24228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354409" y="4456324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8" name="Organigramme : Alternative 17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244158" y="579625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="" xmlns:a16="http://schemas.microsoft.com/office/drawing/2014/main" id="{EADB119B-28BC-4332-8BDF-AD3E92870155}"/>
              </a:ext>
            </a:extLst>
          </p:cNvPr>
          <p:cNvSpPr/>
          <p:nvPr/>
        </p:nvSpPr>
        <p:spPr>
          <a:xfrm>
            <a:off x="4354937" y="4281055"/>
            <a:ext cx="3509742" cy="23258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BBE096E5-0E75-418F-9F59-99CF65096C78}"/>
              </a:ext>
            </a:extLst>
          </p:cNvPr>
          <p:cNvSpPr txBox="1"/>
          <p:nvPr/>
        </p:nvSpPr>
        <p:spPr>
          <a:xfrm>
            <a:off x="4443767" y="4484033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4AA5EB4B-819D-4277-B0DC-7659F01A427F}"/>
              </a:ext>
            </a:extLst>
          </p:cNvPr>
          <p:cNvSpPr txBox="1"/>
          <p:nvPr/>
        </p:nvSpPr>
        <p:spPr>
          <a:xfrm>
            <a:off x="5205502" y="3926396"/>
            <a:ext cx="178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Packs Proposés :</a:t>
            </a:r>
          </a:p>
        </p:txBody>
      </p:sp>
      <p:sp>
        <p:nvSpPr>
          <p:cNvPr id="23" name="Organigramme : Alternative 22">
            <a:extLst>
              <a:ext uri="{FF2B5EF4-FFF2-40B4-BE49-F238E27FC236}">
                <a16:creationId xmlns=""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2244156" y="542087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886493" y="5869054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197F00FA-CFE7-4C57-9E6D-2275567DE968}"/>
              </a:ext>
            </a:extLst>
          </p:cNvPr>
          <p:cNvSpPr txBox="1"/>
          <p:nvPr/>
        </p:nvSpPr>
        <p:spPr>
          <a:xfrm>
            <a:off x="4897070" y="5816408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77320" y="4289303"/>
            <a:ext cx="1343638" cy="103536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="" xmlns:a16="http://schemas.microsoft.com/office/drawing/2014/main" id="{093634FF-F431-4C3A-AAC1-0390DD1B60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81098" y="4348449"/>
            <a:ext cx="718279" cy="1031639"/>
          </a:xfrm>
          <a:prstGeom prst="rect">
            <a:avLst/>
          </a:prstGeom>
        </p:spPr>
      </p:pic>
      <p:sp>
        <p:nvSpPr>
          <p:cNvPr id="34" name="Organigramme : Alternative 33">
            <a:extLst>
              <a:ext uri="{FF2B5EF4-FFF2-40B4-BE49-F238E27FC236}">
                <a16:creationId xmlns="" xmlns:a16="http://schemas.microsoft.com/office/drawing/2014/main" id="{1DB573F5-5250-49B2-BF7D-2767105BA360}"/>
              </a:ext>
            </a:extLst>
          </p:cNvPr>
          <p:cNvSpPr/>
          <p:nvPr/>
        </p:nvSpPr>
        <p:spPr>
          <a:xfrm>
            <a:off x="8369319" y="4253345"/>
            <a:ext cx="3509742" cy="235355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="" xmlns:a16="http://schemas.microsoft.com/office/drawing/2014/main" id="{8F7E3CC2-6C1B-467C-AE97-0C8042F935B7}"/>
              </a:ext>
            </a:extLst>
          </p:cNvPr>
          <p:cNvSpPr txBox="1"/>
          <p:nvPr/>
        </p:nvSpPr>
        <p:spPr>
          <a:xfrm>
            <a:off x="8472004" y="4567160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="" xmlns:a16="http://schemas.microsoft.com/office/drawing/2014/main" id="{4568A8A1-557F-4516-99BD-D075559496A1}"/>
              </a:ext>
            </a:extLst>
          </p:cNvPr>
          <p:cNvSpPr txBox="1"/>
          <p:nvPr/>
        </p:nvSpPr>
        <p:spPr>
          <a:xfrm>
            <a:off x="9036143" y="5857973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="" xmlns:a16="http://schemas.microsoft.com/office/drawing/2014/main" id="{4144CBEC-DFA5-40FF-892A-6C07078054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37044" y="4334595"/>
            <a:ext cx="718279" cy="1031639"/>
          </a:xfrm>
          <a:prstGeom prst="rect">
            <a:avLst/>
          </a:prstGeom>
        </p:spPr>
      </p:pic>
      <p:sp>
        <p:nvSpPr>
          <p:cNvPr id="33" name="Organigramme : Alternative 32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244157" y="6184185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40" name="Organigramme : Alternative 39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6234267" y="5823966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41" name="Organigramme : Alternative 40">
            <a:extLst>
              <a:ext uri="{FF2B5EF4-FFF2-40B4-BE49-F238E27FC236}">
                <a16:creationId xmlns=""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6234265" y="5448581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42" name="Organigramme : Alternative 41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6234266" y="6211894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43" name="Organigramme : Alternative 42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0265940" y="5823966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44" name="Organigramme : Alternative 43">
            <a:extLst>
              <a:ext uri="{FF2B5EF4-FFF2-40B4-BE49-F238E27FC236}">
                <a16:creationId xmlns=""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10265938" y="5448581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45" name="Organigramme : Alternative 44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0265939" y="6211894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</p:spTree>
    <p:extLst>
      <p:ext uri="{BB962C8B-B14F-4D97-AF65-F5344CB8AC3E}">
        <p14:creationId xmlns="" xmlns:p14="http://schemas.microsoft.com/office/powerpoint/2010/main" val="2438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6A996A-7141-42A7-AC30-3B9F5AB6878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17FADF96-4375-4E2A-9FB4-6F0F650C39A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28B90734-FB26-4FE0-889D-63759A4B1E66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3CEA4B1-1A4F-4803-A0A5-61BF5C8B0858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0DE19F08-40F3-4A2F-A982-A8FDBE789282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B0917358-E233-4608-A415-029B4390F0F1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9703DBFD-A44E-45E7-8EAE-DCA4143BB8CB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3DD9426-60E1-45C7-87A3-52A92983F99B}"/>
              </a:ext>
            </a:extLst>
          </p:cNvPr>
          <p:cNvSpPr/>
          <p:nvPr/>
        </p:nvSpPr>
        <p:spPr>
          <a:xfrm>
            <a:off x="36195" y="823193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Liste des packs Alimentaires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04CA80-33F6-433B-872E-ABDABEE62F40}"/>
              </a:ext>
            </a:extLst>
          </p:cNvPr>
          <p:cNvSpPr/>
          <p:nvPr/>
        </p:nvSpPr>
        <p:spPr>
          <a:xfrm>
            <a:off x="36195" y="1258522"/>
            <a:ext cx="10097707" cy="49390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96D42AED-B185-4C5A-8147-C9F80910DE09}"/>
              </a:ext>
            </a:extLst>
          </p:cNvPr>
          <p:cNvSpPr txBox="1"/>
          <p:nvPr/>
        </p:nvSpPr>
        <p:spPr>
          <a:xfrm>
            <a:off x="350232" y="1536827"/>
            <a:ext cx="1027620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Croix Rouge :</a:t>
            </a:r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Assoc1 pack famille  		30 €	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	   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Ajouter 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Assoc1 pack Couple  		20 €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 Modifier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	   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Ajouter 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Assoc1 pack 1person  		10 €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 Modifier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	   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Ajouter 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au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panier</a:t>
            </a:r>
          </a:p>
          <a:p>
            <a:pPr marL="742950" lvl="1" indent="-285750"/>
            <a:endParaRPr lang="fr-FR" sz="16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 du </a:t>
            </a:r>
            <a:r>
              <a:rPr lang="fr-FR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coeur</a:t>
            </a:r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Assoc2 pack féculant  		30 €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	   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Ajouter 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Assoc2 pack conserve  		20 €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	   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Ajouter 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Assoc2 pack légumes secs  	10 €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 Modifier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	  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Ajouter au panier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ActionContre</a:t>
            </a:r>
            <a:r>
              <a:rPr lang="fr-FR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Faim</a:t>
            </a:r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Assoc3 pack gd mixte  		20 €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 Modifier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 	   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Ajouter 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Assoc3 pack pt mixte  		10 €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 Modifier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	    </a:t>
            </a:r>
            <a:r>
              <a:rPr lang="fr-FR" sz="1600" u="sng" dirty="0" smtClean="0">
                <a:solidFill>
                  <a:schemeClr val="accent1">
                    <a:lumMod val="75000"/>
                  </a:schemeClr>
                </a:solidFill>
              </a:rPr>
              <a:t>Ajouter 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au panier</a:t>
            </a: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821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6A996A-7141-42A7-AC30-3B9F5AB6878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17FADF96-4375-4E2A-9FB4-6F0F650C39A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28B90734-FB26-4FE0-889D-63759A4B1E66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3CEA4B1-1A4F-4803-A0A5-61BF5C8B0858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0DE19F08-40F3-4A2F-A982-A8FDBE789282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B0917358-E233-4608-A415-029B4390F0F1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9703DBFD-A44E-45E7-8EAE-DCA4143BB8CB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3DD9426-60E1-45C7-87A3-52A92983F99B}"/>
              </a:ext>
            </a:extLst>
          </p:cNvPr>
          <p:cNvSpPr/>
          <p:nvPr/>
        </p:nvSpPr>
        <p:spPr>
          <a:xfrm>
            <a:off x="36195" y="823193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Liste des packs Alimentaires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04CA80-33F6-433B-872E-ABDABEE62F40}"/>
              </a:ext>
            </a:extLst>
          </p:cNvPr>
          <p:cNvSpPr/>
          <p:nvPr/>
        </p:nvSpPr>
        <p:spPr>
          <a:xfrm>
            <a:off x="36195" y="1258522"/>
            <a:ext cx="10097707" cy="49390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96D42AED-B185-4C5A-8147-C9F80910DE09}"/>
              </a:ext>
            </a:extLst>
          </p:cNvPr>
          <p:cNvSpPr txBox="1"/>
          <p:nvPr/>
        </p:nvSpPr>
        <p:spPr>
          <a:xfrm>
            <a:off x="350232" y="1536827"/>
            <a:ext cx="756533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 association 1</a:t>
            </a: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 </a:t>
            </a:r>
            <a:r>
              <a:rPr lang="fr-FR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 2</a:t>
            </a: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/>
            <a:endParaRPr lang="fr-F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/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Organigramme : Alternative 28">
            <a:extLst>
              <a:ext uri="{FF2B5EF4-FFF2-40B4-BE49-F238E27FC236}">
                <a16:creationId xmlns=""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202009" y="2008909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=""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257427" y="2128760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tx1"/>
                </a:solidFill>
              </a:rPr>
              <a:t>Pack </a:t>
            </a:r>
            <a:r>
              <a:rPr lang="fr-FR" sz="1600" b="1" u="sng" dirty="0" smtClean="0">
                <a:solidFill>
                  <a:schemeClr val="tx1"/>
                </a:solidFill>
              </a:rPr>
              <a:t>Famille  </a:t>
            </a:r>
            <a:r>
              <a:rPr lang="fr-FR" sz="1600" b="1" u="sng" dirty="0">
                <a:solidFill>
                  <a:schemeClr val="tx1"/>
                </a:solidFill>
              </a:rPr>
              <a:t>: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</a:t>
            </a:r>
            <a:r>
              <a:rPr lang="fr-FR" sz="1400" b="1" dirty="0" err="1">
                <a:solidFill>
                  <a:schemeClr val="tx1"/>
                </a:solidFill>
              </a:rPr>
              <a:t>etc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1" name="Organigramme : Alternative 30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274339" y="375963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32" name="Organigramme : Alternative 31">
            <a:extLst>
              <a:ext uri="{FF2B5EF4-FFF2-40B4-BE49-F238E27FC236}">
                <a16:creationId xmlns=""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581610" y="3384254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=""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1496093" y="2876471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45 </a:t>
            </a:r>
            <a:r>
              <a:rPr lang="fr-FR" sz="2400" b="1" dirty="0">
                <a:solidFill>
                  <a:schemeClr val="accent1"/>
                </a:solidFill>
              </a:rPr>
              <a:t>€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94192" y="2114139"/>
            <a:ext cx="1343638" cy="1035367"/>
          </a:xfrm>
          <a:prstGeom prst="rect">
            <a:avLst/>
          </a:prstGeom>
        </p:spPr>
      </p:pic>
      <p:sp>
        <p:nvSpPr>
          <p:cNvPr id="35" name="Organigramme : Alternative 34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064047" y="3385567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36" name="Organigramme : Alternative 35">
            <a:extLst>
              <a:ext uri="{FF2B5EF4-FFF2-40B4-BE49-F238E27FC236}">
                <a16:creationId xmlns=""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4316809" y="2092036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4372227" y="2211887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tx1"/>
                </a:solidFill>
              </a:rPr>
              <a:t>Pack </a:t>
            </a:r>
            <a:r>
              <a:rPr lang="fr-FR" sz="1600" b="1" u="sng" dirty="0" smtClean="0">
                <a:solidFill>
                  <a:schemeClr val="tx1"/>
                </a:solidFill>
              </a:rPr>
              <a:t>Couple </a:t>
            </a:r>
            <a:r>
              <a:rPr lang="fr-FR" sz="1600" b="1" u="sng" dirty="0">
                <a:solidFill>
                  <a:schemeClr val="tx1"/>
                </a:solidFill>
              </a:rPr>
              <a:t>: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</a:t>
            </a:r>
            <a:r>
              <a:rPr lang="fr-FR" sz="1400" b="1" dirty="0" err="1">
                <a:solidFill>
                  <a:schemeClr val="tx1"/>
                </a:solidFill>
              </a:rPr>
              <a:t>etc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8" name="Organigramme : Alternative 37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5389139" y="3842764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39" name="Organigramme : Alternative 38">
            <a:extLst>
              <a:ext uri="{FF2B5EF4-FFF2-40B4-BE49-F238E27FC236}">
                <a16:creationId xmlns=""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4696410" y="3467381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=""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5610893" y="2959598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20 </a:t>
            </a:r>
            <a:r>
              <a:rPr lang="fr-FR" sz="2400" b="1" dirty="0">
                <a:solidFill>
                  <a:schemeClr val="accent1"/>
                </a:solidFill>
              </a:rPr>
              <a:t>€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=""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08992" y="2197266"/>
            <a:ext cx="1343638" cy="1035367"/>
          </a:xfrm>
          <a:prstGeom prst="rect">
            <a:avLst/>
          </a:prstGeom>
        </p:spPr>
      </p:pic>
      <p:sp>
        <p:nvSpPr>
          <p:cNvPr id="42" name="Organigramme : Alternative 41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6178847" y="3468694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43" name="Organigramme : Alternative 42">
            <a:extLst>
              <a:ext uri="{FF2B5EF4-FFF2-40B4-BE49-F238E27FC236}">
                <a16:creationId xmlns=""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8265355" y="2147455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8320773" y="2267306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tx1"/>
                </a:solidFill>
              </a:rPr>
              <a:t>Pack </a:t>
            </a:r>
            <a:r>
              <a:rPr lang="fr-FR" sz="1600" b="1" u="sng" dirty="0" smtClean="0">
                <a:solidFill>
                  <a:schemeClr val="tx1"/>
                </a:solidFill>
              </a:rPr>
              <a:t>1 personne </a:t>
            </a:r>
            <a:r>
              <a:rPr lang="fr-FR" sz="1600" b="1" u="sng" dirty="0">
                <a:solidFill>
                  <a:schemeClr val="tx1"/>
                </a:solidFill>
              </a:rPr>
              <a:t>: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</a:t>
            </a:r>
            <a:r>
              <a:rPr lang="fr-FR" sz="1400" b="1" dirty="0" err="1">
                <a:solidFill>
                  <a:schemeClr val="tx1"/>
                </a:solidFill>
              </a:rPr>
              <a:t>etc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5" name="Organigramme : Alternative 44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9337685" y="389818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=""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8644956" y="3522800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9559439" y="3015017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=""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57538" y="2252685"/>
            <a:ext cx="1343638" cy="1035367"/>
          </a:xfrm>
          <a:prstGeom prst="rect">
            <a:avLst/>
          </a:prstGeom>
        </p:spPr>
      </p:pic>
      <p:sp>
        <p:nvSpPr>
          <p:cNvPr id="49" name="Organigramme : Alternative 48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0127393" y="3524113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50" name="Organigramme : Alternative 49">
            <a:extLst>
              <a:ext uri="{FF2B5EF4-FFF2-40B4-BE49-F238E27FC236}">
                <a16:creationId xmlns=""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215863" y="4696691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51" name="ZoneTexte 50">
            <a:extLst>
              <a:ext uri="{FF2B5EF4-FFF2-40B4-BE49-F238E27FC236}">
                <a16:creationId xmlns=""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271281" y="4816542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tx1"/>
                </a:solidFill>
              </a:rPr>
              <a:t>Pack </a:t>
            </a:r>
            <a:r>
              <a:rPr lang="fr-FR" sz="1600" b="1" u="sng" dirty="0" smtClean="0">
                <a:solidFill>
                  <a:schemeClr val="tx1"/>
                </a:solidFill>
              </a:rPr>
              <a:t>féculent </a:t>
            </a:r>
            <a:r>
              <a:rPr lang="fr-FR" sz="1600" b="1" u="sng" dirty="0">
                <a:solidFill>
                  <a:schemeClr val="tx1"/>
                </a:solidFill>
              </a:rPr>
              <a:t>: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</a:t>
            </a:r>
            <a:r>
              <a:rPr lang="fr-FR" sz="1400" b="1" dirty="0" err="1">
                <a:solidFill>
                  <a:schemeClr val="tx1"/>
                </a:solidFill>
              </a:rPr>
              <a:t>etc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2" name="Organigramme : Alternative 51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288193" y="644741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53" name="Organigramme : Alternative 52">
            <a:extLst>
              <a:ext uri="{FF2B5EF4-FFF2-40B4-BE49-F238E27FC236}">
                <a16:creationId xmlns=""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595464" y="6072036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=""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1509947" y="556425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20 </a:t>
            </a:r>
            <a:r>
              <a:rPr lang="fr-FR" sz="2400" b="1" dirty="0">
                <a:solidFill>
                  <a:schemeClr val="accent1"/>
                </a:solidFill>
              </a:rPr>
              <a:t>€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=""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08046" y="4801921"/>
            <a:ext cx="1343638" cy="1035367"/>
          </a:xfrm>
          <a:prstGeom prst="rect">
            <a:avLst/>
          </a:prstGeom>
        </p:spPr>
      </p:pic>
      <p:sp>
        <p:nvSpPr>
          <p:cNvPr id="56" name="Organigramme : Alternative 55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077901" y="6073349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57" name="Organigramme : Alternative 56">
            <a:extLst>
              <a:ext uri="{FF2B5EF4-FFF2-40B4-BE49-F238E27FC236}">
                <a16:creationId xmlns=""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4289100" y="4696691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58" name="ZoneTexte 57">
            <a:extLst>
              <a:ext uri="{FF2B5EF4-FFF2-40B4-BE49-F238E27FC236}">
                <a16:creationId xmlns=""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4344518" y="4816542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tx1"/>
                </a:solidFill>
              </a:rPr>
              <a:t>Pack </a:t>
            </a:r>
            <a:r>
              <a:rPr lang="fr-FR" sz="1600" b="1" u="sng" dirty="0" smtClean="0">
                <a:solidFill>
                  <a:schemeClr val="tx1"/>
                </a:solidFill>
              </a:rPr>
              <a:t>conserve </a:t>
            </a:r>
            <a:r>
              <a:rPr lang="fr-FR" sz="1600" b="1" u="sng" dirty="0">
                <a:solidFill>
                  <a:schemeClr val="tx1"/>
                </a:solidFill>
              </a:rPr>
              <a:t>: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</a:t>
            </a:r>
            <a:r>
              <a:rPr lang="fr-FR" sz="1400" b="1" dirty="0" err="1">
                <a:solidFill>
                  <a:schemeClr val="tx1"/>
                </a:solidFill>
              </a:rPr>
              <a:t>etc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9" name="Organigramme : Alternative 58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5361430" y="644741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60" name="Organigramme : Alternative 59">
            <a:extLst>
              <a:ext uri="{FF2B5EF4-FFF2-40B4-BE49-F238E27FC236}">
                <a16:creationId xmlns=""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4668701" y="6072036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=""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5583184" y="556425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15 </a:t>
            </a:r>
            <a:r>
              <a:rPr lang="fr-FR" sz="2400" b="1" dirty="0">
                <a:solidFill>
                  <a:schemeClr val="accent1"/>
                </a:solidFill>
              </a:rPr>
              <a:t>€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=""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81283" y="4801921"/>
            <a:ext cx="1343638" cy="1035367"/>
          </a:xfrm>
          <a:prstGeom prst="rect">
            <a:avLst/>
          </a:prstGeom>
        </p:spPr>
      </p:pic>
      <p:sp>
        <p:nvSpPr>
          <p:cNvPr id="63" name="Organigramme : Alternative 62">
            <a:extLst>
              <a:ext uri="{FF2B5EF4-FFF2-40B4-BE49-F238E27FC236}">
                <a16:creationId xmlns=""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6151138" y="6073349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</p:spTree>
    <p:extLst>
      <p:ext uri="{BB962C8B-B14F-4D97-AF65-F5344CB8AC3E}">
        <p14:creationId xmlns="" xmlns:p14="http://schemas.microsoft.com/office/powerpoint/2010/main" val="76821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EE3F96B-18D9-4124-97A4-CA20C8F7BB40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2A98E8BE-DE37-46B7-B32D-E9AE9EEBBF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E92AF9B2-F750-42D7-B0AD-0CBF144D48BB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9AB772ED-CE9C-422C-8F0A-B9E1D7CC71B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B9578817-DE9E-4930-9582-51D0C0D47CCE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500E9C95-4165-49FA-9F98-5452FD8531F9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86DD7D8A-92A3-47D4-A5D3-CF6BFE08B006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B912E71-7DED-476C-83E0-EC0B81817F6A}"/>
              </a:ext>
            </a:extLst>
          </p:cNvPr>
          <p:cNvSpPr/>
          <p:nvPr/>
        </p:nvSpPr>
        <p:spPr>
          <a:xfrm>
            <a:off x="2709644" y="1476462"/>
            <a:ext cx="4731391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VOTRE PANIER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6504C05-7333-4E2F-BA39-A329E830C6DB}"/>
              </a:ext>
            </a:extLst>
          </p:cNvPr>
          <p:cNvSpPr/>
          <p:nvPr/>
        </p:nvSpPr>
        <p:spPr>
          <a:xfrm>
            <a:off x="2709644" y="1911791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E5AE708-7A2E-45AC-8F22-F62CB7902473}"/>
              </a:ext>
            </a:extLst>
          </p:cNvPr>
          <p:cNvSpPr/>
          <p:nvPr/>
        </p:nvSpPr>
        <p:spPr>
          <a:xfrm>
            <a:off x="2709643" y="4316120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FE7B3E5-6530-421E-8852-AC3E077DBFD6}"/>
              </a:ext>
            </a:extLst>
          </p:cNvPr>
          <p:cNvSpPr/>
          <p:nvPr/>
        </p:nvSpPr>
        <p:spPr>
          <a:xfrm>
            <a:off x="7692704" y="1476462"/>
            <a:ext cx="2256638" cy="18021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963A1C88-F1B4-454C-88C6-4B2FE556FF44}"/>
              </a:ext>
            </a:extLst>
          </p:cNvPr>
          <p:cNvSpPr txBox="1"/>
          <p:nvPr/>
        </p:nvSpPr>
        <p:spPr>
          <a:xfrm>
            <a:off x="7793372" y="1524849"/>
            <a:ext cx="154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RECAPITULATIF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="" xmlns:a16="http://schemas.microsoft.com/office/drawing/2014/main" id="{AEB0D17C-D7E6-43BB-A552-37EE547D5D02}"/>
              </a:ext>
            </a:extLst>
          </p:cNvPr>
          <p:cNvCxnSpPr/>
          <p:nvPr/>
        </p:nvCxnSpPr>
        <p:spPr>
          <a:xfrm>
            <a:off x="7692704" y="1911791"/>
            <a:ext cx="2256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="" xmlns:a16="http://schemas.microsoft.com/office/drawing/2014/main" id="{48D2CDB1-F36F-4757-98C1-EFA1BADE9E6B}"/>
              </a:ext>
            </a:extLst>
          </p:cNvPr>
          <p:cNvCxnSpPr/>
          <p:nvPr/>
        </p:nvCxnSpPr>
        <p:spPr>
          <a:xfrm>
            <a:off x="7692704" y="2601651"/>
            <a:ext cx="225663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="" xmlns:a16="http://schemas.microsoft.com/office/drawing/2014/main" id="{AC4EFCDE-81BA-4A8B-AD9C-FDBCA1A67343}"/>
              </a:ext>
            </a:extLst>
          </p:cNvPr>
          <p:cNvSpPr txBox="1"/>
          <p:nvPr/>
        </p:nvSpPr>
        <p:spPr>
          <a:xfrm>
            <a:off x="7743038" y="2118399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TOTAL                                    15 €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Organigramme : Alternative 41">
            <a:extLst>
              <a:ext uri="{FF2B5EF4-FFF2-40B4-BE49-F238E27FC236}">
                <a16:creationId xmlns="" xmlns:a16="http://schemas.microsoft.com/office/drawing/2014/main" id="{A9DE502B-7F6B-4572-B66D-0921CE62F78E}"/>
              </a:ext>
            </a:extLst>
          </p:cNvPr>
          <p:cNvSpPr/>
          <p:nvPr/>
        </p:nvSpPr>
        <p:spPr>
          <a:xfrm>
            <a:off x="8149204" y="2791559"/>
            <a:ext cx="1343637" cy="280297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PAIEMENT</a:t>
            </a:r>
          </a:p>
        </p:txBody>
      </p:sp>
      <p:sp>
        <p:nvSpPr>
          <p:cNvPr id="28" name="Organigramme : Alternative 27">
            <a:extLst>
              <a:ext uri="{FF2B5EF4-FFF2-40B4-BE49-F238E27FC236}">
                <a16:creationId xmlns="" xmlns:a16="http://schemas.microsoft.com/office/drawing/2014/main" id="{3C561306-D43E-4551-BD14-CEA448E6A9B5}"/>
              </a:ext>
            </a:extLst>
          </p:cNvPr>
          <p:cNvSpPr/>
          <p:nvPr/>
        </p:nvSpPr>
        <p:spPr>
          <a:xfrm>
            <a:off x="3293751" y="2069052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6428BA88-19DD-412F-9096-0A2A9ADE8C39}"/>
              </a:ext>
            </a:extLst>
          </p:cNvPr>
          <p:cNvSpPr txBox="1"/>
          <p:nvPr/>
        </p:nvSpPr>
        <p:spPr>
          <a:xfrm>
            <a:off x="3293751" y="2340796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0FF2D5AD-957B-4190-B4F0-17B4B3289D4C}"/>
              </a:ext>
            </a:extLst>
          </p:cNvPr>
          <p:cNvSpPr txBox="1"/>
          <p:nvPr/>
        </p:nvSpPr>
        <p:spPr>
          <a:xfrm>
            <a:off x="3908962" y="3642689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="" xmlns:a16="http://schemas.microsoft.com/office/drawing/2014/main" id="{244BF4CB-D24E-40D9-B546-0A7E5F474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2807" y="2173775"/>
            <a:ext cx="1343638" cy="1035367"/>
          </a:xfrm>
          <a:prstGeom prst="rect">
            <a:avLst/>
          </a:prstGeom>
        </p:spPr>
      </p:pic>
      <p:sp>
        <p:nvSpPr>
          <p:cNvPr id="46" name="Organigramme : Alternative 45">
            <a:extLst>
              <a:ext uri="{FF2B5EF4-FFF2-40B4-BE49-F238E27FC236}">
                <a16:creationId xmlns="" xmlns:a16="http://schemas.microsoft.com/office/drawing/2014/main" id="{354B3CBE-41A8-4F6C-9996-1E81EC4EEAD9}"/>
              </a:ext>
            </a:extLst>
          </p:cNvPr>
          <p:cNvSpPr/>
          <p:nvPr/>
        </p:nvSpPr>
        <p:spPr>
          <a:xfrm>
            <a:off x="5202807" y="373847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47" name="Organigramme : Alternative 46">
            <a:extLst>
              <a:ext uri="{FF2B5EF4-FFF2-40B4-BE49-F238E27FC236}">
                <a16:creationId xmlns="" xmlns:a16="http://schemas.microsoft.com/office/drawing/2014/main" id="{D9CC2200-8A80-4C11-80BB-1278D4830B2A}"/>
              </a:ext>
            </a:extLst>
          </p:cNvPr>
          <p:cNvSpPr/>
          <p:nvPr/>
        </p:nvSpPr>
        <p:spPr>
          <a:xfrm>
            <a:off x="5202807" y="3349232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48" name="Organigramme : Alternative 47">
            <a:extLst>
              <a:ext uri="{FF2B5EF4-FFF2-40B4-BE49-F238E27FC236}">
                <a16:creationId xmlns="" xmlns:a16="http://schemas.microsoft.com/office/drawing/2014/main" id="{24E50CAB-B322-43EA-8264-6E1E4CD3905B}"/>
              </a:ext>
            </a:extLst>
          </p:cNvPr>
          <p:cNvSpPr/>
          <p:nvPr/>
        </p:nvSpPr>
        <p:spPr>
          <a:xfrm>
            <a:off x="3293751" y="4473381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="" xmlns:a16="http://schemas.microsoft.com/office/drawing/2014/main" id="{1CCBBD6B-B73D-40FC-8D63-59A7DCC896D8}"/>
              </a:ext>
            </a:extLst>
          </p:cNvPr>
          <p:cNvSpPr txBox="1"/>
          <p:nvPr/>
        </p:nvSpPr>
        <p:spPr>
          <a:xfrm>
            <a:off x="3396436" y="4745125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="" xmlns:a16="http://schemas.microsoft.com/office/drawing/2014/main" id="{B6797626-E28C-426F-A20A-72B6D17C49FF}"/>
              </a:ext>
            </a:extLst>
          </p:cNvPr>
          <p:cNvSpPr txBox="1"/>
          <p:nvPr/>
        </p:nvSpPr>
        <p:spPr>
          <a:xfrm>
            <a:off x="3946721" y="6008228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="" xmlns:a16="http://schemas.microsoft.com/office/drawing/2014/main" id="{286B60CB-5AF6-4E9F-A08F-EAE1A541D3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2203" y="4581832"/>
            <a:ext cx="718279" cy="1031639"/>
          </a:xfrm>
          <a:prstGeom prst="rect">
            <a:avLst/>
          </a:prstGeom>
        </p:spPr>
      </p:pic>
      <p:sp>
        <p:nvSpPr>
          <p:cNvPr id="54" name="Organigramme : Alternative 53">
            <a:extLst>
              <a:ext uri="{FF2B5EF4-FFF2-40B4-BE49-F238E27FC236}">
                <a16:creationId xmlns="" xmlns:a16="http://schemas.microsoft.com/office/drawing/2014/main" id="{DD1BAC56-781D-486A-90BA-5A0A54241039}"/>
              </a:ext>
            </a:extLst>
          </p:cNvPr>
          <p:cNvSpPr/>
          <p:nvPr/>
        </p:nvSpPr>
        <p:spPr>
          <a:xfrm>
            <a:off x="5202807" y="6142800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55" name="Organigramme : Alternative 54">
            <a:extLst>
              <a:ext uri="{FF2B5EF4-FFF2-40B4-BE49-F238E27FC236}">
                <a16:creationId xmlns="" xmlns:a16="http://schemas.microsoft.com/office/drawing/2014/main" id="{0FF0F08F-80AF-496E-AD0A-EC56021D3E6F}"/>
              </a:ext>
            </a:extLst>
          </p:cNvPr>
          <p:cNvSpPr/>
          <p:nvPr/>
        </p:nvSpPr>
        <p:spPr>
          <a:xfrm>
            <a:off x="5202807" y="575356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</p:spTree>
    <p:extLst>
      <p:ext uri="{BB962C8B-B14F-4D97-AF65-F5344CB8AC3E}">
        <p14:creationId xmlns="" xmlns:p14="http://schemas.microsoft.com/office/powerpoint/2010/main" val="208321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2475274-D032-4922-8B0A-31574EF5E368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26CE1556-DDDD-414E-86AB-630D66E3A920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672D42DA-AB70-4EE7-840F-2B5E7CF4CD92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00C7EE57-6BFA-477D-9B3B-9A4EE553924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33A02007-794A-400C-897E-DDE25B659376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61D03A09-61F0-4542-A1B5-2A107E65CD38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51B711-22BE-4787-8479-BFA47002B4E1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B0BDD6BA-3EFD-4DA1-BDAC-A0F59E42CCD2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C5E8308D-14B0-4F40-AE11-F7711ACA0D5A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1992E686-2B81-43BC-AA22-FFC58E4EA2F2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78262F40-602E-421B-A091-7BDB09F9F281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7476C72A-F3BD-4B10-B691-CE991D0D8437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60B2272F-1EED-4891-8D1B-6D60F22FC07F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A91D47-E6BB-4F55-B556-CCCB23A3F664}"/>
              </a:ext>
            </a:extLst>
          </p:cNvPr>
          <p:cNvSpPr/>
          <p:nvPr/>
        </p:nvSpPr>
        <p:spPr>
          <a:xfrm>
            <a:off x="3038912" y="1466767"/>
            <a:ext cx="1484851" cy="137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00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93925CCA-9D22-47F7-B6F8-FBCCCD92CC64}"/>
              </a:ext>
            </a:extLst>
          </p:cNvPr>
          <p:cNvSpPr txBox="1"/>
          <p:nvPr/>
        </p:nvSpPr>
        <p:spPr>
          <a:xfrm>
            <a:off x="3095537" y="113382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NOUVEAU PACK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="" xmlns:a16="http://schemas.microsoft.com/office/drawing/2014/main" id="{C044F385-6326-41D0-A3D8-A7C6371B7C91}"/>
              </a:ext>
            </a:extLst>
          </p:cNvPr>
          <p:cNvSpPr/>
          <p:nvPr/>
        </p:nvSpPr>
        <p:spPr>
          <a:xfrm>
            <a:off x="3038912" y="3360956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D5277280-42F5-4F1D-99CE-D0900FEEEC3C}"/>
              </a:ext>
            </a:extLst>
          </p:cNvPr>
          <p:cNvSpPr txBox="1"/>
          <p:nvPr/>
        </p:nvSpPr>
        <p:spPr>
          <a:xfrm>
            <a:off x="3038912" y="3632700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145B7A0F-1542-4DF9-B1ED-35686F8FA92E}"/>
              </a:ext>
            </a:extLst>
          </p:cNvPr>
          <p:cNvSpPr txBox="1"/>
          <p:nvPr/>
        </p:nvSpPr>
        <p:spPr>
          <a:xfrm>
            <a:off x="3654123" y="493459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="" xmlns:a16="http://schemas.microsoft.com/office/drawing/2014/main" id="{B7271133-444E-4EB4-AFD0-E72F6913F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7968" y="3465679"/>
            <a:ext cx="1343638" cy="1035367"/>
          </a:xfrm>
          <a:prstGeom prst="rect">
            <a:avLst/>
          </a:prstGeom>
        </p:spPr>
      </p:pic>
      <p:sp>
        <p:nvSpPr>
          <p:cNvPr id="24" name="Organigramme : Alternative 23">
            <a:extLst>
              <a:ext uri="{FF2B5EF4-FFF2-40B4-BE49-F238E27FC236}">
                <a16:creationId xmlns="" xmlns:a16="http://schemas.microsoft.com/office/drawing/2014/main" id="{8F30C289-562B-4E0F-953D-9898E188A096}"/>
              </a:ext>
            </a:extLst>
          </p:cNvPr>
          <p:cNvSpPr/>
          <p:nvPr/>
        </p:nvSpPr>
        <p:spPr>
          <a:xfrm>
            <a:off x="4947968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25" name="Organigramme : Alternative 24">
            <a:extLst>
              <a:ext uri="{FF2B5EF4-FFF2-40B4-BE49-F238E27FC236}">
                <a16:creationId xmlns="" xmlns:a16="http://schemas.microsoft.com/office/drawing/2014/main" id="{165C1C12-70F4-4737-96D2-42820105301F}"/>
              </a:ext>
            </a:extLst>
          </p:cNvPr>
          <p:cNvSpPr/>
          <p:nvPr/>
        </p:nvSpPr>
        <p:spPr>
          <a:xfrm>
            <a:off x="4947968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="" xmlns:a16="http://schemas.microsoft.com/office/drawing/2014/main" id="{8DE1AFBA-AD89-4201-8712-4996942C2145}"/>
              </a:ext>
            </a:extLst>
          </p:cNvPr>
          <p:cNvSpPr/>
          <p:nvPr/>
        </p:nvSpPr>
        <p:spPr>
          <a:xfrm>
            <a:off x="7558484" y="3360956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CAEFEA1D-045D-4BCA-BB08-EF8E38939A2F}"/>
              </a:ext>
            </a:extLst>
          </p:cNvPr>
          <p:cNvSpPr txBox="1"/>
          <p:nvPr/>
        </p:nvSpPr>
        <p:spPr>
          <a:xfrm>
            <a:off x="7661169" y="3632700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Educative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2DEFB9D4-B2D9-4F72-8393-811A9871A221}"/>
              </a:ext>
            </a:extLst>
          </p:cNvPr>
          <p:cNvSpPr txBox="1"/>
          <p:nvPr/>
        </p:nvSpPr>
        <p:spPr>
          <a:xfrm>
            <a:off x="8211454" y="4895803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="" xmlns:a16="http://schemas.microsoft.com/office/drawing/2014/main" id="{95CB9C9F-D22E-4561-836F-9FF2C752CC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56936" y="3469407"/>
            <a:ext cx="718279" cy="1031639"/>
          </a:xfrm>
          <a:prstGeom prst="rect">
            <a:avLst/>
          </a:prstGeom>
        </p:spPr>
      </p:pic>
      <p:sp>
        <p:nvSpPr>
          <p:cNvPr id="30" name="Organigramme : Alternative 29">
            <a:extLst>
              <a:ext uri="{FF2B5EF4-FFF2-40B4-BE49-F238E27FC236}">
                <a16:creationId xmlns="" xmlns:a16="http://schemas.microsoft.com/office/drawing/2014/main" id="{67DC6E18-ED61-4CC1-B283-E94EB98E20D0}"/>
              </a:ext>
            </a:extLst>
          </p:cNvPr>
          <p:cNvSpPr/>
          <p:nvPr/>
        </p:nvSpPr>
        <p:spPr>
          <a:xfrm>
            <a:off x="9467540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="" xmlns:a16="http://schemas.microsoft.com/office/drawing/2014/main" id="{2F17D426-DFF3-4D7D-8EF9-E579D8BD75F4}"/>
              </a:ext>
            </a:extLst>
          </p:cNvPr>
          <p:cNvSpPr/>
          <p:nvPr/>
        </p:nvSpPr>
        <p:spPr>
          <a:xfrm>
            <a:off x="9467540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</p:spTree>
    <p:extLst>
      <p:ext uri="{BB962C8B-B14F-4D97-AF65-F5344CB8AC3E}">
        <p14:creationId xmlns="" xmlns:p14="http://schemas.microsoft.com/office/powerpoint/2010/main" val="207239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=""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D5AB4EDC-C20C-4449-A232-807DDE18F3F8}"/>
              </a:ext>
            </a:extLst>
          </p:cNvPr>
          <p:cNvSpPr txBox="1"/>
          <p:nvPr/>
        </p:nvSpPr>
        <p:spPr>
          <a:xfrm>
            <a:off x="2692866" y="1129410"/>
            <a:ext cx="138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NOUVEAU PACK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A912419D-1CC8-43B4-82EE-97A983D4E889}"/>
              </a:ext>
            </a:extLst>
          </p:cNvPr>
          <p:cNvSpPr txBox="1"/>
          <p:nvPr/>
        </p:nvSpPr>
        <p:spPr>
          <a:xfrm>
            <a:off x="2692866" y="1778466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Type de produit :</a:t>
            </a:r>
          </a:p>
        </p:txBody>
      </p:sp>
      <p:sp>
        <p:nvSpPr>
          <p:cNvPr id="29" name="Organigramme : Connecteur 28">
            <a:extLst>
              <a:ext uri="{FF2B5EF4-FFF2-40B4-BE49-F238E27FC236}">
                <a16:creationId xmlns="" xmlns:a16="http://schemas.microsoft.com/office/drawing/2014/main" id="{422D6737-9066-4F82-B57B-3719938BBCE1}"/>
              </a:ext>
            </a:extLst>
          </p:cNvPr>
          <p:cNvSpPr/>
          <p:nvPr/>
        </p:nvSpPr>
        <p:spPr>
          <a:xfrm>
            <a:off x="4320330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="" xmlns:a16="http://schemas.microsoft.com/office/drawing/2014/main" id="{1B534B7C-C141-4C8C-9CE6-A6C942F2CA86}"/>
              </a:ext>
            </a:extLst>
          </p:cNvPr>
          <p:cNvSpPr txBox="1"/>
          <p:nvPr/>
        </p:nvSpPr>
        <p:spPr>
          <a:xfrm>
            <a:off x="4420998" y="1778466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Alimentaire</a:t>
            </a:r>
          </a:p>
        </p:txBody>
      </p:sp>
      <p:sp>
        <p:nvSpPr>
          <p:cNvPr id="31" name="Organigramme : Connecteur 30">
            <a:extLst>
              <a:ext uri="{FF2B5EF4-FFF2-40B4-BE49-F238E27FC236}">
                <a16:creationId xmlns="" xmlns:a16="http://schemas.microsoft.com/office/drawing/2014/main" id="{9FB4B947-F4FD-4E3E-97A3-A5E1855DD973}"/>
              </a:ext>
            </a:extLst>
          </p:cNvPr>
          <p:cNvSpPr/>
          <p:nvPr/>
        </p:nvSpPr>
        <p:spPr>
          <a:xfrm>
            <a:off x="5542326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="" xmlns:a16="http://schemas.microsoft.com/office/drawing/2014/main" id="{7EB62700-3F95-4FB5-A163-6F45C71A6813}"/>
              </a:ext>
            </a:extLst>
          </p:cNvPr>
          <p:cNvSpPr txBox="1"/>
          <p:nvPr/>
        </p:nvSpPr>
        <p:spPr>
          <a:xfrm>
            <a:off x="5642995" y="1778466"/>
            <a:ext cx="69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Educatif</a:t>
            </a:r>
          </a:p>
        </p:txBody>
      </p:sp>
      <p:sp>
        <p:nvSpPr>
          <p:cNvPr id="33" name="Organigramme : Connecteur 32">
            <a:extLst>
              <a:ext uri="{FF2B5EF4-FFF2-40B4-BE49-F238E27FC236}">
                <a16:creationId xmlns="" xmlns:a16="http://schemas.microsoft.com/office/drawing/2014/main" id="{05970F46-F243-40C0-9E5A-510C6435DF4A}"/>
              </a:ext>
            </a:extLst>
          </p:cNvPr>
          <p:cNvSpPr/>
          <p:nvPr/>
        </p:nvSpPr>
        <p:spPr>
          <a:xfrm>
            <a:off x="6644082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="" xmlns:a16="http://schemas.microsoft.com/office/drawing/2014/main" id="{D0CD7051-3F5C-42DF-AA92-F943BCF74926}"/>
              </a:ext>
            </a:extLst>
          </p:cNvPr>
          <p:cNvSpPr txBox="1"/>
          <p:nvPr/>
        </p:nvSpPr>
        <p:spPr>
          <a:xfrm>
            <a:off x="6744750" y="1778466"/>
            <a:ext cx="104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Vestimentaire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="" xmlns:a16="http://schemas.microsoft.com/office/drawing/2014/main" id="{51A32EC8-0152-4973-8377-A16EF1C8D4B3}"/>
              </a:ext>
            </a:extLst>
          </p:cNvPr>
          <p:cNvSpPr txBox="1"/>
          <p:nvPr/>
        </p:nvSpPr>
        <p:spPr>
          <a:xfrm>
            <a:off x="2692866" y="2359870"/>
            <a:ext cx="110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du pack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84CA003-6ED7-48AF-B708-2D793A157235}"/>
              </a:ext>
            </a:extLst>
          </p:cNvPr>
          <p:cNvSpPr/>
          <p:nvPr/>
        </p:nvSpPr>
        <p:spPr>
          <a:xfrm>
            <a:off x="4320330" y="2408214"/>
            <a:ext cx="1954635" cy="180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28FF972C-B886-40EE-B86C-AF035F7F6F15}"/>
              </a:ext>
            </a:extLst>
          </p:cNvPr>
          <p:cNvSpPr/>
          <p:nvPr/>
        </p:nvSpPr>
        <p:spPr>
          <a:xfrm>
            <a:off x="4345533" y="18941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="" xmlns:a16="http://schemas.microsoft.com/office/drawing/2014/main" id="{A3E24208-EE03-445E-ABD6-66F79FB6F051}"/>
              </a:ext>
            </a:extLst>
          </p:cNvPr>
          <p:cNvSpPr txBox="1"/>
          <p:nvPr/>
        </p:nvSpPr>
        <p:spPr>
          <a:xfrm>
            <a:off x="2692865" y="2941274"/>
            <a:ext cx="162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Constituer votre pack 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777ED5A-84DE-4564-B35A-4220265A9F3E}"/>
              </a:ext>
            </a:extLst>
          </p:cNvPr>
          <p:cNvSpPr/>
          <p:nvPr/>
        </p:nvSpPr>
        <p:spPr>
          <a:xfrm>
            <a:off x="2692865" y="3520986"/>
            <a:ext cx="4051885" cy="2207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="" xmlns:a16="http://schemas.microsoft.com/office/drawing/2014/main" id="{468EC842-100A-483F-9994-92F919CF645C}"/>
              </a:ext>
            </a:extLst>
          </p:cNvPr>
          <p:cNvSpPr txBox="1"/>
          <p:nvPr/>
        </p:nvSpPr>
        <p:spPr>
          <a:xfrm>
            <a:off x="2793534" y="3626227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Féculents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="" xmlns:a16="http://schemas.microsoft.com/office/drawing/2014/main" id="{6F5743C3-BC42-4E26-BE9B-72A09E939BEB}"/>
              </a:ext>
            </a:extLst>
          </p:cNvPr>
          <p:cNvSpPr txBox="1"/>
          <p:nvPr/>
        </p:nvSpPr>
        <p:spPr>
          <a:xfrm>
            <a:off x="3053591" y="3825391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42" name="Cadre 41">
            <a:extLst>
              <a:ext uri="{FF2B5EF4-FFF2-40B4-BE49-F238E27FC236}">
                <a16:creationId xmlns="" xmlns:a16="http://schemas.microsoft.com/office/drawing/2014/main" id="{A2F3CF8D-A014-4F71-8FF3-71640FE6D3EB}"/>
              </a:ext>
            </a:extLst>
          </p:cNvPr>
          <p:cNvSpPr/>
          <p:nvPr/>
        </p:nvSpPr>
        <p:spPr>
          <a:xfrm>
            <a:off x="2983741" y="3911007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CC3C72D0-1EEB-4B61-BCDA-C743348CB28F}"/>
              </a:ext>
            </a:extLst>
          </p:cNvPr>
          <p:cNvSpPr txBox="1"/>
          <p:nvPr/>
        </p:nvSpPr>
        <p:spPr>
          <a:xfrm>
            <a:off x="3053591" y="4022719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44" name="Cadre 43">
            <a:extLst>
              <a:ext uri="{FF2B5EF4-FFF2-40B4-BE49-F238E27FC236}">
                <a16:creationId xmlns="" xmlns:a16="http://schemas.microsoft.com/office/drawing/2014/main" id="{25F6D121-F40F-4A0B-AF22-FE0FD8E58559}"/>
              </a:ext>
            </a:extLst>
          </p:cNvPr>
          <p:cNvSpPr/>
          <p:nvPr/>
        </p:nvSpPr>
        <p:spPr>
          <a:xfrm>
            <a:off x="2983741" y="4108335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705EF4C0-0E98-4F83-AA37-6E52C2C384AC}"/>
              </a:ext>
            </a:extLst>
          </p:cNvPr>
          <p:cNvSpPr txBox="1"/>
          <p:nvPr/>
        </p:nvSpPr>
        <p:spPr>
          <a:xfrm>
            <a:off x="2793534" y="4278610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Laitages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01FEDAF9-3763-4A24-A946-4365EC8BE019}"/>
              </a:ext>
            </a:extLst>
          </p:cNvPr>
          <p:cNvSpPr txBox="1"/>
          <p:nvPr/>
        </p:nvSpPr>
        <p:spPr>
          <a:xfrm>
            <a:off x="3053591" y="4477774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47" name="Cadre 46">
            <a:extLst>
              <a:ext uri="{FF2B5EF4-FFF2-40B4-BE49-F238E27FC236}">
                <a16:creationId xmlns="" xmlns:a16="http://schemas.microsoft.com/office/drawing/2014/main" id="{A313088C-59D5-4083-81D4-795C5135B9F1}"/>
              </a:ext>
            </a:extLst>
          </p:cNvPr>
          <p:cNvSpPr/>
          <p:nvPr/>
        </p:nvSpPr>
        <p:spPr>
          <a:xfrm>
            <a:off x="2983741" y="4563390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D4FDC2D7-36A2-4E88-9BCE-4195AF17548D}"/>
              </a:ext>
            </a:extLst>
          </p:cNvPr>
          <p:cNvSpPr txBox="1"/>
          <p:nvPr/>
        </p:nvSpPr>
        <p:spPr>
          <a:xfrm>
            <a:off x="3053591" y="4679714"/>
            <a:ext cx="95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Beurre 250g</a:t>
            </a:r>
          </a:p>
        </p:txBody>
      </p:sp>
      <p:sp>
        <p:nvSpPr>
          <p:cNvPr id="54" name="Cadre 53">
            <a:extLst>
              <a:ext uri="{FF2B5EF4-FFF2-40B4-BE49-F238E27FC236}">
                <a16:creationId xmlns="" xmlns:a16="http://schemas.microsoft.com/office/drawing/2014/main" id="{7CD81AB6-E9D8-41BA-8400-B9A6C912D6B5}"/>
              </a:ext>
            </a:extLst>
          </p:cNvPr>
          <p:cNvSpPr/>
          <p:nvPr/>
        </p:nvSpPr>
        <p:spPr>
          <a:xfrm>
            <a:off x="2983741" y="4765330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="" xmlns:a16="http://schemas.microsoft.com/office/drawing/2014/main" id="{B7CF5F54-FB62-4AB3-8EF2-0F98331906B5}"/>
              </a:ext>
            </a:extLst>
          </p:cNvPr>
          <p:cNvSpPr txBox="1"/>
          <p:nvPr/>
        </p:nvSpPr>
        <p:spPr>
          <a:xfrm>
            <a:off x="2793533" y="4927153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</a:t>
            </a:r>
            <a:r>
              <a:rPr lang="fr-FR" sz="1200" b="1" dirty="0" err="1"/>
              <a:t>etc</a:t>
            </a:r>
            <a:endParaRPr lang="fr-FR" sz="12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1AA0CD1B-973A-4B55-A3C6-DA6DFE01F106}"/>
              </a:ext>
            </a:extLst>
          </p:cNvPr>
          <p:cNvSpPr/>
          <p:nvPr/>
        </p:nvSpPr>
        <p:spPr>
          <a:xfrm>
            <a:off x="7057180" y="3520986"/>
            <a:ext cx="2558308" cy="2207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="" xmlns:a16="http://schemas.microsoft.com/office/drawing/2014/main" id="{C4DBF083-9DF6-479D-B55A-D9D0F13ACFE7}"/>
              </a:ext>
            </a:extLst>
          </p:cNvPr>
          <p:cNvSpPr txBox="1"/>
          <p:nvPr/>
        </p:nvSpPr>
        <p:spPr>
          <a:xfrm>
            <a:off x="7606659" y="3626226"/>
            <a:ext cx="152021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200" b="1" dirty="0"/>
              <a:t>Récapitulatif du pack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="" xmlns:a16="http://schemas.microsoft.com/office/drawing/2014/main" id="{CC12242E-9DCB-4D1D-A28D-6CCEE868BAA4}"/>
              </a:ext>
            </a:extLst>
          </p:cNvPr>
          <p:cNvCxnSpPr>
            <a:cxnSpLocks/>
          </p:cNvCxnSpPr>
          <p:nvPr/>
        </p:nvCxnSpPr>
        <p:spPr>
          <a:xfrm>
            <a:off x="7057180" y="3969040"/>
            <a:ext cx="25583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="" xmlns:a16="http://schemas.microsoft.com/office/drawing/2014/main" id="{CFE9C48D-BE34-4CCE-A9F3-B5564A129BB8}"/>
              </a:ext>
            </a:extLst>
          </p:cNvPr>
          <p:cNvSpPr txBox="1"/>
          <p:nvPr/>
        </p:nvSpPr>
        <p:spPr>
          <a:xfrm>
            <a:off x="7375757" y="4229515"/>
            <a:ext cx="66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="" xmlns:a16="http://schemas.microsoft.com/office/drawing/2014/main" id="{CA224F34-75E0-40A8-AE63-2B72FBE3A5F4}"/>
              </a:ext>
            </a:extLst>
          </p:cNvPr>
          <p:cNvSpPr txBox="1"/>
          <p:nvPr/>
        </p:nvSpPr>
        <p:spPr>
          <a:xfrm>
            <a:off x="7375757" y="4450754"/>
            <a:ext cx="80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="" xmlns:a16="http://schemas.microsoft.com/office/drawing/2014/main" id="{A834F9B0-580B-4E53-B96B-649D4AFC7BA8}"/>
              </a:ext>
            </a:extLst>
          </p:cNvPr>
          <p:cNvSpPr txBox="1"/>
          <p:nvPr/>
        </p:nvSpPr>
        <p:spPr>
          <a:xfrm>
            <a:off x="7375757" y="4672519"/>
            <a:ext cx="58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D7BC76C-4255-4624-99E3-13993C118435}"/>
              </a:ext>
            </a:extLst>
          </p:cNvPr>
          <p:cNvSpPr/>
          <p:nvPr/>
        </p:nvSpPr>
        <p:spPr>
          <a:xfrm>
            <a:off x="7282400" y="431899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7A6D0029-0E89-458D-BFC6-3A38802824DF}"/>
              </a:ext>
            </a:extLst>
          </p:cNvPr>
          <p:cNvSpPr/>
          <p:nvPr/>
        </p:nvSpPr>
        <p:spPr>
          <a:xfrm>
            <a:off x="8130708" y="431899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87B789B2-790D-463D-8F73-0ACD46D72C53}"/>
              </a:ext>
            </a:extLst>
          </p:cNvPr>
          <p:cNvSpPr/>
          <p:nvPr/>
        </p:nvSpPr>
        <p:spPr>
          <a:xfrm>
            <a:off x="7282400" y="4543690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B5E709D6-1F71-4F39-82AB-C7D73EA82A28}"/>
              </a:ext>
            </a:extLst>
          </p:cNvPr>
          <p:cNvSpPr/>
          <p:nvPr/>
        </p:nvSpPr>
        <p:spPr>
          <a:xfrm>
            <a:off x="8130708" y="4543690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93F69765-2C30-4499-996F-12BBB48483BB}"/>
              </a:ext>
            </a:extLst>
          </p:cNvPr>
          <p:cNvSpPr/>
          <p:nvPr/>
        </p:nvSpPr>
        <p:spPr>
          <a:xfrm>
            <a:off x="7282400" y="473920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27993F89-D9BA-4777-B426-5B9F8E5D9253}"/>
              </a:ext>
            </a:extLst>
          </p:cNvPr>
          <p:cNvSpPr/>
          <p:nvPr/>
        </p:nvSpPr>
        <p:spPr>
          <a:xfrm>
            <a:off x="8130708" y="473920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="" xmlns:a16="http://schemas.microsoft.com/office/drawing/2014/main" id="{DE8D7A52-64C7-4EC9-9572-3963359187CB}"/>
              </a:ext>
            </a:extLst>
          </p:cNvPr>
          <p:cNvSpPr txBox="1"/>
          <p:nvPr/>
        </p:nvSpPr>
        <p:spPr>
          <a:xfrm>
            <a:off x="8166393" y="3983722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Quantité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="" xmlns:a16="http://schemas.microsoft.com/office/drawing/2014/main" id="{D02252E6-916A-4F2D-A9E2-2227116F37FF}"/>
              </a:ext>
            </a:extLst>
          </p:cNvPr>
          <p:cNvSpPr txBox="1"/>
          <p:nvPr/>
        </p:nvSpPr>
        <p:spPr>
          <a:xfrm>
            <a:off x="7301314" y="3987199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Produit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628FF00-5994-4332-9587-3EE3AB1B1B2D}"/>
              </a:ext>
            </a:extLst>
          </p:cNvPr>
          <p:cNvSpPr txBox="1"/>
          <p:nvPr/>
        </p:nvSpPr>
        <p:spPr>
          <a:xfrm>
            <a:off x="8563315" y="4231400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="" xmlns:a16="http://schemas.microsoft.com/office/drawing/2014/main" id="{AFBB6283-E315-4FFD-8123-F1BD19E4B336}"/>
              </a:ext>
            </a:extLst>
          </p:cNvPr>
          <p:cNvSpPr txBox="1"/>
          <p:nvPr/>
        </p:nvSpPr>
        <p:spPr>
          <a:xfrm>
            <a:off x="8563315" y="4450753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="" xmlns:a16="http://schemas.microsoft.com/office/drawing/2014/main" id="{5B57BE0F-FA59-44FF-AF76-35A1109C444B}"/>
              </a:ext>
            </a:extLst>
          </p:cNvPr>
          <p:cNvSpPr txBox="1"/>
          <p:nvPr/>
        </p:nvSpPr>
        <p:spPr>
          <a:xfrm>
            <a:off x="8563315" y="4654743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="" xmlns:a16="http://schemas.microsoft.com/office/drawing/2014/main" id="{BE4F1B19-B291-4FF3-B33C-77FAF6F0B29B}"/>
              </a:ext>
            </a:extLst>
          </p:cNvPr>
          <p:cNvSpPr txBox="1"/>
          <p:nvPr/>
        </p:nvSpPr>
        <p:spPr>
          <a:xfrm>
            <a:off x="8897194" y="3983722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Prix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="" xmlns:a16="http://schemas.microsoft.com/office/drawing/2014/main" id="{5CB87B9C-F186-4A92-8E81-C3DBD3175B23}"/>
              </a:ext>
            </a:extLst>
          </p:cNvPr>
          <p:cNvSpPr txBox="1"/>
          <p:nvPr/>
        </p:nvSpPr>
        <p:spPr>
          <a:xfrm>
            <a:off x="9120564" y="4231400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="" xmlns:a16="http://schemas.microsoft.com/office/drawing/2014/main" id="{68CF78F4-8B6F-455E-995A-1ABBCAF7D10B}"/>
              </a:ext>
            </a:extLst>
          </p:cNvPr>
          <p:cNvSpPr txBox="1"/>
          <p:nvPr/>
        </p:nvSpPr>
        <p:spPr>
          <a:xfrm>
            <a:off x="9120564" y="4456373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="" xmlns:a16="http://schemas.microsoft.com/office/drawing/2014/main" id="{F2006949-F45D-436A-A3F2-C7FB0276D56A}"/>
              </a:ext>
            </a:extLst>
          </p:cNvPr>
          <p:cNvSpPr txBox="1"/>
          <p:nvPr/>
        </p:nvSpPr>
        <p:spPr>
          <a:xfrm>
            <a:off x="9120564" y="4679713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1A2C2DC0-D922-4C9B-8CAF-4E9DDBD23065}"/>
              </a:ext>
            </a:extLst>
          </p:cNvPr>
          <p:cNvSpPr/>
          <p:nvPr/>
        </p:nvSpPr>
        <p:spPr>
          <a:xfrm>
            <a:off x="7057180" y="5794403"/>
            <a:ext cx="2558308" cy="371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="" xmlns:a16="http://schemas.microsoft.com/office/drawing/2014/main" id="{57FFFCC1-ACE6-4E18-B0F7-F1732FFF6209}"/>
              </a:ext>
            </a:extLst>
          </p:cNvPr>
          <p:cNvSpPr txBox="1"/>
          <p:nvPr/>
        </p:nvSpPr>
        <p:spPr>
          <a:xfrm>
            <a:off x="7965350" y="5831223"/>
            <a:ext cx="8410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TOTAL :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="" xmlns:a16="http://schemas.microsoft.com/office/drawing/2014/main" id="{06D4EA8C-C292-47A1-BE01-CCF618F0DCE1}"/>
              </a:ext>
            </a:extLst>
          </p:cNvPr>
          <p:cNvSpPr txBox="1"/>
          <p:nvPr/>
        </p:nvSpPr>
        <p:spPr>
          <a:xfrm>
            <a:off x="8980004" y="5806056"/>
            <a:ext cx="57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3 €</a:t>
            </a:r>
          </a:p>
        </p:txBody>
      </p:sp>
      <p:sp>
        <p:nvSpPr>
          <p:cNvPr id="76" name="Organigramme : Alternative 75">
            <a:extLst>
              <a:ext uri="{FF2B5EF4-FFF2-40B4-BE49-F238E27FC236}">
                <a16:creationId xmlns="" xmlns:a16="http://schemas.microsoft.com/office/drawing/2014/main" id="{79AEDA32-1D7A-44DC-8A25-868D9D6C0898}"/>
              </a:ext>
            </a:extLst>
          </p:cNvPr>
          <p:cNvSpPr/>
          <p:nvPr/>
        </p:nvSpPr>
        <p:spPr>
          <a:xfrm>
            <a:off x="5945966" y="5849152"/>
            <a:ext cx="756700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Ajouter</a:t>
            </a:r>
          </a:p>
        </p:txBody>
      </p:sp>
      <p:sp>
        <p:nvSpPr>
          <p:cNvPr id="79" name="Organigramme : Alternative 78">
            <a:extLst>
              <a:ext uri="{FF2B5EF4-FFF2-40B4-BE49-F238E27FC236}">
                <a16:creationId xmlns="" xmlns:a16="http://schemas.microsoft.com/office/drawing/2014/main" id="{E2F36A8E-36AE-421C-8744-E837BE829CFB}"/>
              </a:ext>
            </a:extLst>
          </p:cNvPr>
          <p:cNvSpPr/>
          <p:nvPr/>
        </p:nvSpPr>
        <p:spPr>
          <a:xfrm>
            <a:off x="8833180" y="6261611"/>
            <a:ext cx="756700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Valider</a:t>
            </a:r>
          </a:p>
        </p:txBody>
      </p:sp>
    </p:spTree>
    <p:extLst>
      <p:ext uri="{BB962C8B-B14F-4D97-AF65-F5344CB8AC3E}">
        <p14:creationId xmlns="" xmlns:p14="http://schemas.microsoft.com/office/powerpoint/2010/main" val="286644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=""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D5AB4EDC-C20C-4449-A232-807DDE18F3F8}"/>
              </a:ext>
            </a:extLst>
          </p:cNvPr>
          <p:cNvSpPr txBox="1"/>
          <p:nvPr/>
        </p:nvSpPr>
        <p:spPr>
          <a:xfrm>
            <a:off x="7394398" y="1316801"/>
            <a:ext cx="44231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Votre pack a été crée avec succès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777ED5A-84DE-4564-B35A-4220265A9F3E}"/>
              </a:ext>
            </a:extLst>
          </p:cNvPr>
          <p:cNvSpPr/>
          <p:nvPr/>
        </p:nvSpPr>
        <p:spPr>
          <a:xfrm>
            <a:off x="7394398" y="5286232"/>
            <a:ext cx="4423100" cy="6759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Organigramme : Alternative 75">
            <a:extLst>
              <a:ext uri="{FF2B5EF4-FFF2-40B4-BE49-F238E27FC236}">
                <a16:creationId xmlns="" xmlns:a16="http://schemas.microsoft.com/office/drawing/2014/main" id="{79AEDA32-1D7A-44DC-8A25-868D9D6C0898}"/>
              </a:ext>
            </a:extLst>
          </p:cNvPr>
          <p:cNvSpPr/>
          <p:nvPr/>
        </p:nvSpPr>
        <p:spPr>
          <a:xfrm>
            <a:off x="8187658" y="5442925"/>
            <a:ext cx="2170282" cy="352362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Ajouter un autre pack </a:t>
            </a:r>
          </a:p>
        </p:txBody>
      </p:sp>
      <p:sp>
        <p:nvSpPr>
          <p:cNvPr id="79" name="Organigramme : Alternative 78">
            <a:extLst>
              <a:ext uri="{FF2B5EF4-FFF2-40B4-BE49-F238E27FC236}">
                <a16:creationId xmlns="" xmlns:a16="http://schemas.microsoft.com/office/drawing/2014/main" id="{E2F36A8E-36AE-421C-8744-E837BE829CFB}"/>
              </a:ext>
            </a:extLst>
          </p:cNvPr>
          <p:cNvSpPr/>
          <p:nvPr/>
        </p:nvSpPr>
        <p:spPr>
          <a:xfrm>
            <a:off x="10636815" y="5456267"/>
            <a:ext cx="756700" cy="352361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Quitter</a:t>
            </a:r>
          </a:p>
        </p:txBody>
      </p:sp>
      <p:sp>
        <p:nvSpPr>
          <p:cNvPr id="80" name="Organigramme : Alternative 79">
            <a:extLst>
              <a:ext uri="{FF2B5EF4-FFF2-40B4-BE49-F238E27FC236}">
                <a16:creationId xmlns="" xmlns:a16="http://schemas.microsoft.com/office/drawing/2014/main" id="{61C3BED6-91D6-4FB3-A664-0CB83A4A71FE}"/>
              </a:ext>
            </a:extLst>
          </p:cNvPr>
          <p:cNvSpPr/>
          <p:nvPr/>
        </p:nvSpPr>
        <p:spPr>
          <a:xfrm>
            <a:off x="3800213" y="2471722"/>
            <a:ext cx="3771899" cy="2351964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pic>
        <p:nvPicPr>
          <p:cNvPr id="86" name="Image 85">
            <a:extLst>
              <a:ext uri="{FF2B5EF4-FFF2-40B4-BE49-F238E27FC236}">
                <a16:creationId xmlns="" xmlns:a16="http://schemas.microsoft.com/office/drawing/2014/main" id="{DF1D412E-AEB9-4CC6-85C3-8423CD6BD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50345" y="2651946"/>
            <a:ext cx="1343638" cy="103536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8BE32044-C3CD-49E9-A257-95EDA69284E2}"/>
              </a:ext>
            </a:extLst>
          </p:cNvPr>
          <p:cNvSpPr txBox="1"/>
          <p:nvPr/>
        </p:nvSpPr>
        <p:spPr>
          <a:xfrm>
            <a:off x="5746458" y="2656263"/>
            <a:ext cx="159390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Pack Famille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="" xmlns:a16="http://schemas.microsoft.com/office/drawing/2014/main" id="{DBA27E3F-5C79-4694-BF0F-626E43F82D6E}"/>
              </a:ext>
            </a:extLst>
          </p:cNvPr>
          <p:cNvSpPr txBox="1"/>
          <p:nvPr/>
        </p:nvSpPr>
        <p:spPr>
          <a:xfrm>
            <a:off x="5508179" y="3278813"/>
            <a:ext cx="1931311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-2 Farine 1kg</a:t>
            </a:r>
          </a:p>
          <a:p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="" xmlns:a16="http://schemas.microsoft.com/office/drawing/2014/main" id="{77C66E05-DA71-41E7-8ADF-7865032B25DD}"/>
              </a:ext>
            </a:extLst>
          </p:cNvPr>
          <p:cNvSpPr txBox="1"/>
          <p:nvPr/>
        </p:nvSpPr>
        <p:spPr>
          <a:xfrm>
            <a:off x="3977042" y="4237297"/>
            <a:ext cx="101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20 €</a:t>
            </a:r>
          </a:p>
        </p:txBody>
      </p:sp>
    </p:spTree>
    <p:extLst>
      <p:ext uri="{BB962C8B-B14F-4D97-AF65-F5344CB8AC3E}">
        <p14:creationId xmlns="" xmlns:p14="http://schemas.microsoft.com/office/powerpoint/2010/main" val="1510636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642</Words>
  <Application>Microsoft Office PowerPoint</Application>
  <PresentationFormat>Personnalisé</PresentationFormat>
  <Paragraphs>300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Anthony</cp:lastModifiedBy>
  <cp:revision>92</cp:revision>
  <dcterms:created xsi:type="dcterms:W3CDTF">2018-10-03T07:46:21Z</dcterms:created>
  <dcterms:modified xsi:type="dcterms:W3CDTF">2018-10-08T11:08:47Z</dcterms:modified>
</cp:coreProperties>
</file>