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8"/>
  </p:notesMasterIdLst>
  <p:handoutMasterIdLst>
    <p:handoutMasterId r:id="rId19"/>
  </p:handoutMasterIdLst>
  <p:sldIdLst>
    <p:sldId id="328" r:id="rId2"/>
    <p:sldId id="294" r:id="rId3"/>
    <p:sldId id="320" r:id="rId4"/>
    <p:sldId id="321" r:id="rId5"/>
    <p:sldId id="295" r:id="rId6"/>
    <p:sldId id="318" r:id="rId7"/>
    <p:sldId id="323" r:id="rId8"/>
    <p:sldId id="296" r:id="rId9"/>
    <p:sldId id="324" r:id="rId10"/>
    <p:sldId id="326" r:id="rId11"/>
    <p:sldId id="325" r:id="rId12"/>
    <p:sldId id="319" r:id="rId13"/>
    <p:sldId id="327" r:id="rId14"/>
    <p:sldId id="302" r:id="rId15"/>
    <p:sldId id="300" r:id="rId16"/>
    <p:sldId id="301" r:id="rId17"/>
  </p:sldIdLst>
  <p:sldSz cx="9144000" cy="6858000" type="screen4x3"/>
  <p:notesSz cx="6794500" cy="9921875"/>
  <p:defaultTextStyle>
    <a:defPPr>
      <a:defRPr lang="fr-FR"/>
    </a:defPPr>
    <a:lvl1pPr algn="l" rtl="0" fontAlgn="base">
      <a:spcBef>
        <a:spcPct val="0"/>
      </a:spcBef>
      <a:spcAft>
        <a:spcPct val="0"/>
      </a:spcAft>
      <a:defRPr sz="2000" kern="1200">
        <a:solidFill>
          <a:schemeClr val="tx1"/>
        </a:solidFill>
        <a:latin typeface="Tahoma" pitchFamily="34" charset="0"/>
        <a:ea typeface="+mn-ea"/>
        <a:cs typeface="+mn-cs"/>
      </a:defRPr>
    </a:lvl1pPr>
    <a:lvl2pPr marL="457200" algn="l" rtl="0" fontAlgn="base">
      <a:spcBef>
        <a:spcPct val="0"/>
      </a:spcBef>
      <a:spcAft>
        <a:spcPct val="0"/>
      </a:spcAft>
      <a:defRPr sz="2000" kern="1200">
        <a:solidFill>
          <a:schemeClr val="tx1"/>
        </a:solidFill>
        <a:latin typeface="Tahoma" pitchFamily="34" charset="0"/>
        <a:ea typeface="+mn-ea"/>
        <a:cs typeface="+mn-cs"/>
      </a:defRPr>
    </a:lvl2pPr>
    <a:lvl3pPr marL="914400" algn="l" rtl="0" fontAlgn="base">
      <a:spcBef>
        <a:spcPct val="0"/>
      </a:spcBef>
      <a:spcAft>
        <a:spcPct val="0"/>
      </a:spcAft>
      <a:defRPr sz="2000" kern="1200">
        <a:solidFill>
          <a:schemeClr val="tx1"/>
        </a:solidFill>
        <a:latin typeface="Tahoma" pitchFamily="34" charset="0"/>
        <a:ea typeface="+mn-ea"/>
        <a:cs typeface="+mn-cs"/>
      </a:defRPr>
    </a:lvl3pPr>
    <a:lvl4pPr marL="1371600" algn="l" rtl="0" fontAlgn="base">
      <a:spcBef>
        <a:spcPct val="0"/>
      </a:spcBef>
      <a:spcAft>
        <a:spcPct val="0"/>
      </a:spcAft>
      <a:defRPr sz="2000" kern="1200">
        <a:solidFill>
          <a:schemeClr val="tx1"/>
        </a:solidFill>
        <a:latin typeface="Tahoma" pitchFamily="34" charset="0"/>
        <a:ea typeface="+mn-ea"/>
        <a:cs typeface="+mn-cs"/>
      </a:defRPr>
    </a:lvl4pPr>
    <a:lvl5pPr marL="1828800" algn="l" rtl="0" fontAlgn="base">
      <a:spcBef>
        <a:spcPct val="0"/>
      </a:spcBef>
      <a:spcAft>
        <a:spcPct val="0"/>
      </a:spcAft>
      <a:defRPr sz="2000" kern="1200">
        <a:solidFill>
          <a:schemeClr val="tx1"/>
        </a:solidFill>
        <a:latin typeface="Tahoma" pitchFamily="34" charset="0"/>
        <a:ea typeface="+mn-ea"/>
        <a:cs typeface="+mn-cs"/>
      </a:defRPr>
    </a:lvl5pPr>
    <a:lvl6pPr marL="2286000" algn="l" defTabSz="914400" rtl="0" eaLnBrk="1" latinLnBrk="0" hangingPunct="1">
      <a:defRPr sz="2000" kern="1200">
        <a:solidFill>
          <a:schemeClr val="tx1"/>
        </a:solidFill>
        <a:latin typeface="Tahoma" pitchFamily="34" charset="0"/>
        <a:ea typeface="+mn-ea"/>
        <a:cs typeface="+mn-cs"/>
      </a:defRPr>
    </a:lvl6pPr>
    <a:lvl7pPr marL="2743200" algn="l" defTabSz="914400" rtl="0" eaLnBrk="1" latinLnBrk="0" hangingPunct="1">
      <a:defRPr sz="2000" kern="1200">
        <a:solidFill>
          <a:schemeClr val="tx1"/>
        </a:solidFill>
        <a:latin typeface="Tahoma" pitchFamily="34" charset="0"/>
        <a:ea typeface="+mn-ea"/>
        <a:cs typeface="+mn-cs"/>
      </a:defRPr>
    </a:lvl7pPr>
    <a:lvl8pPr marL="3200400" algn="l" defTabSz="914400" rtl="0" eaLnBrk="1" latinLnBrk="0" hangingPunct="1">
      <a:defRPr sz="2000" kern="1200">
        <a:solidFill>
          <a:schemeClr val="tx1"/>
        </a:solidFill>
        <a:latin typeface="Tahoma" pitchFamily="34" charset="0"/>
        <a:ea typeface="+mn-ea"/>
        <a:cs typeface="+mn-cs"/>
      </a:defRPr>
    </a:lvl8pPr>
    <a:lvl9pPr marL="3657600" algn="l" defTabSz="914400" rtl="0" eaLnBrk="1" latinLnBrk="0" hangingPunct="1">
      <a:defRPr sz="20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8" autoAdjust="0"/>
    <p:restoredTop sz="94713" autoAdjust="0"/>
  </p:normalViewPr>
  <p:slideViewPr>
    <p:cSldViewPr>
      <p:cViewPr>
        <p:scale>
          <a:sx n="50" d="100"/>
          <a:sy n="50" d="100"/>
        </p:scale>
        <p:origin x="-1920" y="-5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566"/>
    </p:cViewPr>
  </p:sorterViewPr>
  <p:notesViewPr>
    <p:cSldViewPr>
      <p:cViewPr>
        <p:scale>
          <a:sx n="100" d="100"/>
          <a:sy n="100" d="100"/>
        </p:scale>
        <p:origin x="-210" y="-72"/>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659" tIns="45830" rIns="91659" bIns="45830" numCol="1" anchor="t" anchorCtr="0" compatLnSpc="1">
            <a:prstTxWarp prst="textNoShape">
              <a:avLst/>
            </a:prstTxWarp>
          </a:bodyPr>
          <a:lstStyle>
            <a:lvl1pPr defTabSz="917116">
              <a:defRPr sz="1200"/>
            </a:lvl1pPr>
          </a:lstStyle>
          <a:p>
            <a:pPr>
              <a:defRPr/>
            </a:pPr>
            <a:endParaRPr lang="fr-FR"/>
          </a:p>
        </p:txBody>
      </p:sp>
      <p:sp>
        <p:nvSpPr>
          <p:cNvPr id="27651" name="Rectangle 3"/>
          <p:cNvSpPr>
            <a:spLocks noGrp="1" noChangeArrowheads="1"/>
          </p:cNvSpPr>
          <p:nvPr>
            <p:ph type="dt" sz="quarter" idx="1"/>
          </p:nvPr>
        </p:nvSpPr>
        <p:spPr bwMode="auto">
          <a:xfrm>
            <a:off x="3849688" y="0"/>
            <a:ext cx="2944812" cy="496888"/>
          </a:xfrm>
          <a:prstGeom prst="rect">
            <a:avLst/>
          </a:prstGeom>
          <a:noFill/>
          <a:ln w="9525">
            <a:noFill/>
            <a:miter lim="800000"/>
            <a:headEnd/>
            <a:tailEnd/>
          </a:ln>
          <a:effectLst/>
        </p:spPr>
        <p:txBody>
          <a:bodyPr vert="horz" wrap="square" lIns="91659" tIns="45830" rIns="91659" bIns="45830" numCol="1" anchor="t" anchorCtr="0" compatLnSpc="1">
            <a:prstTxWarp prst="textNoShape">
              <a:avLst/>
            </a:prstTxWarp>
          </a:bodyPr>
          <a:lstStyle>
            <a:lvl1pPr algn="r" defTabSz="917116">
              <a:defRPr sz="1200"/>
            </a:lvl1pPr>
          </a:lstStyle>
          <a:p>
            <a:pPr>
              <a:defRPr/>
            </a:pPr>
            <a:endParaRPr lang="fr-FR"/>
          </a:p>
        </p:txBody>
      </p:sp>
      <p:sp>
        <p:nvSpPr>
          <p:cNvPr id="27652" name="Rectangle 4"/>
          <p:cNvSpPr>
            <a:spLocks noGrp="1" noChangeArrowheads="1"/>
          </p:cNvSpPr>
          <p:nvPr>
            <p:ph type="ftr" sz="quarter" idx="2"/>
          </p:nvPr>
        </p:nvSpPr>
        <p:spPr bwMode="auto">
          <a:xfrm>
            <a:off x="0" y="9424988"/>
            <a:ext cx="2944813" cy="496887"/>
          </a:xfrm>
          <a:prstGeom prst="rect">
            <a:avLst/>
          </a:prstGeom>
          <a:noFill/>
          <a:ln w="9525">
            <a:noFill/>
            <a:miter lim="800000"/>
            <a:headEnd/>
            <a:tailEnd/>
          </a:ln>
          <a:effectLst/>
        </p:spPr>
        <p:txBody>
          <a:bodyPr vert="horz" wrap="square" lIns="91659" tIns="45830" rIns="91659" bIns="45830" numCol="1" anchor="b" anchorCtr="0" compatLnSpc="1">
            <a:prstTxWarp prst="textNoShape">
              <a:avLst/>
            </a:prstTxWarp>
          </a:bodyPr>
          <a:lstStyle>
            <a:lvl1pPr defTabSz="917116">
              <a:defRPr sz="1200"/>
            </a:lvl1pPr>
          </a:lstStyle>
          <a:p>
            <a:pPr>
              <a:defRPr/>
            </a:pPr>
            <a:endParaRPr lang="fr-FR"/>
          </a:p>
        </p:txBody>
      </p:sp>
      <p:sp>
        <p:nvSpPr>
          <p:cNvPr id="27653" name="Rectangle 5"/>
          <p:cNvSpPr>
            <a:spLocks noGrp="1" noChangeArrowheads="1"/>
          </p:cNvSpPr>
          <p:nvPr>
            <p:ph type="sldNum" sz="quarter" idx="3"/>
          </p:nvPr>
        </p:nvSpPr>
        <p:spPr bwMode="auto">
          <a:xfrm>
            <a:off x="3849688" y="9424988"/>
            <a:ext cx="2944812" cy="496887"/>
          </a:xfrm>
          <a:prstGeom prst="rect">
            <a:avLst/>
          </a:prstGeom>
          <a:noFill/>
          <a:ln w="9525">
            <a:noFill/>
            <a:miter lim="800000"/>
            <a:headEnd/>
            <a:tailEnd/>
          </a:ln>
          <a:effectLst/>
        </p:spPr>
        <p:txBody>
          <a:bodyPr vert="horz" wrap="square" lIns="91659" tIns="45830" rIns="91659" bIns="45830" numCol="1" anchor="b" anchorCtr="0" compatLnSpc="1">
            <a:prstTxWarp prst="textNoShape">
              <a:avLst/>
            </a:prstTxWarp>
          </a:bodyPr>
          <a:lstStyle>
            <a:lvl1pPr algn="r" defTabSz="917116">
              <a:defRPr sz="1200"/>
            </a:lvl1pPr>
          </a:lstStyle>
          <a:p>
            <a:pPr>
              <a:defRPr/>
            </a:pPr>
            <a:fld id="{94484C90-9B9F-4673-BD38-1D9F47AA226A}" type="slidenum">
              <a:rPr lang="fr-FR"/>
              <a:pPr>
                <a:defRPr/>
              </a:pPr>
              <a:t>‹N°›</a:t>
            </a:fld>
            <a:endParaRPr lang="fr-FR"/>
          </a:p>
        </p:txBody>
      </p:sp>
    </p:spTree>
    <p:extLst>
      <p:ext uri="{BB962C8B-B14F-4D97-AF65-F5344CB8AC3E}">
        <p14:creationId xmlns:p14="http://schemas.microsoft.com/office/powerpoint/2010/main" val="37897465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659" tIns="45830" rIns="91659" bIns="45830" numCol="1" anchor="t" anchorCtr="0" compatLnSpc="1">
            <a:prstTxWarp prst="textNoShape">
              <a:avLst/>
            </a:prstTxWarp>
          </a:bodyPr>
          <a:lstStyle>
            <a:lvl1pPr defTabSz="917116">
              <a:defRPr sz="1200"/>
            </a:lvl1pPr>
          </a:lstStyle>
          <a:p>
            <a:pPr>
              <a:defRPr/>
            </a:pPr>
            <a:endParaRPr lang="fr-FR"/>
          </a:p>
        </p:txBody>
      </p:sp>
      <p:sp>
        <p:nvSpPr>
          <p:cNvPr id="23555" name="Rectangle 3"/>
          <p:cNvSpPr>
            <a:spLocks noGrp="1" noChangeArrowheads="1"/>
          </p:cNvSpPr>
          <p:nvPr>
            <p:ph type="dt" idx="1"/>
          </p:nvPr>
        </p:nvSpPr>
        <p:spPr bwMode="auto">
          <a:xfrm>
            <a:off x="3849688" y="0"/>
            <a:ext cx="2944812" cy="496888"/>
          </a:xfrm>
          <a:prstGeom prst="rect">
            <a:avLst/>
          </a:prstGeom>
          <a:noFill/>
          <a:ln w="9525">
            <a:noFill/>
            <a:miter lim="800000"/>
            <a:headEnd/>
            <a:tailEnd/>
          </a:ln>
          <a:effectLst/>
        </p:spPr>
        <p:txBody>
          <a:bodyPr vert="horz" wrap="square" lIns="91659" tIns="45830" rIns="91659" bIns="45830" numCol="1" anchor="t" anchorCtr="0" compatLnSpc="1">
            <a:prstTxWarp prst="textNoShape">
              <a:avLst/>
            </a:prstTxWarp>
          </a:bodyPr>
          <a:lstStyle>
            <a:lvl1pPr algn="r" defTabSz="917116">
              <a:defRPr sz="1200"/>
            </a:lvl1pPr>
          </a:lstStyle>
          <a:p>
            <a:pPr>
              <a:defRPr/>
            </a:pPr>
            <a:endParaRPr lang="fr-FR"/>
          </a:p>
        </p:txBody>
      </p:sp>
      <p:sp>
        <p:nvSpPr>
          <p:cNvPr id="30724" name="Rectangle 4"/>
          <p:cNvSpPr>
            <a:spLocks noGrp="1" noRot="1" noChangeAspect="1" noChangeArrowheads="1" noTextEdit="1"/>
          </p:cNvSpPr>
          <p:nvPr>
            <p:ph type="sldImg" idx="2"/>
          </p:nvPr>
        </p:nvSpPr>
        <p:spPr bwMode="auto">
          <a:xfrm>
            <a:off x="917575" y="744538"/>
            <a:ext cx="4960938" cy="372110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906463" y="4713288"/>
            <a:ext cx="4981575" cy="4464050"/>
          </a:xfrm>
          <a:prstGeom prst="rect">
            <a:avLst/>
          </a:prstGeom>
          <a:noFill/>
          <a:ln w="9525">
            <a:noFill/>
            <a:miter lim="800000"/>
            <a:headEnd/>
            <a:tailEnd/>
          </a:ln>
          <a:effectLst/>
        </p:spPr>
        <p:txBody>
          <a:bodyPr vert="horz" wrap="square" lIns="91659" tIns="45830" rIns="91659" bIns="4583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3558" name="Rectangle 6"/>
          <p:cNvSpPr>
            <a:spLocks noGrp="1" noChangeArrowheads="1"/>
          </p:cNvSpPr>
          <p:nvPr>
            <p:ph type="ftr" sz="quarter" idx="4"/>
          </p:nvPr>
        </p:nvSpPr>
        <p:spPr bwMode="auto">
          <a:xfrm>
            <a:off x="0" y="9424988"/>
            <a:ext cx="2944813" cy="496887"/>
          </a:xfrm>
          <a:prstGeom prst="rect">
            <a:avLst/>
          </a:prstGeom>
          <a:noFill/>
          <a:ln w="9525">
            <a:noFill/>
            <a:miter lim="800000"/>
            <a:headEnd/>
            <a:tailEnd/>
          </a:ln>
          <a:effectLst/>
        </p:spPr>
        <p:txBody>
          <a:bodyPr vert="horz" wrap="square" lIns="91659" tIns="45830" rIns="91659" bIns="45830" numCol="1" anchor="b" anchorCtr="0" compatLnSpc="1">
            <a:prstTxWarp prst="textNoShape">
              <a:avLst/>
            </a:prstTxWarp>
          </a:bodyPr>
          <a:lstStyle>
            <a:lvl1pPr defTabSz="917116">
              <a:defRPr sz="1200"/>
            </a:lvl1pPr>
          </a:lstStyle>
          <a:p>
            <a:pPr>
              <a:defRPr/>
            </a:pPr>
            <a:endParaRPr lang="fr-FR"/>
          </a:p>
        </p:txBody>
      </p:sp>
      <p:sp>
        <p:nvSpPr>
          <p:cNvPr id="23559" name="Rectangle 7"/>
          <p:cNvSpPr>
            <a:spLocks noGrp="1" noChangeArrowheads="1"/>
          </p:cNvSpPr>
          <p:nvPr>
            <p:ph type="sldNum" sz="quarter" idx="5"/>
          </p:nvPr>
        </p:nvSpPr>
        <p:spPr bwMode="auto">
          <a:xfrm>
            <a:off x="3849688" y="9424988"/>
            <a:ext cx="2944812" cy="496887"/>
          </a:xfrm>
          <a:prstGeom prst="rect">
            <a:avLst/>
          </a:prstGeom>
          <a:noFill/>
          <a:ln w="9525">
            <a:noFill/>
            <a:miter lim="800000"/>
            <a:headEnd/>
            <a:tailEnd/>
          </a:ln>
          <a:effectLst/>
        </p:spPr>
        <p:txBody>
          <a:bodyPr vert="horz" wrap="square" lIns="91659" tIns="45830" rIns="91659" bIns="45830" numCol="1" anchor="b" anchorCtr="0" compatLnSpc="1">
            <a:prstTxWarp prst="textNoShape">
              <a:avLst/>
            </a:prstTxWarp>
          </a:bodyPr>
          <a:lstStyle>
            <a:lvl1pPr algn="r" defTabSz="917116">
              <a:defRPr sz="1200"/>
            </a:lvl1pPr>
          </a:lstStyle>
          <a:p>
            <a:pPr>
              <a:defRPr/>
            </a:pPr>
            <a:fld id="{52E73BC7-A681-4B0E-BF2C-80D30ADA0110}" type="slidenum">
              <a:rPr lang="fr-FR"/>
              <a:pPr>
                <a:defRPr/>
              </a:pPr>
              <a:t>‹N°›</a:t>
            </a:fld>
            <a:endParaRPr lang="fr-FR"/>
          </a:p>
        </p:txBody>
      </p:sp>
    </p:spTree>
    <p:extLst>
      <p:ext uri="{BB962C8B-B14F-4D97-AF65-F5344CB8AC3E}">
        <p14:creationId xmlns:p14="http://schemas.microsoft.com/office/powerpoint/2010/main" val="3885443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C0E45902-2851-43E1-A216-102BBF500361}" type="slidenum">
              <a:rPr lang="fr-FR" smtClean="0"/>
              <a:pPr/>
              <a:t>1</a:t>
            </a:fld>
            <a:endParaRPr lang="fr-FR" dirty="0" smtClean="0"/>
          </a:p>
        </p:txBody>
      </p:sp>
      <p:sp>
        <p:nvSpPr>
          <p:cNvPr id="22531" name="Rectangle 1026"/>
          <p:cNvSpPr>
            <a:spLocks noGrp="1" noRot="1" noChangeAspect="1" noChangeArrowheads="1" noTextEdit="1"/>
          </p:cNvSpPr>
          <p:nvPr>
            <p:ph type="sldImg"/>
          </p:nvPr>
        </p:nvSpPr>
        <p:spPr>
          <a:solidFill>
            <a:srgbClr val="FFFFFF"/>
          </a:solidFill>
          <a:ln/>
        </p:spPr>
      </p:sp>
      <p:sp>
        <p:nvSpPr>
          <p:cNvPr id="22532" name="Rectangle 1027"/>
          <p:cNvSpPr>
            <a:spLocks noGrp="1" noChangeArrowheads="1"/>
          </p:cNvSpPr>
          <p:nvPr>
            <p:ph type="body" idx="1"/>
          </p:nvPr>
        </p:nvSpPr>
        <p:spPr>
          <a:solidFill>
            <a:srgbClr val="FFFFFF"/>
          </a:solidFill>
          <a:ln>
            <a:solidFill>
              <a:srgbClr val="000000"/>
            </a:solidFill>
          </a:ln>
        </p:spPr>
        <p:txBody>
          <a:bodyPr lIns="91522" tIns="45761" rIns="91522" bIns="45761"/>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Rectangle 11"/>
          <p:cNvSpPr>
            <a:spLocks noChangeArrowheads="1"/>
          </p:cNvSpPr>
          <p:nvPr/>
        </p:nvSpPr>
        <p:spPr bwMode="auto">
          <a:xfrm flipV="1">
            <a:off x="315913" y="3260725"/>
            <a:ext cx="8693150" cy="55563"/>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fr-FR"/>
          </a:p>
        </p:txBody>
      </p:sp>
      <p:sp>
        <p:nvSpPr>
          <p:cNvPr id="6156" name="Rectangle 12"/>
          <p:cNvSpPr>
            <a:spLocks noGrp="1" noChangeArrowheads="1"/>
          </p:cNvSpPr>
          <p:nvPr>
            <p:ph type="ctrTitle"/>
          </p:nvPr>
        </p:nvSpPr>
        <p:spPr>
          <a:xfrm>
            <a:off x="990600" y="1828800"/>
            <a:ext cx="7772400" cy="1143000"/>
          </a:xfrm>
        </p:spPr>
        <p:txBody>
          <a:bodyPr/>
          <a:lstStyle>
            <a:lvl1pPr algn="ctr">
              <a:defRPr/>
            </a:lvl1pPr>
          </a:lstStyle>
          <a:p>
            <a:r>
              <a:rPr lang="fr-FR"/>
              <a:t>Cliquez pour modifier le style du titre du masque</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fr-FR"/>
              <a:t>Cliquez pour modifier le style des sous-titres du masque</a:t>
            </a:r>
          </a:p>
        </p:txBody>
      </p:sp>
      <p:sp>
        <p:nvSpPr>
          <p:cNvPr id="5"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r>
              <a:rPr lang="fr-FR" smtClean="0"/>
              <a:t>Masters 111 &amp; 211</a:t>
            </a:r>
            <a:endParaRPr lang="fr-FR"/>
          </a:p>
        </p:txBody>
      </p:sp>
      <p:sp>
        <p:nvSpPr>
          <p:cNvPr id="6"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fr-FR"/>
          </a:p>
        </p:txBody>
      </p:sp>
      <p:sp>
        <p:nvSpPr>
          <p:cNvPr id="7"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D6B81ED-2BDE-405E-BA7F-691108CB9648}" type="slidenum">
              <a:rPr lang="fr-FR"/>
              <a:pPr>
                <a:defRPr/>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11"/>
          <p:cNvSpPr>
            <a:spLocks noGrp="1" noChangeArrowheads="1"/>
          </p:cNvSpPr>
          <p:nvPr>
            <p:ph type="dt" sz="half" idx="10"/>
          </p:nvPr>
        </p:nvSpPr>
        <p:spPr>
          <a:ln/>
        </p:spPr>
        <p:txBody>
          <a:bodyPr/>
          <a:lstStyle>
            <a:lvl1pPr>
              <a:defRPr/>
            </a:lvl1pPr>
          </a:lstStyle>
          <a:p>
            <a:pPr>
              <a:defRPr/>
            </a:pPr>
            <a:r>
              <a:rPr lang="fr-FR" smtClean="0"/>
              <a:t>Masters 111 &amp; 211</a:t>
            </a:r>
            <a:endParaRPr lang="fr-FR"/>
          </a:p>
        </p:txBody>
      </p:sp>
      <p:sp>
        <p:nvSpPr>
          <p:cNvPr id="5" name="Rectangle 12"/>
          <p:cNvSpPr>
            <a:spLocks noGrp="1" noChangeArrowheads="1"/>
          </p:cNvSpPr>
          <p:nvPr>
            <p:ph type="ftr" sz="quarter" idx="11"/>
          </p:nvPr>
        </p:nvSpPr>
        <p:spPr>
          <a:ln/>
        </p:spPr>
        <p:txBody>
          <a:bodyPr/>
          <a:lstStyle>
            <a:lvl1pPr>
              <a:defRPr/>
            </a:lvl1pPr>
          </a:lstStyle>
          <a:p>
            <a:pPr>
              <a:defRPr/>
            </a:pPr>
            <a:endParaRPr lang="fr-FR"/>
          </a:p>
        </p:txBody>
      </p:sp>
      <p:sp>
        <p:nvSpPr>
          <p:cNvPr id="6" name="Rectangle 13"/>
          <p:cNvSpPr>
            <a:spLocks noGrp="1" noChangeArrowheads="1"/>
          </p:cNvSpPr>
          <p:nvPr>
            <p:ph type="sldNum" sz="quarter" idx="12"/>
          </p:nvPr>
        </p:nvSpPr>
        <p:spPr>
          <a:ln/>
        </p:spPr>
        <p:txBody>
          <a:bodyPr/>
          <a:lstStyle>
            <a:lvl1pPr>
              <a:defRPr/>
            </a:lvl1pPr>
          </a:lstStyle>
          <a:p>
            <a:pPr>
              <a:defRPr/>
            </a:pPr>
            <a:fld id="{AE621CF8-D897-4985-BE23-3C0F96695C9E}" type="slidenum">
              <a:rPr lang="fr-FR"/>
              <a:pPr>
                <a:defRP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4050" y="152400"/>
            <a:ext cx="1951038" cy="5980113"/>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50938" y="152400"/>
            <a:ext cx="5700712" cy="5980113"/>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11"/>
          <p:cNvSpPr>
            <a:spLocks noGrp="1" noChangeArrowheads="1"/>
          </p:cNvSpPr>
          <p:nvPr>
            <p:ph type="dt" sz="half" idx="10"/>
          </p:nvPr>
        </p:nvSpPr>
        <p:spPr>
          <a:ln/>
        </p:spPr>
        <p:txBody>
          <a:bodyPr/>
          <a:lstStyle>
            <a:lvl1pPr>
              <a:defRPr/>
            </a:lvl1pPr>
          </a:lstStyle>
          <a:p>
            <a:pPr>
              <a:defRPr/>
            </a:pPr>
            <a:r>
              <a:rPr lang="fr-FR" smtClean="0"/>
              <a:t>Masters 111 &amp; 211</a:t>
            </a:r>
            <a:endParaRPr lang="fr-FR"/>
          </a:p>
        </p:txBody>
      </p:sp>
      <p:sp>
        <p:nvSpPr>
          <p:cNvPr id="5" name="Rectangle 12"/>
          <p:cNvSpPr>
            <a:spLocks noGrp="1" noChangeArrowheads="1"/>
          </p:cNvSpPr>
          <p:nvPr>
            <p:ph type="ftr" sz="quarter" idx="11"/>
          </p:nvPr>
        </p:nvSpPr>
        <p:spPr>
          <a:ln/>
        </p:spPr>
        <p:txBody>
          <a:bodyPr/>
          <a:lstStyle>
            <a:lvl1pPr>
              <a:defRPr/>
            </a:lvl1pPr>
          </a:lstStyle>
          <a:p>
            <a:pPr>
              <a:defRPr/>
            </a:pPr>
            <a:endParaRPr lang="fr-FR"/>
          </a:p>
        </p:txBody>
      </p:sp>
      <p:sp>
        <p:nvSpPr>
          <p:cNvPr id="6" name="Rectangle 13"/>
          <p:cNvSpPr>
            <a:spLocks noGrp="1" noChangeArrowheads="1"/>
          </p:cNvSpPr>
          <p:nvPr>
            <p:ph type="sldNum" sz="quarter" idx="12"/>
          </p:nvPr>
        </p:nvSpPr>
        <p:spPr>
          <a:ln/>
        </p:spPr>
        <p:txBody>
          <a:bodyPr/>
          <a:lstStyle>
            <a:lvl1pPr>
              <a:defRPr/>
            </a:lvl1pPr>
          </a:lstStyle>
          <a:p>
            <a:pPr>
              <a:defRPr/>
            </a:pPr>
            <a:fld id="{79F38BA1-63E2-4FFB-B8A0-8A7740FE6B1D}" type="slidenum">
              <a:rPr lang="fr-FR"/>
              <a:pPr>
                <a:defRP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11"/>
          <p:cNvSpPr>
            <a:spLocks noGrp="1" noChangeArrowheads="1"/>
          </p:cNvSpPr>
          <p:nvPr>
            <p:ph type="dt" sz="half" idx="10"/>
          </p:nvPr>
        </p:nvSpPr>
        <p:spPr>
          <a:ln/>
        </p:spPr>
        <p:txBody>
          <a:bodyPr/>
          <a:lstStyle>
            <a:lvl1pPr>
              <a:defRPr/>
            </a:lvl1pPr>
          </a:lstStyle>
          <a:p>
            <a:pPr>
              <a:defRPr/>
            </a:pPr>
            <a:r>
              <a:rPr lang="fr-FR" smtClean="0"/>
              <a:t>Masters 111 &amp; 211</a:t>
            </a:r>
            <a:endParaRPr lang="fr-FR"/>
          </a:p>
        </p:txBody>
      </p:sp>
      <p:sp>
        <p:nvSpPr>
          <p:cNvPr id="5" name="Rectangle 12"/>
          <p:cNvSpPr>
            <a:spLocks noGrp="1" noChangeArrowheads="1"/>
          </p:cNvSpPr>
          <p:nvPr>
            <p:ph type="ftr" sz="quarter" idx="11"/>
          </p:nvPr>
        </p:nvSpPr>
        <p:spPr>
          <a:ln/>
        </p:spPr>
        <p:txBody>
          <a:bodyPr/>
          <a:lstStyle>
            <a:lvl1pPr>
              <a:defRPr/>
            </a:lvl1pPr>
          </a:lstStyle>
          <a:p>
            <a:pPr>
              <a:defRPr/>
            </a:pPr>
            <a:endParaRPr lang="fr-FR"/>
          </a:p>
        </p:txBody>
      </p:sp>
      <p:sp>
        <p:nvSpPr>
          <p:cNvPr id="6" name="Rectangle 13"/>
          <p:cNvSpPr>
            <a:spLocks noGrp="1" noChangeArrowheads="1"/>
          </p:cNvSpPr>
          <p:nvPr>
            <p:ph type="sldNum" sz="quarter" idx="12"/>
          </p:nvPr>
        </p:nvSpPr>
        <p:spPr>
          <a:ln/>
        </p:spPr>
        <p:txBody>
          <a:bodyPr/>
          <a:lstStyle>
            <a:lvl1pPr>
              <a:defRPr/>
            </a:lvl1pPr>
          </a:lstStyle>
          <a:p>
            <a:pPr>
              <a:defRPr/>
            </a:pPr>
            <a:fld id="{B919D634-306F-4462-A882-878739EFF398}" type="slidenum">
              <a:rPr lang="fr-FR"/>
              <a:pPr>
                <a:defRPr/>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11"/>
          <p:cNvSpPr>
            <a:spLocks noGrp="1" noChangeArrowheads="1"/>
          </p:cNvSpPr>
          <p:nvPr>
            <p:ph type="dt" sz="half" idx="10"/>
          </p:nvPr>
        </p:nvSpPr>
        <p:spPr>
          <a:ln/>
        </p:spPr>
        <p:txBody>
          <a:bodyPr/>
          <a:lstStyle>
            <a:lvl1pPr>
              <a:defRPr/>
            </a:lvl1pPr>
          </a:lstStyle>
          <a:p>
            <a:pPr>
              <a:defRPr/>
            </a:pPr>
            <a:r>
              <a:rPr lang="fr-FR" smtClean="0"/>
              <a:t>Masters 111 &amp; 211</a:t>
            </a:r>
            <a:endParaRPr lang="fr-FR"/>
          </a:p>
        </p:txBody>
      </p:sp>
      <p:sp>
        <p:nvSpPr>
          <p:cNvPr id="5" name="Rectangle 12"/>
          <p:cNvSpPr>
            <a:spLocks noGrp="1" noChangeArrowheads="1"/>
          </p:cNvSpPr>
          <p:nvPr>
            <p:ph type="ftr" sz="quarter" idx="11"/>
          </p:nvPr>
        </p:nvSpPr>
        <p:spPr>
          <a:ln/>
        </p:spPr>
        <p:txBody>
          <a:bodyPr/>
          <a:lstStyle>
            <a:lvl1pPr>
              <a:defRPr/>
            </a:lvl1pPr>
          </a:lstStyle>
          <a:p>
            <a:pPr>
              <a:defRPr/>
            </a:pPr>
            <a:endParaRPr lang="fr-FR"/>
          </a:p>
        </p:txBody>
      </p:sp>
      <p:sp>
        <p:nvSpPr>
          <p:cNvPr id="6" name="Rectangle 13"/>
          <p:cNvSpPr>
            <a:spLocks noGrp="1" noChangeArrowheads="1"/>
          </p:cNvSpPr>
          <p:nvPr>
            <p:ph type="sldNum" sz="quarter" idx="12"/>
          </p:nvPr>
        </p:nvSpPr>
        <p:spPr>
          <a:ln/>
        </p:spPr>
        <p:txBody>
          <a:bodyPr/>
          <a:lstStyle>
            <a:lvl1pPr>
              <a:defRPr/>
            </a:lvl1pPr>
          </a:lstStyle>
          <a:p>
            <a:pPr>
              <a:defRPr/>
            </a:pPr>
            <a:fld id="{E1C13692-9586-4E42-B209-3A1BB86B8920}" type="slidenum">
              <a:rPr lang="fr-FR"/>
              <a:pPr>
                <a:defRP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82688" y="1600200"/>
            <a:ext cx="3810000" cy="4532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45088" y="1600200"/>
            <a:ext cx="3810000" cy="4532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11"/>
          <p:cNvSpPr>
            <a:spLocks noGrp="1" noChangeArrowheads="1"/>
          </p:cNvSpPr>
          <p:nvPr>
            <p:ph type="dt" sz="half" idx="10"/>
          </p:nvPr>
        </p:nvSpPr>
        <p:spPr>
          <a:ln/>
        </p:spPr>
        <p:txBody>
          <a:bodyPr/>
          <a:lstStyle>
            <a:lvl1pPr>
              <a:defRPr/>
            </a:lvl1pPr>
          </a:lstStyle>
          <a:p>
            <a:pPr>
              <a:defRPr/>
            </a:pPr>
            <a:r>
              <a:rPr lang="fr-FR" smtClean="0"/>
              <a:t>Masters 111 &amp; 211</a:t>
            </a:r>
            <a:endParaRPr lang="fr-FR"/>
          </a:p>
        </p:txBody>
      </p:sp>
      <p:sp>
        <p:nvSpPr>
          <p:cNvPr id="6" name="Rectangle 12"/>
          <p:cNvSpPr>
            <a:spLocks noGrp="1" noChangeArrowheads="1"/>
          </p:cNvSpPr>
          <p:nvPr>
            <p:ph type="ftr" sz="quarter" idx="11"/>
          </p:nvPr>
        </p:nvSpPr>
        <p:spPr>
          <a:ln/>
        </p:spPr>
        <p:txBody>
          <a:bodyPr/>
          <a:lstStyle>
            <a:lvl1pPr>
              <a:defRPr/>
            </a:lvl1pPr>
          </a:lstStyle>
          <a:p>
            <a:pPr>
              <a:defRPr/>
            </a:pPr>
            <a:endParaRPr lang="fr-FR"/>
          </a:p>
        </p:txBody>
      </p:sp>
      <p:sp>
        <p:nvSpPr>
          <p:cNvPr id="7" name="Rectangle 13"/>
          <p:cNvSpPr>
            <a:spLocks noGrp="1" noChangeArrowheads="1"/>
          </p:cNvSpPr>
          <p:nvPr>
            <p:ph type="sldNum" sz="quarter" idx="12"/>
          </p:nvPr>
        </p:nvSpPr>
        <p:spPr>
          <a:ln/>
        </p:spPr>
        <p:txBody>
          <a:bodyPr/>
          <a:lstStyle>
            <a:lvl1pPr>
              <a:defRPr/>
            </a:lvl1pPr>
          </a:lstStyle>
          <a:p>
            <a:pPr>
              <a:defRPr/>
            </a:pPr>
            <a:fld id="{09E0C71B-395E-45CA-B766-A0BD390103D3}" type="slidenum">
              <a:rPr lang="fr-FR"/>
              <a:pPr>
                <a:defRPr/>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11"/>
          <p:cNvSpPr>
            <a:spLocks noGrp="1" noChangeArrowheads="1"/>
          </p:cNvSpPr>
          <p:nvPr>
            <p:ph type="dt" sz="half" idx="10"/>
          </p:nvPr>
        </p:nvSpPr>
        <p:spPr>
          <a:ln/>
        </p:spPr>
        <p:txBody>
          <a:bodyPr/>
          <a:lstStyle>
            <a:lvl1pPr>
              <a:defRPr/>
            </a:lvl1pPr>
          </a:lstStyle>
          <a:p>
            <a:pPr>
              <a:defRPr/>
            </a:pPr>
            <a:r>
              <a:rPr lang="fr-FR" smtClean="0"/>
              <a:t>Masters 111 &amp; 211</a:t>
            </a:r>
            <a:endParaRPr lang="fr-FR"/>
          </a:p>
        </p:txBody>
      </p:sp>
      <p:sp>
        <p:nvSpPr>
          <p:cNvPr id="8" name="Rectangle 12"/>
          <p:cNvSpPr>
            <a:spLocks noGrp="1" noChangeArrowheads="1"/>
          </p:cNvSpPr>
          <p:nvPr>
            <p:ph type="ftr" sz="quarter" idx="11"/>
          </p:nvPr>
        </p:nvSpPr>
        <p:spPr>
          <a:ln/>
        </p:spPr>
        <p:txBody>
          <a:bodyPr/>
          <a:lstStyle>
            <a:lvl1pPr>
              <a:defRPr/>
            </a:lvl1pPr>
          </a:lstStyle>
          <a:p>
            <a:pPr>
              <a:defRPr/>
            </a:pPr>
            <a:endParaRPr lang="fr-FR"/>
          </a:p>
        </p:txBody>
      </p:sp>
      <p:sp>
        <p:nvSpPr>
          <p:cNvPr id="9" name="Rectangle 13"/>
          <p:cNvSpPr>
            <a:spLocks noGrp="1" noChangeArrowheads="1"/>
          </p:cNvSpPr>
          <p:nvPr>
            <p:ph type="sldNum" sz="quarter" idx="12"/>
          </p:nvPr>
        </p:nvSpPr>
        <p:spPr>
          <a:ln/>
        </p:spPr>
        <p:txBody>
          <a:bodyPr/>
          <a:lstStyle>
            <a:lvl1pPr>
              <a:defRPr/>
            </a:lvl1pPr>
          </a:lstStyle>
          <a:p>
            <a:pPr>
              <a:defRPr/>
            </a:pPr>
            <a:fld id="{0DA34DEE-BED1-4A00-96FB-FB3C0855A0F8}" type="slidenum">
              <a:rPr lang="fr-FR"/>
              <a:pPr>
                <a:defRP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11"/>
          <p:cNvSpPr>
            <a:spLocks noGrp="1" noChangeArrowheads="1"/>
          </p:cNvSpPr>
          <p:nvPr>
            <p:ph type="dt" sz="half" idx="10"/>
          </p:nvPr>
        </p:nvSpPr>
        <p:spPr>
          <a:ln/>
        </p:spPr>
        <p:txBody>
          <a:bodyPr/>
          <a:lstStyle>
            <a:lvl1pPr>
              <a:defRPr/>
            </a:lvl1pPr>
          </a:lstStyle>
          <a:p>
            <a:pPr>
              <a:defRPr/>
            </a:pPr>
            <a:r>
              <a:rPr lang="fr-FR" smtClean="0"/>
              <a:t>Masters 111 &amp; 211</a:t>
            </a:r>
            <a:endParaRPr lang="fr-FR"/>
          </a:p>
        </p:txBody>
      </p:sp>
      <p:sp>
        <p:nvSpPr>
          <p:cNvPr id="4" name="Rectangle 12"/>
          <p:cNvSpPr>
            <a:spLocks noGrp="1" noChangeArrowheads="1"/>
          </p:cNvSpPr>
          <p:nvPr>
            <p:ph type="ftr" sz="quarter" idx="11"/>
          </p:nvPr>
        </p:nvSpPr>
        <p:spPr>
          <a:ln/>
        </p:spPr>
        <p:txBody>
          <a:bodyPr/>
          <a:lstStyle>
            <a:lvl1pPr>
              <a:defRPr/>
            </a:lvl1pPr>
          </a:lstStyle>
          <a:p>
            <a:pPr>
              <a:defRPr/>
            </a:pPr>
            <a:endParaRPr lang="fr-FR"/>
          </a:p>
        </p:txBody>
      </p:sp>
      <p:sp>
        <p:nvSpPr>
          <p:cNvPr id="5" name="Rectangle 13"/>
          <p:cNvSpPr>
            <a:spLocks noGrp="1" noChangeArrowheads="1"/>
          </p:cNvSpPr>
          <p:nvPr>
            <p:ph type="sldNum" sz="quarter" idx="12"/>
          </p:nvPr>
        </p:nvSpPr>
        <p:spPr>
          <a:ln/>
        </p:spPr>
        <p:txBody>
          <a:bodyPr/>
          <a:lstStyle>
            <a:lvl1pPr>
              <a:defRPr/>
            </a:lvl1pPr>
          </a:lstStyle>
          <a:p>
            <a:pPr>
              <a:defRPr/>
            </a:pPr>
            <a:fld id="{00728667-D9D5-4010-96D1-5B4BA840617F}" type="slidenum">
              <a:rPr lang="fr-FR"/>
              <a:pPr>
                <a:defRP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r>
              <a:rPr lang="fr-FR" smtClean="0"/>
              <a:t>Masters 111 &amp; 211</a:t>
            </a:r>
            <a:endParaRPr lang="fr-FR"/>
          </a:p>
        </p:txBody>
      </p:sp>
      <p:sp>
        <p:nvSpPr>
          <p:cNvPr id="3" name="Rectangle 12"/>
          <p:cNvSpPr>
            <a:spLocks noGrp="1" noChangeArrowheads="1"/>
          </p:cNvSpPr>
          <p:nvPr>
            <p:ph type="ftr" sz="quarter" idx="11"/>
          </p:nvPr>
        </p:nvSpPr>
        <p:spPr>
          <a:ln/>
        </p:spPr>
        <p:txBody>
          <a:bodyPr/>
          <a:lstStyle>
            <a:lvl1pPr>
              <a:defRPr/>
            </a:lvl1pPr>
          </a:lstStyle>
          <a:p>
            <a:pPr>
              <a:defRPr/>
            </a:pPr>
            <a:endParaRPr lang="fr-FR"/>
          </a:p>
        </p:txBody>
      </p:sp>
      <p:sp>
        <p:nvSpPr>
          <p:cNvPr id="4" name="Rectangle 13"/>
          <p:cNvSpPr>
            <a:spLocks noGrp="1" noChangeArrowheads="1"/>
          </p:cNvSpPr>
          <p:nvPr>
            <p:ph type="sldNum" sz="quarter" idx="12"/>
          </p:nvPr>
        </p:nvSpPr>
        <p:spPr>
          <a:ln/>
        </p:spPr>
        <p:txBody>
          <a:bodyPr/>
          <a:lstStyle>
            <a:lvl1pPr>
              <a:defRPr/>
            </a:lvl1pPr>
          </a:lstStyle>
          <a:p>
            <a:pPr>
              <a:defRPr/>
            </a:pPr>
            <a:fld id="{662CA47B-C308-4FA7-B919-D4AFD8F468C3}" type="slidenum">
              <a:rPr lang="fr-FR"/>
              <a:pPr>
                <a:defRP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11"/>
          <p:cNvSpPr>
            <a:spLocks noGrp="1" noChangeArrowheads="1"/>
          </p:cNvSpPr>
          <p:nvPr>
            <p:ph type="dt" sz="half" idx="10"/>
          </p:nvPr>
        </p:nvSpPr>
        <p:spPr>
          <a:ln/>
        </p:spPr>
        <p:txBody>
          <a:bodyPr/>
          <a:lstStyle>
            <a:lvl1pPr>
              <a:defRPr/>
            </a:lvl1pPr>
          </a:lstStyle>
          <a:p>
            <a:pPr>
              <a:defRPr/>
            </a:pPr>
            <a:r>
              <a:rPr lang="fr-FR" smtClean="0"/>
              <a:t>Masters 111 &amp; 211</a:t>
            </a:r>
            <a:endParaRPr lang="fr-FR"/>
          </a:p>
        </p:txBody>
      </p:sp>
      <p:sp>
        <p:nvSpPr>
          <p:cNvPr id="6" name="Rectangle 12"/>
          <p:cNvSpPr>
            <a:spLocks noGrp="1" noChangeArrowheads="1"/>
          </p:cNvSpPr>
          <p:nvPr>
            <p:ph type="ftr" sz="quarter" idx="11"/>
          </p:nvPr>
        </p:nvSpPr>
        <p:spPr>
          <a:ln/>
        </p:spPr>
        <p:txBody>
          <a:bodyPr/>
          <a:lstStyle>
            <a:lvl1pPr>
              <a:defRPr/>
            </a:lvl1pPr>
          </a:lstStyle>
          <a:p>
            <a:pPr>
              <a:defRPr/>
            </a:pPr>
            <a:endParaRPr lang="fr-FR"/>
          </a:p>
        </p:txBody>
      </p:sp>
      <p:sp>
        <p:nvSpPr>
          <p:cNvPr id="7" name="Rectangle 13"/>
          <p:cNvSpPr>
            <a:spLocks noGrp="1" noChangeArrowheads="1"/>
          </p:cNvSpPr>
          <p:nvPr>
            <p:ph type="sldNum" sz="quarter" idx="12"/>
          </p:nvPr>
        </p:nvSpPr>
        <p:spPr>
          <a:ln/>
        </p:spPr>
        <p:txBody>
          <a:bodyPr/>
          <a:lstStyle>
            <a:lvl1pPr>
              <a:defRPr/>
            </a:lvl1pPr>
          </a:lstStyle>
          <a:p>
            <a:pPr>
              <a:defRPr/>
            </a:pPr>
            <a:fld id="{088F8BC7-59DE-4801-9AAB-3ECD24E6FC30}" type="slidenum">
              <a:rPr lang="fr-FR"/>
              <a:pPr>
                <a:defRP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11"/>
          <p:cNvSpPr>
            <a:spLocks noGrp="1" noChangeArrowheads="1"/>
          </p:cNvSpPr>
          <p:nvPr>
            <p:ph type="dt" sz="half" idx="10"/>
          </p:nvPr>
        </p:nvSpPr>
        <p:spPr>
          <a:ln/>
        </p:spPr>
        <p:txBody>
          <a:bodyPr/>
          <a:lstStyle>
            <a:lvl1pPr>
              <a:defRPr/>
            </a:lvl1pPr>
          </a:lstStyle>
          <a:p>
            <a:pPr>
              <a:defRPr/>
            </a:pPr>
            <a:r>
              <a:rPr lang="fr-FR" smtClean="0"/>
              <a:t>Masters 111 &amp; 211</a:t>
            </a:r>
            <a:endParaRPr lang="fr-FR"/>
          </a:p>
        </p:txBody>
      </p:sp>
      <p:sp>
        <p:nvSpPr>
          <p:cNvPr id="6" name="Rectangle 12"/>
          <p:cNvSpPr>
            <a:spLocks noGrp="1" noChangeArrowheads="1"/>
          </p:cNvSpPr>
          <p:nvPr>
            <p:ph type="ftr" sz="quarter" idx="11"/>
          </p:nvPr>
        </p:nvSpPr>
        <p:spPr>
          <a:ln/>
        </p:spPr>
        <p:txBody>
          <a:bodyPr/>
          <a:lstStyle>
            <a:lvl1pPr>
              <a:defRPr/>
            </a:lvl1pPr>
          </a:lstStyle>
          <a:p>
            <a:pPr>
              <a:defRPr/>
            </a:pPr>
            <a:endParaRPr lang="fr-FR"/>
          </a:p>
        </p:txBody>
      </p:sp>
      <p:sp>
        <p:nvSpPr>
          <p:cNvPr id="7" name="Rectangle 13"/>
          <p:cNvSpPr>
            <a:spLocks noGrp="1" noChangeArrowheads="1"/>
          </p:cNvSpPr>
          <p:nvPr>
            <p:ph type="sldNum" sz="quarter" idx="12"/>
          </p:nvPr>
        </p:nvSpPr>
        <p:spPr>
          <a:ln/>
        </p:spPr>
        <p:txBody>
          <a:bodyPr/>
          <a:lstStyle>
            <a:lvl1pPr>
              <a:defRPr/>
            </a:lvl1pPr>
          </a:lstStyle>
          <a:p>
            <a:pPr>
              <a:defRPr/>
            </a:pPr>
            <a:fld id="{760C08C1-AD7E-4C1C-AE1F-B7624128E4A7}" type="slidenum">
              <a:rPr lang="fr-FR"/>
              <a:pPr>
                <a:defRPr/>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8" name="Rectangle 8"/>
          <p:cNvSpPr>
            <a:spLocks noChangeArrowheads="1"/>
          </p:cNvSpPr>
          <p:nvPr/>
        </p:nvSpPr>
        <p:spPr bwMode="gray">
          <a:xfrm>
            <a:off x="442913" y="1338263"/>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fr-FR" sz="2400"/>
          </a:p>
        </p:txBody>
      </p:sp>
      <p:sp>
        <p:nvSpPr>
          <p:cNvPr id="1027" name="Rectangle 9"/>
          <p:cNvSpPr>
            <a:spLocks noGrp="1" noChangeArrowheads="1"/>
          </p:cNvSpPr>
          <p:nvPr>
            <p:ph type="title"/>
          </p:nvPr>
        </p:nvSpPr>
        <p:spPr bwMode="auto">
          <a:xfrm>
            <a:off x="1150938" y="152400"/>
            <a:ext cx="779303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fr-FR" smtClean="0"/>
              <a:t>Cliquez pour modifier le style du titre du masque</a:t>
            </a:r>
          </a:p>
        </p:txBody>
      </p:sp>
      <p:sp>
        <p:nvSpPr>
          <p:cNvPr id="1028" name="Rectangle 10"/>
          <p:cNvSpPr>
            <a:spLocks noGrp="1" noChangeArrowheads="1"/>
          </p:cNvSpPr>
          <p:nvPr>
            <p:ph type="body" idx="1"/>
          </p:nvPr>
        </p:nvSpPr>
        <p:spPr bwMode="auto">
          <a:xfrm>
            <a:off x="1182688" y="1600200"/>
            <a:ext cx="7772400" cy="45323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5131"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r>
              <a:rPr lang="fr-FR" smtClean="0"/>
              <a:t>Masters 111 &amp; 211</a:t>
            </a:r>
            <a:endParaRPr lang="fr-FR"/>
          </a:p>
        </p:txBody>
      </p:sp>
      <p:sp>
        <p:nvSpPr>
          <p:cNvPr id="5132"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endParaRPr lang="fr-FR"/>
          </a:p>
        </p:txBody>
      </p:sp>
      <p:sp>
        <p:nvSpPr>
          <p:cNvPr id="5133"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86DD0FBD-DF4B-4F34-9481-6A4119DF65EB}" type="slidenum">
              <a:rPr lang="fr-FR"/>
              <a:pPr>
                <a:defRPr/>
              </a:pPr>
              <a:t>‹N°›</a:t>
            </a:fld>
            <a:endParaRPr lang="fr-FR"/>
          </a:p>
        </p:txBody>
      </p:sp>
    </p:spTree>
  </p:cSld>
  <p:clrMap bg1="lt1" tx1="dk1" bg2="lt2" tx2="dk2" accent1="accent1" accent2="accent2" accent3="accent3" accent4="accent4" accent5="accent5" accent6="accent6" hlink="hlink" folHlink="folHlink"/>
  <p:sldLayoutIdLst>
    <p:sldLayoutId id="2147483792"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itchFamily="34" charset="0"/>
        </a:defRPr>
      </a:lvl2pPr>
      <a:lvl3pPr algn="l" rtl="0" eaLnBrk="0" fontAlgn="base" hangingPunct="0">
        <a:spcBef>
          <a:spcPct val="0"/>
        </a:spcBef>
        <a:spcAft>
          <a:spcPct val="0"/>
        </a:spcAft>
        <a:defRPr sz="3600">
          <a:solidFill>
            <a:schemeClr val="tx2"/>
          </a:solidFill>
          <a:latin typeface="Tahoma" pitchFamily="34" charset="0"/>
        </a:defRPr>
      </a:lvl3pPr>
      <a:lvl4pPr algn="l" rtl="0" eaLnBrk="0" fontAlgn="base" hangingPunct="0">
        <a:spcBef>
          <a:spcPct val="0"/>
        </a:spcBef>
        <a:spcAft>
          <a:spcPct val="0"/>
        </a:spcAft>
        <a:defRPr sz="3600">
          <a:solidFill>
            <a:schemeClr val="tx2"/>
          </a:solidFill>
          <a:latin typeface="Tahoma" pitchFamily="34" charset="0"/>
        </a:defRPr>
      </a:lvl4pPr>
      <a:lvl5pPr algn="l" rtl="0" eaLnBrk="0" fontAlgn="base" hangingPunct="0">
        <a:spcBef>
          <a:spcPct val="0"/>
        </a:spcBef>
        <a:spcAft>
          <a:spcPct val="0"/>
        </a:spcAft>
        <a:defRPr sz="3600">
          <a:solidFill>
            <a:schemeClr val="tx2"/>
          </a:solidFill>
          <a:latin typeface="Tahoma" pitchFamily="34" charset="0"/>
        </a:defRPr>
      </a:lvl5pPr>
      <a:lvl6pPr marL="457200" algn="l" rtl="0" fontAlgn="base">
        <a:spcBef>
          <a:spcPct val="0"/>
        </a:spcBef>
        <a:spcAft>
          <a:spcPct val="0"/>
        </a:spcAft>
        <a:defRPr sz="3600">
          <a:solidFill>
            <a:schemeClr val="tx2"/>
          </a:solidFill>
          <a:latin typeface="Tahoma" pitchFamily="34" charset="0"/>
        </a:defRPr>
      </a:lvl6pPr>
      <a:lvl7pPr marL="914400" algn="l" rtl="0" fontAlgn="base">
        <a:spcBef>
          <a:spcPct val="0"/>
        </a:spcBef>
        <a:spcAft>
          <a:spcPct val="0"/>
        </a:spcAft>
        <a:defRPr sz="3600">
          <a:solidFill>
            <a:schemeClr val="tx2"/>
          </a:solidFill>
          <a:latin typeface="Tahoma" pitchFamily="34" charset="0"/>
        </a:defRPr>
      </a:lvl7pPr>
      <a:lvl8pPr marL="1371600" algn="l" rtl="0" fontAlgn="base">
        <a:spcBef>
          <a:spcPct val="0"/>
        </a:spcBef>
        <a:spcAft>
          <a:spcPct val="0"/>
        </a:spcAft>
        <a:defRPr sz="3600">
          <a:solidFill>
            <a:schemeClr val="tx2"/>
          </a:solidFill>
          <a:latin typeface="Tahoma" pitchFamily="34" charset="0"/>
        </a:defRPr>
      </a:lvl8pPr>
      <a:lvl9pPr marL="1828800" algn="l" rtl="0" fontAlgn="base">
        <a:spcBef>
          <a:spcPct val="0"/>
        </a:spcBef>
        <a:spcAft>
          <a:spcPct val="0"/>
        </a:spcAft>
        <a:defRPr sz="36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6"/>
          <p:cNvSpPr>
            <a:spLocks noGrp="1" noChangeArrowheads="1"/>
          </p:cNvSpPr>
          <p:nvPr>
            <p:ph type="sldNum" sz="quarter" idx="12"/>
          </p:nvPr>
        </p:nvSpPr>
        <p:spPr>
          <a:noFill/>
        </p:spPr>
        <p:txBody>
          <a:bodyPr/>
          <a:lstStyle/>
          <a:p>
            <a:fld id="{C4ED56CD-26D8-47E5-9C3E-B0374795B157}" type="slidenum">
              <a:rPr lang="fr-FR" smtClean="0"/>
              <a:pPr/>
              <a:t>1</a:t>
            </a:fld>
            <a:endParaRPr lang="fr-FR" dirty="0" smtClean="0"/>
          </a:p>
        </p:txBody>
      </p:sp>
      <p:sp>
        <p:nvSpPr>
          <p:cNvPr id="3075" name="Rectangle 2"/>
          <p:cNvSpPr>
            <a:spLocks noGrp="1" noChangeArrowheads="1"/>
          </p:cNvSpPr>
          <p:nvPr>
            <p:ph type="ctrTitle"/>
          </p:nvPr>
        </p:nvSpPr>
        <p:spPr>
          <a:xfrm>
            <a:off x="0" y="476672"/>
            <a:ext cx="8893175" cy="2448272"/>
          </a:xfrm>
        </p:spPr>
        <p:txBody>
          <a:bodyPr/>
          <a:lstStyle/>
          <a:p>
            <a:pPr eaLnBrk="1" hangingPunct="1">
              <a:lnSpc>
                <a:spcPct val="150000"/>
              </a:lnSpc>
            </a:pPr>
            <a:r>
              <a:rPr lang="fr-FR" sz="4000" dirty="0" smtClean="0"/>
              <a:t>Licence Economie Appliquée</a:t>
            </a:r>
            <a:r>
              <a:rPr lang="fr-FR" dirty="0" smtClean="0"/>
              <a:t/>
            </a:r>
            <a:br>
              <a:rPr lang="fr-FR" dirty="0" smtClean="0"/>
            </a:br>
            <a:r>
              <a:rPr lang="fr-FR" sz="2800" dirty="0" smtClean="0"/>
              <a:t>Parcours Economie et Ingénierie Financière</a:t>
            </a:r>
            <a:br>
              <a:rPr lang="fr-FR" sz="2800" dirty="0" smtClean="0"/>
            </a:br>
            <a:r>
              <a:rPr lang="fr-FR" sz="2800" dirty="0" smtClean="0"/>
              <a:t>Année universitaire 2015-2016</a:t>
            </a:r>
            <a:endParaRPr lang="fr-FR" sz="2800" dirty="0" smtClean="0">
              <a:cs typeface="Times New Roman" pitchFamily="18" charset="0"/>
            </a:endParaRPr>
          </a:p>
        </p:txBody>
      </p:sp>
      <p:sp>
        <p:nvSpPr>
          <p:cNvPr id="3076" name="Rectangle 3"/>
          <p:cNvSpPr>
            <a:spLocks noGrp="1" noChangeArrowheads="1"/>
          </p:cNvSpPr>
          <p:nvPr>
            <p:ph type="subTitle" idx="1"/>
          </p:nvPr>
        </p:nvSpPr>
        <p:spPr>
          <a:xfrm>
            <a:off x="684213" y="3644900"/>
            <a:ext cx="7848600" cy="2447925"/>
          </a:xfrm>
        </p:spPr>
        <p:txBody>
          <a:bodyPr/>
          <a:lstStyle/>
          <a:p>
            <a:pPr algn="r" eaLnBrk="1" hangingPunct="1">
              <a:lnSpc>
                <a:spcPct val="120000"/>
              </a:lnSpc>
              <a:spcBef>
                <a:spcPct val="65000"/>
              </a:spcBef>
            </a:pPr>
            <a:r>
              <a:rPr lang="fr-FR" sz="3600" dirty="0" smtClean="0">
                <a:latin typeface="Times New Roman" pitchFamily="18" charset="0"/>
                <a:cs typeface="Times New Roman" pitchFamily="18" charset="0"/>
              </a:rPr>
              <a:t>Frédéric Peltrault </a:t>
            </a:r>
            <a:r>
              <a:rPr lang="fr-FR" dirty="0" smtClean="0">
                <a:latin typeface="Times New Roman" pitchFamily="18" charset="0"/>
                <a:cs typeface="Times New Roman" pitchFamily="18" charset="0"/>
              </a:rPr>
              <a:t/>
            </a:r>
            <a:br>
              <a:rPr lang="fr-FR" dirty="0" smtClean="0">
                <a:latin typeface="Times New Roman" pitchFamily="18" charset="0"/>
                <a:cs typeface="Times New Roman" pitchFamily="18" charset="0"/>
              </a:rPr>
            </a:br>
            <a:r>
              <a:rPr lang="fr-FR" dirty="0" smtClean="0">
                <a:latin typeface="Times New Roman" pitchFamily="18" charset="0"/>
                <a:cs typeface="Times New Roman" pitchFamily="18" charset="0"/>
              </a:rPr>
              <a:t>Bureau P107 – téléphone 01 44 05 47 10</a:t>
            </a:r>
          </a:p>
          <a:p>
            <a:pPr algn="r" eaLnBrk="1" hangingPunct="1"/>
            <a:r>
              <a:rPr lang="fr-FR" dirty="0" smtClean="0">
                <a:latin typeface="Times New Roman" pitchFamily="18" charset="0"/>
                <a:cs typeface="Times New Roman" pitchFamily="18" charset="0"/>
              </a:rPr>
              <a:t>Email : frederic.peltrault@dauphine.fr</a:t>
            </a:r>
          </a:p>
        </p:txBody>
      </p:sp>
    </p:spTree>
    <p:extLst>
      <p:ext uri="{BB962C8B-B14F-4D97-AF65-F5344CB8AC3E}">
        <p14:creationId xmlns:p14="http://schemas.microsoft.com/office/powerpoint/2010/main" val="38559060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a date 3"/>
          <p:cNvSpPr>
            <a:spLocks noGrp="1"/>
          </p:cNvSpPr>
          <p:nvPr>
            <p:ph type="dt" sz="quarter" idx="10"/>
          </p:nvPr>
        </p:nvSpPr>
        <p:spPr>
          <a:noFill/>
        </p:spPr>
        <p:txBody>
          <a:bodyPr/>
          <a:lstStyle/>
          <a:p>
            <a:r>
              <a:rPr lang="fr-FR" smtClean="0"/>
              <a:t>Masters 111 &amp; 211</a:t>
            </a:r>
          </a:p>
        </p:txBody>
      </p:sp>
      <p:sp>
        <p:nvSpPr>
          <p:cNvPr id="9220" name="Espace réservé du numéro de diapositive 5"/>
          <p:cNvSpPr>
            <a:spLocks noGrp="1"/>
          </p:cNvSpPr>
          <p:nvPr>
            <p:ph type="sldNum" sz="quarter" idx="12"/>
          </p:nvPr>
        </p:nvSpPr>
        <p:spPr>
          <a:noFill/>
        </p:spPr>
        <p:txBody>
          <a:bodyPr/>
          <a:lstStyle/>
          <a:p>
            <a:fld id="{75CFC606-2016-4F58-834A-BB0A68A78588}" type="slidenum">
              <a:rPr lang="fr-FR" smtClean="0"/>
              <a:pPr/>
              <a:t>10</a:t>
            </a:fld>
            <a:endParaRPr lang="fr-FR" smtClean="0"/>
          </a:p>
        </p:txBody>
      </p:sp>
      <p:sp>
        <p:nvSpPr>
          <p:cNvPr id="9221" name="Rectangle 2"/>
          <p:cNvSpPr>
            <a:spLocks noGrp="1" noChangeArrowheads="1"/>
          </p:cNvSpPr>
          <p:nvPr>
            <p:ph type="title"/>
          </p:nvPr>
        </p:nvSpPr>
        <p:spPr>
          <a:xfrm>
            <a:off x="395288" y="203200"/>
            <a:ext cx="8424862" cy="1143000"/>
          </a:xfrm>
        </p:spPr>
        <p:txBody>
          <a:bodyPr/>
          <a:lstStyle/>
          <a:p>
            <a:pPr eaLnBrk="1" hangingPunct="1"/>
            <a:r>
              <a:rPr lang="fr-FR" sz="3200" dirty="0" smtClean="0"/>
              <a:t>Utiliser les fonctions de la classe </a:t>
            </a:r>
            <a:r>
              <a:rPr lang="fr-FR" sz="3200" dirty="0" err="1" smtClean="0"/>
              <a:t>WorksheetFunction</a:t>
            </a:r>
            <a:r>
              <a:rPr lang="fr-FR" sz="3200" dirty="0" smtClean="0"/>
              <a:t> de la bibliothèque d’Excel</a:t>
            </a:r>
          </a:p>
        </p:txBody>
      </p:sp>
      <p:sp>
        <p:nvSpPr>
          <p:cNvPr id="9222" name="Rectangle 3"/>
          <p:cNvSpPr>
            <a:spLocks noGrp="1" noChangeArrowheads="1"/>
          </p:cNvSpPr>
          <p:nvPr>
            <p:ph type="body" idx="1"/>
          </p:nvPr>
        </p:nvSpPr>
        <p:spPr>
          <a:xfrm>
            <a:off x="395288" y="1484313"/>
            <a:ext cx="8353425" cy="4897015"/>
          </a:xfrm>
        </p:spPr>
        <p:txBody>
          <a:bodyPr/>
          <a:lstStyle/>
          <a:p>
            <a:pPr eaLnBrk="1" hangingPunct="1">
              <a:lnSpc>
                <a:spcPct val="105000"/>
              </a:lnSpc>
              <a:spcBef>
                <a:spcPts val="600"/>
              </a:spcBef>
              <a:buSzTx/>
              <a:buFont typeface="Wingdings" pitchFamily="2" charset="2"/>
              <a:buChar char="§"/>
            </a:pPr>
            <a:r>
              <a:rPr lang="fr-FR" dirty="0" smtClean="0"/>
              <a:t>Les fonctions sont des propriétés de l’objet </a:t>
            </a:r>
            <a:r>
              <a:rPr lang="fr-FR" dirty="0" err="1"/>
              <a:t>W</a:t>
            </a:r>
            <a:r>
              <a:rPr lang="fr-FR" dirty="0" err="1" smtClean="0"/>
              <a:t>orksheetFunction</a:t>
            </a:r>
            <a:endParaRPr lang="fr-FR" dirty="0"/>
          </a:p>
          <a:p>
            <a:pPr eaLnBrk="1" hangingPunct="1">
              <a:lnSpc>
                <a:spcPct val="105000"/>
              </a:lnSpc>
              <a:spcBef>
                <a:spcPts val="600"/>
              </a:spcBef>
              <a:buSzTx/>
              <a:buFont typeface="Wingdings" pitchFamily="2" charset="2"/>
              <a:buChar char="§"/>
            </a:pPr>
            <a:r>
              <a:rPr lang="fr-FR" dirty="0" smtClean="0"/>
              <a:t>Si la plage </a:t>
            </a:r>
            <a:r>
              <a:rPr lang="fr-FR" dirty="0" err="1" smtClean="0"/>
              <a:t>rg</a:t>
            </a:r>
            <a:r>
              <a:rPr lang="fr-FR" dirty="0" smtClean="0"/>
              <a:t> contient les valeurs dont on veut calculer la moyenne, on écrira donc :</a:t>
            </a:r>
          </a:p>
          <a:p>
            <a:pPr marL="0" indent="0" eaLnBrk="1" hangingPunct="1">
              <a:lnSpc>
                <a:spcPct val="105000"/>
              </a:lnSpc>
              <a:spcBef>
                <a:spcPts val="100"/>
              </a:spcBef>
              <a:buSzTx/>
              <a:buNone/>
            </a:pPr>
            <a:r>
              <a:rPr lang="fr-FR" dirty="0"/>
              <a:t>	</a:t>
            </a:r>
            <a:r>
              <a:rPr lang="fr-FR" dirty="0" err="1" smtClean="0">
                <a:solidFill>
                  <a:schemeClr val="tx2">
                    <a:lumMod val="60000"/>
                    <a:lumOff val="40000"/>
                  </a:schemeClr>
                </a:solidFill>
              </a:rPr>
              <a:t>WorksheetFunction.average</a:t>
            </a:r>
            <a:r>
              <a:rPr lang="fr-FR" dirty="0" smtClean="0">
                <a:solidFill>
                  <a:schemeClr val="tx2">
                    <a:lumMod val="60000"/>
                    <a:lumOff val="40000"/>
                  </a:schemeClr>
                </a:solidFill>
              </a:rPr>
              <a:t>(</a:t>
            </a:r>
            <a:r>
              <a:rPr lang="fr-FR" dirty="0" err="1" smtClean="0">
                <a:solidFill>
                  <a:schemeClr val="tx2">
                    <a:lumMod val="60000"/>
                    <a:lumOff val="40000"/>
                  </a:schemeClr>
                </a:solidFill>
              </a:rPr>
              <a:t>rg</a:t>
            </a:r>
            <a:r>
              <a:rPr lang="fr-FR" dirty="0" smtClean="0">
                <a:solidFill>
                  <a:schemeClr val="tx2">
                    <a:lumMod val="60000"/>
                    <a:lumOff val="40000"/>
                  </a:schemeClr>
                </a:solidFill>
              </a:rPr>
              <a:t>)</a:t>
            </a:r>
          </a:p>
          <a:p>
            <a:pPr eaLnBrk="1" hangingPunct="1">
              <a:lnSpc>
                <a:spcPct val="105000"/>
              </a:lnSpc>
              <a:spcBef>
                <a:spcPts val="600"/>
              </a:spcBef>
              <a:buSzTx/>
              <a:buFont typeface="Wingdings" pitchFamily="2" charset="2"/>
              <a:buChar char="§"/>
            </a:pPr>
            <a:r>
              <a:rPr lang="fr-FR" dirty="0"/>
              <a:t>Reprenons l’exemple précédent et écrivons le code </a:t>
            </a:r>
            <a:r>
              <a:rPr lang="fr-FR" dirty="0" smtClean="0"/>
              <a:t>correspondant :</a:t>
            </a:r>
            <a:endParaRPr lang="fr-FR" dirty="0"/>
          </a:p>
          <a:p>
            <a:pPr marL="0" indent="0" eaLnBrk="1" hangingPunct="1">
              <a:lnSpc>
                <a:spcPct val="105000"/>
              </a:lnSpc>
              <a:spcBef>
                <a:spcPts val="100"/>
              </a:spcBef>
              <a:buSzTx/>
              <a:buNone/>
            </a:pPr>
            <a:endParaRPr lang="fr-FR" dirty="0" smtClean="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4941168"/>
            <a:ext cx="8658242" cy="1296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82067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ce réservé de la date 3"/>
          <p:cNvSpPr>
            <a:spLocks noGrp="1"/>
          </p:cNvSpPr>
          <p:nvPr>
            <p:ph type="dt" sz="quarter" idx="10"/>
          </p:nvPr>
        </p:nvSpPr>
        <p:spPr>
          <a:noFill/>
        </p:spPr>
        <p:txBody>
          <a:bodyPr/>
          <a:lstStyle/>
          <a:p>
            <a:r>
              <a:rPr lang="fr-FR" smtClean="0"/>
              <a:t>Masters 111 &amp; 211</a:t>
            </a:r>
          </a:p>
        </p:txBody>
      </p:sp>
      <p:sp>
        <p:nvSpPr>
          <p:cNvPr id="11268" name="Espace réservé du numéro de diapositive 5"/>
          <p:cNvSpPr>
            <a:spLocks noGrp="1"/>
          </p:cNvSpPr>
          <p:nvPr>
            <p:ph type="sldNum" sz="quarter" idx="12"/>
          </p:nvPr>
        </p:nvSpPr>
        <p:spPr>
          <a:noFill/>
        </p:spPr>
        <p:txBody>
          <a:bodyPr/>
          <a:lstStyle/>
          <a:p>
            <a:fld id="{3068B79A-70D3-43A7-8B2D-8E59DB8D5FDE}" type="slidenum">
              <a:rPr lang="fr-FR" smtClean="0"/>
              <a:pPr/>
              <a:t>11</a:t>
            </a:fld>
            <a:endParaRPr lang="fr-FR" smtClean="0"/>
          </a:p>
        </p:txBody>
      </p:sp>
      <p:sp>
        <p:nvSpPr>
          <p:cNvPr id="11269" name="Rectangle 2"/>
          <p:cNvSpPr>
            <a:spLocks noGrp="1" noChangeArrowheads="1"/>
          </p:cNvSpPr>
          <p:nvPr>
            <p:ph type="title"/>
          </p:nvPr>
        </p:nvSpPr>
        <p:spPr>
          <a:xfrm>
            <a:off x="251520" y="203200"/>
            <a:ext cx="8424862" cy="1143000"/>
          </a:xfrm>
        </p:spPr>
        <p:txBody>
          <a:bodyPr/>
          <a:lstStyle/>
          <a:p>
            <a:pPr eaLnBrk="1" hangingPunct="1"/>
            <a:r>
              <a:rPr lang="fr-FR" dirty="0" smtClean="0"/>
              <a:t>La classe Math de la bibliothèque VBA</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84784"/>
            <a:ext cx="7412197" cy="478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51183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a date 3"/>
          <p:cNvSpPr>
            <a:spLocks noGrp="1"/>
          </p:cNvSpPr>
          <p:nvPr>
            <p:ph type="dt" sz="quarter" idx="10"/>
          </p:nvPr>
        </p:nvSpPr>
        <p:spPr>
          <a:noFill/>
        </p:spPr>
        <p:txBody>
          <a:bodyPr/>
          <a:lstStyle/>
          <a:p>
            <a:r>
              <a:rPr lang="fr-FR" smtClean="0"/>
              <a:t>Masters 111 &amp; 211</a:t>
            </a:r>
          </a:p>
        </p:txBody>
      </p:sp>
      <p:sp>
        <p:nvSpPr>
          <p:cNvPr id="9220" name="Espace réservé du numéro de diapositive 5"/>
          <p:cNvSpPr>
            <a:spLocks noGrp="1"/>
          </p:cNvSpPr>
          <p:nvPr>
            <p:ph type="sldNum" sz="quarter" idx="12"/>
          </p:nvPr>
        </p:nvSpPr>
        <p:spPr>
          <a:noFill/>
        </p:spPr>
        <p:txBody>
          <a:bodyPr/>
          <a:lstStyle/>
          <a:p>
            <a:fld id="{75CFC606-2016-4F58-834A-BB0A68A78588}" type="slidenum">
              <a:rPr lang="fr-FR" smtClean="0"/>
              <a:pPr/>
              <a:t>12</a:t>
            </a:fld>
            <a:endParaRPr lang="fr-FR" smtClean="0"/>
          </a:p>
        </p:txBody>
      </p:sp>
      <p:sp>
        <p:nvSpPr>
          <p:cNvPr id="9221" name="Rectangle 2"/>
          <p:cNvSpPr>
            <a:spLocks noGrp="1" noChangeArrowheads="1"/>
          </p:cNvSpPr>
          <p:nvPr>
            <p:ph type="title"/>
          </p:nvPr>
        </p:nvSpPr>
        <p:spPr>
          <a:xfrm>
            <a:off x="395288" y="203200"/>
            <a:ext cx="8424862" cy="1143000"/>
          </a:xfrm>
        </p:spPr>
        <p:txBody>
          <a:bodyPr/>
          <a:lstStyle/>
          <a:p>
            <a:pPr eaLnBrk="1" hangingPunct="1"/>
            <a:r>
              <a:rPr lang="fr-FR" sz="3200" dirty="0" smtClean="0"/>
              <a:t>Utiliser les fonctions de la classe Math de la bibliothèque VBA</a:t>
            </a:r>
          </a:p>
        </p:txBody>
      </p:sp>
      <p:sp>
        <p:nvSpPr>
          <p:cNvPr id="9222" name="Rectangle 3"/>
          <p:cNvSpPr>
            <a:spLocks noGrp="1" noChangeArrowheads="1"/>
          </p:cNvSpPr>
          <p:nvPr>
            <p:ph type="body" idx="1"/>
          </p:nvPr>
        </p:nvSpPr>
        <p:spPr>
          <a:xfrm>
            <a:off x="395288" y="1484337"/>
            <a:ext cx="8353425" cy="4752975"/>
          </a:xfrm>
        </p:spPr>
        <p:txBody>
          <a:bodyPr/>
          <a:lstStyle/>
          <a:p>
            <a:pPr eaLnBrk="1" hangingPunct="1">
              <a:lnSpc>
                <a:spcPct val="105000"/>
              </a:lnSpc>
              <a:spcBef>
                <a:spcPts val="100"/>
              </a:spcBef>
              <a:buSzTx/>
              <a:buFont typeface="Wingdings" pitchFamily="2" charset="2"/>
              <a:buChar char="§"/>
            </a:pPr>
            <a:r>
              <a:rPr lang="fr-FR" dirty="0"/>
              <a:t>Le module </a:t>
            </a:r>
            <a:r>
              <a:rPr lang="fr-FR" b="1" dirty="0"/>
              <a:t>Math</a:t>
            </a:r>
            <a:r>
              <a:rPr lang="fr-FR" dirty="0"/>
              <a:t> contient des procédures permettant d'effectuer des opérations </a:t>
            </a:r>
            <a:r>
              <a:rPr lang="fr-FR" dirty="0" smtClean="0"/>
              <a:t>mathématiques</a:t>
            </a:r>
          </a:p>
          <a:p>
            <a:pPr eaLnBrk="1" hangingPunct="1">
              <a:lnSpc>
                <a:spcPct val="105000"/>
              </a:lnSpc>
              <a:spcBef>
                <a:spcPts val="100"/>
              </a:spcBef>
              <a:buSzTx/>
              <a:buFont typeface="Wingdings" pitchFamily="2" charset="2"/>
              <a:buChar char="§"/>
            </a:pPr>
            <a:r>
              <a:rPr lang="fr-FR" dirty="0" smtClean="0"/>
              <a:t>Pour appeler les fonctions, on procédera comme dans l’exemple suivant :</a:t>
            </a:r>
          </a:p>
          <a:p>
            <a:pPr marL="0" indent="0" eaLnBrk="1" hangingPunct="1">
              <a:lnSpc>
                <a:spcPct val="105000"/>
              </a:lnSpc>
              <a:spcBef>
                <a:spcPts val="100"/>
              </a:spcBef>
              <a:buSzTx/>
              <a:buNone/>
            </a:pPr>
            <a:endParaRPr lang="fr-FR" dirty="0" smtClean="0"/>
          </a:p>
          <a:p>
            <a:pPr marL="0" indent="0" eaLnBrk="1" hangingPunct="1">
              <a:lnSpc>
                <a:spcPct val="105000"/>
              </a:lnSpc>
              <a:spcBef>
                <a:spcPts val="100"/>
              </a:spcBef>
              <a:buSzTx/>
              <a:buNone/>
            </a:pPr>
            <a:r>
              <a:rPr lang="fr-FR" dirty="0"/>
              <a:t>	</a:t>
            </a:r>
            <a:r>
              <a:rPr lang="fr-FR" dirty="0">
                <a:solidFill>
                  <a:schemeClr val="tx2">
                    <a:lumMod val="60000"/>
                    <a:lumOff val="40000"/>
                  </a:schemeClr>
                </a:solidFill>
              </a:rPr>
              <a:t> </a:t>
            </a:r>
            <a:r>
              <a:rPr lang="fr-FR" dirty="0" smtClean="0">
                <a:solidFill>
                  <a:schemeClr val="tx2">
                    <a:lumMod val="60000"/>
                    <a:lumOff val="40000"/>
                  </a:schemeClr>
                </a:solidFill>
              </a:rPr>
              <a:t>Range(« H5 »).value=</a:t>
            </a:r>
            <a:r>
              <a:rPr lang="fr-FR" dirty="0" err="1" smtClean="0">
                <a:solidFill>
                  <a:schemeClr val="tx2">
                    <a:lumMod val="60000"/>
                    <a:lumOff val="40000"/>
                  </a:schemeClr>
                </a:solidFill>
              </a:rPr>
              <a:t>Exp</a:t>
            </a:r>
            <a:r>
              <a:rPr lang="fr-FR" dirty="0" smtClean="0">
                <a:solidFill>
                  <a:schemeClr val="tx2">
                    <a:lumMod val="60000"/>
                    <a:lumOff val="40000"/>
                  </a:schemeClr>
                </a:solidFill>
              </a:rPr>
              <a:t>(range(« B3 »))</a:t>
            </a:r>
          </a:p>
          <a:p>
            <a:pPr marL="0" indent="0" eaLnBrk="1" hangingPunct="1">
              <a:lnSpc>
                <a:spcPct val="105000"/>
              </a:lnSpc>
              <a:spcBef>
                <a:spcPts val="100"/>
              </a:spcBef>
              <a:buSzTx/>
              <a:buNone/>
            </a:pPr>
            <a:endParaRPr lang="fr-FR" dirty="0" smtClean="0"/>
          </a:p>
          <a:p>
            <a:pPr marL="0" indent="0" eaLnBrk="1" hangingPunct="1">
              <a:lnSpc>
                <a:spcPct val="105000"/>
              </a:lnSpc>
              <a:spcBef>
                <a:spcPts val="100"/>
              </a:spcBef>
              <a:buSzTx/>
              <a:buNone/>
            </a:pPr>
            <a:r>
              <a:rPr lang="fr-FR" dirty="0" smtClean="0"/>
              <a:t>Pour </a:t>
            </a:r>
            <a:r>
              <a:rPr lang="fr-FR" dirty="0"/>
              <a:t>appeler les </a:t>
            </a:r>
            <a:r>
              <a:rPr lang="fr-FR" dirty="0" smtClean="0"/>
              <a:t>fonctions VBA, inutile de pointer sur la classe Math à laquelle elles appartiennent.</a:t>
            </a:r>
          </a:p>
          <a:p>
            <a:pPr marL="0" indent="0" eaLnBrk="1" hangingPunct="1">
              <a:lnSpc>
                <a:spcPct val="105000"/>
              </a:lnSpc>
              <a:spcBef>
                <a:spcPts val="100"/>
              </a:spcBef>
              <a:buSzTx/>
              <a:buNone/>
            </a:pPr>
            <a:endParaRPr lang="fr-FR" dirty="0"/>
          </a:p>
          <a:p>
            <a:pPr marL="0" indent="0" eaLnBrk="1" hangingPunct="1">
              <a:lnSpc>
                <a:spcPct val="105000"/>
              </a:lnSpc>
              <a:spcBef>
                <a:spcPts val="100"/>
              </a:spcBef>
              <a:buSzTx/>
              <a:buNone/>
            </a:pPr>
            <a:r>
              <a:rPr lang="fr-FR" dirty="0" smtClean="0">
                <a:solidFill>
                  <a:schemeClr val="tx2">
                    <a:lumMod val="60000"/>
                    <a:lumOff val="40000"/>
                  </a:schemeClr>
                </a:solidFill>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a date 3"/>
          <p:cNvSpPr>
            <a:spLocks noGrp="1"/>
          </p:cNvSpPr>
          <p:nvPr>
            <p:ph type="dt" sz="quarter" idx="10"/>
          </p:nvPr>
        </p:nvSpPr>
        <p:spPr>
          <a:noFill/>
        </p:spPr>
        <p:txBody>
          <a:bodyPr/>
          <a:lstStyle/>
          <a:p>
            <a:r>
              <a:rPr lang="fr-FR" smtClean="0"/>
              <a:t>Masters 111 &amp; 211</a:t>
            </a:r>
          </a:p>
        </p:txBody>
      </p:sp>
      <p:sp>
        <p:nvSpPr>
          <p:cNvPr id="9220" name="Espace réservé du numéro de diapositive 5"/>
          <p:cNvSpPr>
            <a:spLocks noGrp="1"/>
          </p:cNvSpPr>
          <p:nvPr>
            <p:ph type="sldNum" sz="quarter" idx="12"/>
          </p:nvPr>
        </p:nvSpPr>
        <p:spPr>
          <a:noFill/>
        </p:spPr>
        <p:txBody>
          <a:bodyPr/>
          <a:lstStyle/>
          <a:p>
            <a:fld id="{75CFC606-2016-4F58-834A-BB0A68A78588}" type="slidenum">
              <a:rPr lang="fr-FR" smtClean="0"/>
              <a:pPr/>
              <a:t>13</a:t>
            </a:fld>
            <a:endParaRPr lang="fr-FR" smtClean="0"/>
          </a:p>
        </p:txBody>
      </p:sp>
      <p:sp>
        <p:nvSpPr>
          <p:cNvPr id="9221" name="Rectangle 2"/>
          <p:cNvSpPr>
            <a:spLocks noGrp="1" noChangeArrowheads="1"/>
          </p:cNvSpPr>
          <p:nvPr>
            <p:ph type="title"/>
          </p:nvPr>
        </p:nvSpPr>
        <p:spPr>
          <a:xfrm>
            <a:off x="395288" y="203200"/>
            <a:ext cx="8424862" cy="1143000"/>
          </a:xfrm>
        </p:spPr>
        <p:txBody>
          <a:bodyPr/>
          <a:lstStyle/>
          <a:p>
            <a:pPr eaLnBrk="1" hangingPunct="1"/>
            <a:r>
              <a:rPr lang="fr-FR" sz="3200" dirty="0" smtClean="0"/>
              <a:t>Utiliser les fonctions de la classe </a:t>
            </a:r>
            <a:r>
              <a:rPr lang="fr-FR" sz="3200" dirty="0" err="1" smtClean="0"/>
              <a:t>WorksheetFunction</a:t>
            </a:r>
            <a:r>
              <a:rPr lang="fr-FR" sz="3200" dirty="0" smtClean="0"/>
              <a:t> de la </a:t>
            </a:r>
            <a:r>
              <a:rPr lang="fr-FR" sz="3200" dirty="0" err="1" smtClean="0"/>
              <a:t>bilbiothèque</a:t>
            </a:r>
            <a:r>
              <a:rPr lang="fr-FR" sz="3200" dirty="0" smtClean="0"/>
              <a:t> d’Excel</a:t>
            </a:r>
          </a:p>
        </p:txBody>
      </p:sp>
      <p:sp>
        <p:nvSpPr>
          <p:cNvPr id="9222" name="Rectangle 3"/>
          <p:cNvSpPr>
            <a:spLocks noGrp="1" noChangeArrowheads="1"/>
          </p:cNvSpPr>
          <p:nvPr>
            <p:ph type="body" idx="1"/>
          </p:nvPr>
        </p:nvSpPr>
        <p:spPr>
          <a:xfrm>
            <a:off x="395288" y="1484313"/>
            <a:ext cx="8353425" cy="4752975"/>
          </a:xfrm>
        </p:spPr>
        <p:txBody>
          <a:bodyPr/>
          <a:lstStyle/>
          <a:p>
            <a:pPr eaLnBrk="1" hangingPunct="1">
              <a:lnSpc>
                <a:spcPct val="105000"/>
              </a:lnSpc>
              <a:spcBef>
                <a:spcPts val="100"/>
              </a:spcBef>
              <a:buSzTx/>
              <a:buFont typeface="Wingdings" pitchFamily="2" charset="2"/>
              <a:buChar char="§"/>
            </a:pPr>
            <a:r>
              <a:rPr lang="fr-FR" dirty="0" smtClean="0"/>
              <a:t>Les fonctions sont des propriétés de l’objet </a:t>
            </a:r>
            <a:r>
              <a:rPr lang="fr-FR" dirty="0" err="1"/>
              <a:t>W</a:t>
            </a:r>
            <a:r>
              <a:rPr lang="fr-FR" dirty="0" err="1" smtClean="0"/>
              <a:t>orksheetFunction</a:t>
            </a:r>
            <a:endParaRPr lang="fr-FR" dirty="0"/>
          </a:p>
          <a:p>
            <a:pPr eaLnBrk="1" hangingPunct="1">
              <a:lnSpc>
                <a:spcPct val="105000"/>
              </a:lnSpc>
              <a:spcBef>
                <a:spcPts val="100"/>
              </a:spcBef>
              <a:buSzTx/>
              <a:buFont typeface="Wingdings" pitchFamily="2" charset="2"/>
              <a:buChar char="§"/>
            </a:pPr>
            <a:r>
              <a:rPr lang="fr-FR" dirty="0" smtClean="0"/>
              <a:t>Si la plage </a:t>
            </a:r>
            <a:r>
              <a:rPr lang="fr-FR" dirty="0" err="1" smtClean="0"/>
              <a:t>rg</a:t>
            </a:r>
            <a:r>
              <a:rPr lang="fr-FR" dirty="0" smtClean="0"/>
              <a:t> contient les valeurs dont on veut calculer la moyenne, on écrira donc :</a:t>
            </a:r>
          </a:p>
          <a:p>
            <a:pPr marL="0" indent="0" eaLnBrk="1" hangingPunct="1">
              <a:lnSpc>
                <a:spcPct val="105000"/>
              </a:lnSpc>
              <a:spcBef>
                <a:spcPts val="100"/>
              </a:spcBef>
              <a:buSzTx/>
              <a:buNone/>
            </a:pPr>
            <a:r>
              <a:rPr lang="fr-FR" dirty="0"/>
              <a:t>	</a:t>
            </a:r>
            <a:r>
              <a:rPr lang="fr-FR" dirty="0" err="1" smtClean="0">
                <a:solidFill>
                  <a:schemeClr val="tx2">
                    <a:lumMod val="60000"/>
                    <a:lumOff val="40000"/>
                  </a:schemeClr>
                </a:solidFill>
              </a:rPr>
              <a:t>WorksheetFunction.average</a:t>
            </a:r>
            <a:r>
              <a:rPr lang="fr-FR" dirty="0" smtClean="0">
                <a:solidFill>
                  <a:schemeClr val="tx2">
                    <a:lumMod val="60000"/>
                    <a:lumOff val="40000"/>
                  </a:schemeClr>
                </a:solidFill>
              </a:rPr>
              <a:t>(</a:t>
            </a:r>
            <a:r>
              <a:rPr lang="fr-FR" dirty="0" err="1" smtClean="0">
                <a:solidFill>
                  <a:schemeClr val="tx2">
                    <a:lumMod val="60000"/>
                    <a:lumOff val="40000"/>
                  </a:schemeClr>
                </a:solidFill>
              </a:rPr>
              <a:t>rg</a:t>
            </a:r>
            <a:r>
              <a:rPr lang="fr-FR" dirty="0" smtClean="0">
                <a:solidFill>
                  <a:schemeClr val="tx2">
                    <a:lumMod val="60000"/>
                    <a:lumOff val="40000"/>
                  </a:schemeClr>
                </a:solidFill>
              </a:rPr>
              <a:t>)</a:t>
            </a:r>
          </a:p>
          <a:p>
            <a:pPr eaLnBrk="1" hangingPunct="1">
              <a:lnSpc>
                <a:spcPct val="105000"/>
              </a:lnSpc>
              <a:spcBef>
                <a:spcPts val="100"/>
              </a:spcBef>
              <a:buSzTx/>
              <a:buFont typeface="Wingdings" pitchFamily="2" charset="2"/>
              <a:buChar char="§"/>
            </a:pPr>
            <a:r>
              <a:rPr lang="fr-FR" dirty="0"/>
              <a:t>Reprenons l’exemple précédent et écrivons le code </a:t>
            </a:r>
            <a:r>
              <a:rPr lang="fr-FR" dirty="0" smtClean="0"/>
              <a:t>correspondant :</a:t>
            </a:r>
            <a:endParaRPr lang="fr-FR" dirty="0"/>
          </a:p>
          <a:p>
            <a:pPr marL="0" indent="0" eaLnBrk="1" hangingPunct="1">
              <a:lnSpc>
                <a:spcPct val="105000"/>
              </a:lnSpc>
              <a:spcBef>
                <a:spcPts val="100"/>
              </a:spcBef>
              <a:buSzTx/>
              <a:buNone/>
            </a:pPr>
            <a:endParaRPr lang="fr-FR" dirty="0" smtClean="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797152"/>
            <a:ext cx="8658242" cy="1296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80345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Espace réservé de la date 3"/>
          <p:cNvSpPr>
            <a:spLocks noGrp="1"/>
          </p:cNvSpPr>
          <p:nvPr>
            <p:ph type="dt" sz="quarter" idx="10"/>
          </p:nvPr>
        </p:nvSpPr>
        <p:spPr>
          <a:noFill/>
        </p:spPr>
        <p:txBody>
          <a:bodyPr/>
          <a:lstStyle/>
          <a:p>
            <a:r>
              <a:rPr lang="fr-FR" smtClean="0"/>
              <a:t>Masters 111 &amp; 211</a:t>
            </a:r>
          </a:p>
        </p:txBody>
      </p:sp>
      <p:sp>
        <p:nvSpPr>
          <p:cNvPr id="15364" name="Espace réservé du numéro de diapositive 5"/>
          <p:cNvSpPr>
            <a:spLocks noGrp="1"/>
          </p:cNvSpPr>
          <p:nvPr>
            <p:ph type="sldNum" sz="quarter" idx="12"/>
          </p:nvPr>
        </p:nvSpPr>
        <p:spPr>
          <a:noFill/>
        </p:spPr>
        <p:txBody>
          <a:bodyPr/>
          <a:lstStyle/>
          <a:p>
            <a:fld id="{66BA57AC-EC4D-4541-8560-48925FE1CC98}" type="slidenum">
              <a:rPr lang="fr-FR" smtClean="0"/>
              <a:pPr/>
              <a:t>14</a:t>
            </a:fld>
            <a:endParaRPr lang="fr-FR" smtClean="0"/>
          </a:p>
        </p:txBody>
      </p:sp>
      <p:sp>
        <p:nvSpPr>
          <p:cNvPr id="15365" name="Rectangle 2"/>
          <p:cNvSpPr>
            <a:spLocks noGrp="1" noChangeArrowheads="1"/>
          </p:cNvSpPr>
          <p:nvPr>
            <p:ph type="title"/>
          </p:nvPr>
        </p:nvSpPr>
        <p:spPr>
          <a:xfrm>
            <a:off x="395288" y="203200"/>
            <a:ext cx="8424862" cy="1143000"/>
          </a:xfrm>
        </p:spPr>
        <p:txBody>
          <a:bodyPr/>
          <a:lstStyle/>
          <a:p>
            <a:pPr eaLnBrk="1" hangingPunct="1"/>
            <a:r>
              <a:rPr lang="fr-FR" smtClean="0"/>
              <a:t>L’aide de l’explorateur d’objets</a:t>
            </a:r>
          </a:p>
        </p:txBody>
      </p:sp>
      <p:sp>
        <p:nvSpPr>
          <p:cNvPr id="15366" name="Rectangle 3"/>
          <p:cNvSpPr>
            <a:spLocks noChangeArrowheads="1"/>
          </p:cNvSpPr>
          <p:nvPr/>
        </p:nvSpPr>
        <p:spPr bwMode="auto">
          <a:xfrm>
            <a:off x="34925" y="1484313"/>
            <a:ext cx="8912225" cy="2128837"/>
          </a:xfrm>
          <a:prstGeom prst="rect">
            <a:avLst/>
          </a:prstGeom>
          <a:noFill/>
          <a:ln w="9525">
            <a:noFill/>
            <a:miter lim="800000"/>
            <a:headEnd/>
            <a:tailEnd/>
          </a:ln>
        </p:spPr>
        <p:txBody>
          <a:bodyPr/>
          <a:lstStyle/>
          <a:p>
            <a:pPr marL="342900" indent="-342900">
              <a:lnSpc>
                <a:spcPct val="120000"/>
              </a:lnSpc>
              <a:spcBef>
                <a:spcPct val="15000"/>
              </a:spcBef>
              <a:spcAft>
                <a:spcPct val="15000"/>
              </a:spcAft>
              <a:buClr>
                <a:schemeClr val="folHlink"/>
              </a:buClr>
              <a:buFont typeface="Wingdings" pitchFamily="2" charset="2"/>
              <a:buChar char="§"/>
            </a:pPr>
            <a:r>
              <a:rPr lang="fr-FR" sz="2400"/>
              <a:t>Pour connaître la syntaxe des fonctions et leurs particularités, vous pouvez vous appuyer sur l’aide intégrée à l’explorateur d’objets en cliquant sur l’icône</a:t>
            </a:r>
          </a:p>
          <a:p>
            <a:pPr marL="342900" indent="-342900">
              <a:lnSpc>
                <a:spcPct val="120000"/>
              </a:lnSpc>
              <a:spcBef>
                <a:spcPct val="15000"/>
              </a:spcBef>
              <a:spcAft>
                <a:spcPct val="15000"/>
              </a:spcAft>
              <a:buClr>
                <a:schemeClr val="folHlink"/>
              </a:buClr>
              <a:buFont typeface="Wingdings" pitchFamily="2" charset="2"/>
              <a:buChar char="§"/>
            </a:pPr>
            <a:r>
              <a:rPr lang="fr-FR" sz="2400"/>
              <a:t>On obtient ainsi des informations sur la fonction Sqr de VBA. </a:t>
            </a:r>
          </a:p>
        </p:txBody>
      </p:sp>
      <p:pic>
        <p:nvPicPr>
          <p:cNvPr id="15367" name="Picture 4"/>
          <p:cNvPicPr>
            <a:picLocks noChangeAspect="1" noChangeArrowheads="1"/>
          </p:cNvPicPr>
          <p:nvPr/>
        </p:nvPicPr>
        <p:blipFill>
          <a:blip r:embed="rId2" cstate="print"/>
          <a:srcRect/>
          <a:stretch>
            <a:fillRect/>
          </a:stretch>
        </p:blipFill>
        <p:spPr bwMode="auto">
          <a:xfrm>
            <a:off x="4643438" y="2386013"/>
            <a:ext cx="539750" cy="611187"/>
          </a:xfrm>
          <a:prstGeom prst="rect">
            <a:avLst/>
          </a:prstGeom>
          <a:noFill/>
          <a:ln w="9525">
            <a:noFill/>
            <a:miter lim="800000"/>
            <a:headEnd/>
            <a:tailEnd/>
          </a:ln>
        </p:spPr>
      </p:pic>
      <p:pic>
        <p:nvPicPr>
          <p:cNvPr id="15368" name="Picture 5"/>
          <p:cNvPicPr>
            <a:picLocks noChangeAspect="1" noChangeArrowheads="1"/>
          </p:cNvPicPr>
          <p:nvPr/>
        </p:nvPicPr>
        <p:blipFill>
          <a:blip r:embed="rId3" cstate="print"/>
          <a:srcRect/>
          <a:stretch>
            <a:fillRect/>
          </a:stretch>
        </p:blipFill>
        <p:spPr bwMode="auto">
          <a:xfrm>
            <a:off x="395288" y="3500438"/>
            <a:ext cx="7623175" cy="2647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Espace réservé de la date 3"/>
          <p:cNvSpPr>
            <a:spLocks noGrp="1"/>
          </p:cNvSpPr>
          <p:nvPr>
            <p:ph type="dt" sz="quarter" idx="10"/>
          </p:nvPr>
        </p:nvSpPr>
        <p:spPr>
          <a:noFill/>
        </p:spPr>
        <p:txBody>
          <a:bodyPr/>
          <a:lstStyle/>
          <a:p>
            <a:r>
              <a:rPr lang="fr-FR" smtClean="0"/>
              <a:t>Masters 111 &amp; 211</a:t>
            </a:r>
          </a:p>
        </p:txBody>
      </p:sp>
      <p:sp>
        <p:nvSpPr>
          <p:cNvPr id="16388" name="Espace réservé du numéro de diapositive 5"/>
          <p:cNvSpPr>
            <a:spLocks noGrp="1"/>
          </p:cNvSpPr>
          <p:nvPr>
            <p:ph type="sldNum" sz="quarter" idx="12"/>
          </p:nvPr>
        </p:nvSpPr>
        <p:spPr>
          <a:noFill/>
        </p:spPr>
        <p:txBody>
          <a:bodyPr/>
          <a:lstStyle/>
          <a:p>
            <a:fld id="{B204D35F-5045-4AEF-832D-1342D25B5FA3}" type="slidenum">
              <a:rPr lang="fr-FR" smtClean="0"/>
              <a:pPr/>
              <a:t>15</a:t>
            </a:fld>
            <a:endParaRPr lang="fr-FR" smtClean="0"/>
          </a:p>
        </p:txBody>
      </p:sp>
      <p:sp>
        <p:nvSpPr>
          <p:cNvPr id="16389" name="Rectangle 2"/>
          <p:cNvSpPr>
            <a:spLocks noGrp="1" noChangeArrowheads="1"/>
          </p:cNvSpPr>
          <p:nvPr>
            <p:ph type="title"/>
          </p:nvPr>
        </p:nvSpPr>
        <p:spPr>
          <a:xfrm>
            <a:off x="395288" y="203200"/>
            <a:ext cx="8424862" cy="1143000"/>
          </a:xfrm>
        </p:spPr>
        <p:txBody>
          <a:bodyPr/>
          <a:lstStyle/>
          <a:p>
            <a:pPr eaLnBrk="1" hangingPunct="1"/>
            <a:r>
              <a:rPr lang="fr-FR" smtClean="0"/>
              <a:t>L’aide dans le module de code</a:t>
            </a:r>
          </a:p>
        </p:txBody>
      </p:sp>
      <p:sp>
        <p:nvSpPr>
          <p:cNvPr id="16390" name="Rectangle 3"/>
          <p:cNvSpPr>
            <a:spLocks noChangeArrowheads="1"/>
          </p:cNvSpPr>
          <p:nvPr/>
        </p:nvSpPr>
        <p:spPr bwMode="auto">
          <a:xfrm>
            <a:off x="231775" y="1484313"/>
            <a:ext cx="8516938" cy="1439862"/>
          </a:xfrm>
          <a:prstGeom prst="rect">
            <a:avLst/>
          </a:prstGeom>
          <a:noFill/>
          <a:ln w="9525">
            <a:noFill/>
            <a:miter lim="800000"/>
            <a:headEnd/>
            <a:tailEnd/>
          </a:ln>
        </p:spPr>
        <p:txBody>
          <a:bodyPr/>
          <a:lstStyle/>
          <a:p>
            <a:pPr marL="342900" indent="-342900">
              <a:lnSpc>
                <a:spcPct val="110000"/>
              </a:lnSpc>
              <a:spcBef>
                <a:spcPct val="15000"/>
              </a:spcBef>
              <a:spcAft>
                <a:spcPct val="15000"/>
              </a:spcAft>
              <a:buClr>
                <a:schemeClr val="folHlink"/>
              </a:buClr>
              <a:buFont typeface="Wingdings" pitchFamily="2" charset="2"/>
              <a:buChar char="§"/>
            </a:pPr>
            <a:r>
              <a:rPr lang="fr-FR" sz="2400"/>
              <a:t>Vous pouvez aussi activer l’aide en pointant sur une fonction puis F1.</a:t>
            </a:r>
          </a:p>
          <a:p>
            <a:pPr marL="342900" indent="-342900">
              <a:lnSpc>
                <a:spcPct val="110000"/>
              </a:lnSpc>
              <a:spcBef>
                <a:spcPct val="15000"/>
              </a:spcBef>
              <a:spcAft>
                <a:spcPct val="15000"/>
              </a:spcAft>
              <a:buClr>
                <a:schemeClr val="folHlink"/>
              </a:buClr>
              <a:buFont typeface="Wingdings" pitchFamily="2" charset="2"/>
              <a:buChar char="§"/>
            </a:pPr>
            <a:r>
              <a:rPr lang="fr-FR" sz="2400"/>
              <a:t>Exemple de la fonction VBA Sqr</a:t>
            </a:r>
          </a:p>
        </p:txBody>
      </p:sp>
      <p:pic>
        <p:nvPicPr>
          <p:cNvPr id="16391" name="Picture 6"/>
          <p:cNvPicPr>
            <a:picLocks noChangeAspect="1" noChangeArrowheads="1"/>
          </p:cNvPicPr>
          <p:nvPr/>
        </p:nvPicPr>
        <p:blipFill>
          <a:blip r:embed="rId2" cstate="print"/>
          <a:srcRect/>
          <a:stretch>
            <a:fillRect/>
          </a:stretch>
        </p:blipFill>
        <p:spPr bwMode="auto">
          <a:xfrm>
            <a:off x="179388" y="3068638"/>
            <a:ext cx="8748712" cy="3038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Espace réservé de la date 3"/>
          <p:cNvSpPr>
            <a:spLocks noGrp="1"/>
          </p:cNvSpPr>
          <p:nvPr>
            <p:ph type="dt" sz="quarter" idx="10"/>
          </p:nvPr>
        </p:nvSpPr>
        <p:spPr>
          <a:noFill/>
        </p:spPr>
        <p:txBody>
          <a:bodyPr/>
          <a:lstStyle/>
          <a:p>
            <a:r>
              <a:rPr lang="fr-FR" smtClean="0"/>
              <a:t>Masters 111 &amp; 211</a:t>
            </a:r>
          </a:p>
        </p:txBody>
      </p:sp>
      <p:sp>
        <p:nvSpPr>
          <p:cNvPr id="18436" name="Espace réservé du numéro de diapositive 5"/>
          <p:cNvSpPr>
            <a:spLocks noGrp="1"/>
          </p:cNvSpPr>
          <p:nvPr>
            <p:ph type="sldNum" sz="quarter" idx="12"/>
          </p:nvPr>
        </p:nvSpPr>
        <p:spPr>
          <a:noFill/>
        </p:spPr>
        <p:txBody>
          <a:bodyPr/>
          <a:lstStyle/>
          <a:p>
            <a:fld id="{9FF3CF31-B098-4862-9CAE-FF69290BACA1}" type="slidenum">
              <a:rPr lang="fr-FR" smtClean="0"/>
              <a:pPr/>
              <a:t>16</a:t>
            </a:fld>
            <a:endParaRPr lang="fr-FR" smtClean="0"/>
          </a:p>
        </p:txBody>
      </p:sp>
      <p:sp>
        <p:nvSpPr>
          <p:cNvPr id="18437" name="Rectangle 2"/>
          <p:cNvSpPr>
            <a:spLocks noGrp="1" noChangeArrowheads="1"/>
          </p:cNvSpPr>
          <p:nvPr>
            <p:ph type="title"/>
          </p:nvPr>
        </p:nvSpPr>
        <p:spPr>
          <a:xfrm>
            <a:off x="395288" y="203200"/>
            <a:ext cx="8424862" cy="1143000"/>
          </a:xfrm>
        </p:spPr>
        <p:txBody>
          <a:bodyPr/>
          <a:lstStyle/>
          <a:p>
            <a:pPr eaLnBrk="1" hangingPunct="1"/>
            <a:r>
              <a:rPr lang="fr-FR" smtClean="0"/>
              <a:t>L’info-bulle</a:t>
            </a:r>
          </a:p>
        </p:txBody>
      </p:sp>
      <p:sp>
        <p:nvSpPr>
          <p:cNvPr id="18438" name="Rectangle 3"/>
          <p:cNvSpPr>
            <a:spLocks noChangeArrowheads="1"/>
          </p:cNvSpPr>
          <p:nvPr/>
        </p:nvSpPr>
        <p:spPr bwMode="auto">
          <a:xfrm>
            <a:off x="231775" y="1504280"/>
            <a:ext cx="8516938" cy="4445000"/>
          </a:xfrm>
          <a:prstGeom prst="rect">
            <a:avLst/>
          </a:prstGeom>
          <a:noFill/>
          <a:ln w="9525">
            <a:noFill/>
            <a:miter lim="800000"/>
            <a:headEnd/>
            <a:tailEnd/>
          </a:ln>
        </p:spPr>
        <p:txBody>
          <a:bodyPr/>
          <a:lstStyle/>
          <a:p>
            <a:pPr marL="342900" indent="-342900">
              <a:lnSpc>
                <a:spcPct val="110000"/>
              </a:lnSpc>
              <a:spcBef>
                <a:spcPct val="15000"/>
              </a:spcBef>
              <a:spcAft>
                <a:spcPct val="15000"/>
              </a:spcAft>
              <a:buClr>
                <a:schemeClr val="folHlink"/>
              </a:buClr>
              <a:buFont typeface="Wingdings" pitchFamily="2" charset="2"/>
              <a:buChar char="§"/>
            </a:pPr>
            <a:r>
              <a:rPr lang="fr-FR" sz="2400" dirty="0"/>
              <a:t>L’aide de VBE définit ainsi une info-bulle : c’est « une courte description, de quelques mots en général, qui apparaît lorsque l'utilisateur place le pointeur de la souris sur un contrôle ou sur tout autre élément de l'interface utilisateur sans cliquer »</a:t>
            </a:r>
            <a:endParaRPr lang="fr-FR" sz="2800" dirty="0"/>
          </a:p>
          <a:p>
            <a:pPr marL="342900" indent="-342900">
              <a:lnSpc>
                <a:spcPct val="110000"/>
              </a:lnSpc>
              <a:spcBef>
                <a:spcPct val="15000"/>
              </a:spcBef>
              <a:spcAft>
                <a:spcPct val="15000"/>
              </a:spcAft>
              <a:buClr>
                <a:schemeClr val="folHlink"/>
              </a:buClr>
              <a:buFont typeface="Wingdings" pitchFamily="2" charset="2"/>
              <a:buChar char="§"/>
            </a:pPr>
            <a:r>
              <a:rPr lang="fr-FR" sz="2400" dirty="0"/>
              <a:t>Dans un module de code, une courte description de la fonction </a:t>
            </a:r>
            <a:r>
              <a:rPr lang="fr-FR" sz="2400" dirty="0" err="1"/>
              <a:t>Sqr</a:t>
            </a:r>
            <a:r>
              <a:rPr lang="fr-FR" sz="2400" dirty="0"/>
              <a:t> apparaît au moment où vous ouvrez la parenthèse.</a:t>
            </a:r>
          </a:p>
          <a:p>
            <a:pPr marL="342900" indent="-342900">
              <a:lnSpc>
                <a:spcPct val="110000"/>
              </a:lnSpc>
              <a:spcBef>
                <a:spcPct val="15000"/>
              </a:spcBef>
              <a:spcAft>
                <a:spcPct val="15000"/>
              </a:spcAft>
              <a:buClr>
                <a:schemeClr val="folHlink"/>
              </a:buClr>
              <a:buFont typeface="Wingdings" pitchFamily="2" charset="2"/>
              <a:buChar char="§"/>
            </a:pPr>
            <a:r>
              <a:rPr lang="fr-FR" sz="2400" dirty="0"/>
              <a:t>C’est le cas aussi pour </a:t>
            </a:r>
            <a:r>
              <a:rPr lang="fr-FR" sz="2400" dirty="0" smtClean="0"/>
              <a:t>l’instruction </a:t>
            </a:r>
            <a:r>
              <a:rPr lang="fr-FR" sz="2400" dirty="0"/>
              <a:t>Dim et la fonction </a:t>
            </a:r>
            <a:r>
              <a:rPr lang="fr-FR" sz="2400" dirty="0" err="1"/>
              <a:t>Ubound</a:t>
            </a:r>
            <a:r>
              <a:rPr lang="fr-FR" sz="2400" dirty="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Espace réservé de la date 3"/>
          <p:cNvSpPr>
            <a:spLocks noGrp="1"/>
          </p:cNvSpPr>
          <p:nvPr>
            <p:ph type="dt" sz="quarter" idx="10"/>
          </p:nvPr>
        </p:nvSpPr>
        <p:spPr>
          <a:noFill/>
        </p:spPr>
        <p:txBody>
          <a:bodyPr/>
          <a:lstStyle/>
          <a:p>
            <a:r>
              <a:rPr lang="fr-FR" smtClean="0"/>
              <a:t>Masters 111 &amp; 211</a:t>
            </a:r>
          </a:p>
        </p:txBody>
      </p:sp>
      <p:sp>
        <p:nvSpPr>
          <p:cNvPr id="4100" name="Espace réservé du numéro de diapositive 5"/>
          <p:cNvSpPr>
            <a:spLocks noGrp="1"/>
          </p:cNvSpPr>
          <p:nvPr>
            <p:ph type="sldNum" sz="quarter" idx="12"/>
          </p:nvPr>
        </p:nvSpPr>
        <p:spPr>
          <a:noFill/>
        </p:spPr>
        <p:txBody>
          <a:bodyPr/>
          <a:lstStyle/>
          <a:p>
            <a:fld id="{B6B98E90-3C4F-4F9E-AFDC-251F3F2014D2}" type="slidenum">
              <a:rPr lang="fr-FR" smtClean="0"/>
              <a:pPr/>
              <a:t>2</a:t>
            </a:fld>
            <a:endParaRPr lang="fr-FR" smtClean="0"/>
          </a:p>
        </p:txBody>
      </p:sp>
      <p:sp>
        <p:nvSpPr>
          <p:cNvPr id="4101" name="Rectangle 2"/>
          <p:cNvSpPr>
            <a:spLocks noGrp="1" noChangeArrowheads="1"/>
          </p:cNvSpPr>
          <p:nvPr>
            <p:ph type="title"/>
          </p:nvPr>
        </p:nvSpPr>
        <p:spPr>
          <a:xfrm>
            <a:off x="323528" y="332656"/>
            <a:ext cx="8424862" cy="797520"/>
          </a:xfrm>
        </p:spPr>
        <p:txBody>
          <a:bodyPr/>
          <a:lstStyle/>
          <a:p>
            <a:pPr eaLnBrk="1" hangingPunct="1"/>
            <a:r>
              <a:rPr lang="fr-FR" sz="3200" dirty="0" smtClean="0"/>
              <a:t>Les types de fonctions</a:t>
            </a:r>
          </a:p>
        </p:txBody>
      </p:sp>
      <p:sp>
        <p:nvSpPr>
          <p:cNvPr id="4102" name="Rectangle 3"/>
          <p:cNvSpPr>
            <a:spLocks noGrp="1" noChangeArrowheads="1"/>
          </p:cNvSpPr>
          <p:nvPr>
            <p:ph type="body" idx="1"/>
          </p:nvPr>
        </p:nvSpPr>
        <p:spPr>
          <a:xfrm>
            <a:off x="357188" y="1571624"/>
            <a:ext cx="8353425" cy="4521671"/>
          </a:xfrm>
        </p:spPr>
        <p:txBody>
          <a:bodyPr/>
          <a:lstStyle/>
          <a:p>
            <a:pPr eaLnBrk="1" hangingPunct="1">
              <a:spcBef>
                <a:spcPts val="600"/>
              </a:spcBef>
              <a:spcAft>
                <a:spcPts val="600"/>
              </a:spcAft>
              <a:buSzTx/>
              <a:buFont typeface="Wingdings" pitchFamily="2" charset="2"/>
              <a:buChar char="§"/>
            </a:pPr>
            <a:r>
              <a:rPr lang="fr-FR" dirty="0" smtClean="0"/>
              <a:t>Vous allez utiliser trois types de fonctions dans les procédures </a:t>
            </a:r>
            <a:r>
              <a:rPr lang="fr-FR" dirty="0" err="1" smtClean="0"/>
              <a:t>Sub</a:t>
            </a:r>
            <a:r>
              <a:rPr lang="fr-FR" dirty="0" smtClean="0"/>
              <a:t> et </a:t>
            </a:r>
            <a:r>
              <a:rPr lang="fr-FR" dirty="0" err="1" smtClean="0"/>
              <a:t>function</a:t>
            </a:r>
            <a:r>
              <a:rPr lang="fr-FR" dirty="0" smtClean="0"/>
              <a:t>.</a:t>
            </a:r>
          </a:p>
          <a:p>
            <a:pPr eaLnBrk="1" hangingPunct="1">
              <a:spcBef>
                <a:spcPts val="600"/>
              </a:spcBef>
              <a:spcAft>
                <a:spcPts val="600"/>
              </a:spcAft>
              <a:buSzTx/>
              <a:buFont typeface="Wingdings" pitchFamily="2" charset="2"/>
              <a:buChar char="§"/>
            </a:pPr>
            <a:r>
              <a:rPr lang="fr-FR" dirty="0" smtClean="0"/>
              <a:t>Les fonctions que vous allez créer vous-même comme la fonction </a:t>
            </a:r>
            <a:r>
              <a:rPr lang="fr-FR" dirty="0" err="1" smtClean="0"/>
              <a:t>fnIGL</a:t>
            </a:r>
            <a:endParaRPr lang="fr-FR" dirty="0" smtClean="0"/>
          </a:p>
          <a:p>
            <a:pPr eaLnBrk="1" hangingPunct="1">
              <a:spcBef>
                <a:spcPts val="600"/>
              </a:spcBef>
              <a:spcAft>
                <a:spcPts val="600"/>
              </a:spcAft>
              <a:buSzTx/>
              <a:buFont typeface="Wingdings" pitchFamily="2" charset="2"/>
              <a:buChar char="§"/>
            </a:pPr>
            <a:r>
              <a:rPr lang="fr-FR" dirty="0" smtClean="0"/>
              <a:t>Les fonctions d’Excel que vous avez l’habitude d’utiliser dans une feuille de calcul: somme(), min()…</a:t>
            </a:r>
          </a:p>
          <a:p>
            <a:pPr eaLnBrk="1" hangingPunct="1">
              <a:spcBef>
                <a:spcPts val="600"/>
              </a:spcBef>
              <a:spcAft>
                <a:spcPts val="600"/>
              </a:spcAft>
              <a:buSzTx/>
              <a:buFont typeface="Wingdings" pitchFamily="2" charset="2"/>
              <a:buChar char="§"/>
            </a:pPr>
            <a:r>
              <a:rPr lang="fr-FR" dirty="0" smtClean="0"/>
              <a:t>Les fonctions propres à VBA, qui sont peu nombreuses.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Espace réservé de la date 3"/>
          <p:cNvSpPr>
            <a:spLocks noGrp="1"/>
          </p:cNvSpPr>
          <p:nvPr>
            <p:ph type="dt" sz="quarter" idx="10"/>
          </p:nvPr>
        </p:nvSpPr>
        <p:spPr>
          <a:noFill/>
        </p:spPr>
        <p:txBody>
          <a:bodyPr/>
          <a:lstStyle/>
          <a:p>
            <a:r>
              <a:rPr lang="fr-FR" smtClean="0"/>
              <a:t>Masters 111 &amp; 211</a:t>
            </a:r>
          </a:p>
        </p:txBody>
      </p:sp>
      <p:sp>
        <p:nvSpPr>
          <p:cNvPr id="5124" name="Espace réservé du numéro de diapositive 5"/>
          <p:cNvSpPr>
            <a:spLocks noGrp="1"/>
          </p:cNvSpPr>
          <p:nvPr>
            <p:ph type="sldNum" sz="quarter" idx="12"/>
          </p:nvPr>
        </p:nvSpPr>
        <p:spPr>
          <a:noFill/>
        </p:spPr>
        <p:txBody>
          <a:bodyPr/>
          <a:lstStyle/>
          <a:p>
            <a:fld id="{E9EB0051-AF98-4B85-B8E4-B3BAF2108539}" type="slidenum">
              <a:rPr lang="fr-FR" smtClean="0"/>
              <a:pPr/>
              <a:t>3</a:t>
            </a:fld>
            <a:endParaRPr lang="fr-FR" smtClean="0"/>
          </a:p>
        </p:txBody>
      </p:sp>
      <p:sp>
        <p:nvSpPr>
          <p:cNvPr id="5125" name="Rectangle 2"/>
          <p:cNvSpPr>
            <a:spLocks noGrp="1" noChangeArrowheads="1"/>
          </p:cNvSpPr>
          <p:nvPr>
            <p:ph type="title"/>
          </p:nvPr>
        </p:nvSpPr>
        <p:spPr>
          <a:xfrm>
            <a:off x="395288" y="203200"/>
            <a:ext cx="8424862" cy="1143000"/>
          </a:xfrm>
        </p:spPr>
        <p:txBody>
          <a:bodyPr/>
          <a:lstStyle/>
          <a:p>
            <a:pPr eaLnBrk="1" hangingPunct="1"/>
            <a:r>
              <a:rPr lang="fr-FR" sz="3200" smtClean="0"/>
              <a:t>Les fonctions mathématiques et statistiques dans Excel</a:t>
            </a:r>
          </a:p>
        </p:txBody>
      </p:sp>
      <p:sp>
        <p:nvSpPr>
          <p:cNvPr id="5126" name="Rectangle 3"/>
          <p:cNvSpPr>
            <a:spLocks noGrp="1" noChangeArrowheads="1"/>
          </p:cNvSpPr>
          <p:nvPr>
            <p:ph type="body" idx="1"/>
          </p:nvPr>
        </p:nvSpPr>
        <p:spPr>
          <a:xfrm>
            <a:off x="395288" y="1700213"/>
            <a:ext cx="8353425" cy="1152525"/>
          </a:xfrm>
        </p:spPr>
        <p:txBody>
          <a:bodyPr/>
          <a:lstStyle/>
          <a:p>
            <a:pPr eaLnBrk="1" hangingPunct="1">
              <a:spcBef>
                <a:spcPct val="0"/>
              </a:spcBef>
              <a:buSzTx/>
              <a:buFont typeface="Wingdings" pitchFamily="2" charset="2"/>
              <a:buChar char="§"/>
            </a:pPr>
            <a:r>
              <a:rPr lang="fr-FR" smtClean="0"/>
              <a:t>Avez vous avez déjà utilisé les fonctions mathématiques et statistiques du tableur Excel ?</a:t>
            </a:r>
          </a:p>
        </p:txBody>
      </p:sp>
      <p:pic>
        <p:nvPicPr>
          <p:cNvPr id="5127" name="Picture 5"/>
          <p:cNvPicPr>
            <a:picLocks noChangeAspect="1" noChangeArrowheads="1"/>
          </p:cNvPicPr>
          <p:nvPr/>
        </p:nvPicPr>
        <p:blipFill>
          <a:blip r:embed="rId2" cstate="print"/>
          <a:srcRect/>
          <a:stretch>
            <a:fillRect/>
          </a:stretch>
        </p:blipFill>
        <p:spPr bwMode="auto">
          <a:xfrm>
            <a:off x="4716463" y="2781300"/>
            <a:ext cx="4181475" cy="3562350"/>
          </a:xfrm>
          <a:prstGeom prst="rect">
            <a:avLst/>
          </a:prstGeom>
          <a:noFill/>
          <a:ln w="9525">
            <a:noFill/>
            <a:miter lim="800000"/>
            <a:headEnd/>
            <a:tailEnd/>
          </a:ln>
        </p:spPr>
      </p:pic>
      <p:sp>
        <p:nvSpPr>
          <p:cNvPr id="5128" name="Rectangle 10"/>
          <p:cNvSpPr>
            <a:spLocks noChangeArrowheads="1"/>
          </p:cNvSpPr>
          <p:nvPr/>
        </p:nvSpPr>
        <p:spPr bwMode="auto">
          <a:xfrm>
            <a:off x="395288" y="2852738"/>
            <a:ext cx="4248150" cy="3384550"/>
          </a:xfrm>
          <a:prstGeom prst="rect">
            <a:avLst/>
          </a:prstGeom>
          <a:noFill/>
          <a:ln w="9525">
            <a:noFill/>
            <a:miter lim="800000"/>
            <a:headEnd/>
            <a:tailEnd/>
          </a:ln>
        </p:spPr>
        <p:txBody>
          <a:bodyPr/>
          <a:lstStyle/>
          <a:p>
            <a:pPr marL="342900" indent="-342900">
              <a:spcBef>
                <a:spcPct val="20000"/>
              </a:spcBef>
              <a:spcAft>
                <a:spcPct val="20000"/>
              </a:spcAft>
              <a:buClr>
                <a:schemeClr val="folHlink"/>
              </a:buClr>
              <a:buSzPct val="60000"/>
              <a:buFont typeface="Wingdings" pitchFamily="2" charset="2"/>
              <a:buChar char="n"/>
            </a:pPr>
            <a:r>
              <a:rPr lang="fr-FR" sz="2400"/>
              <a:t>Formule</a:t>
            </a:r>
          </a:p>
          <a:p>
            <a:pPr marL="342900" indent="-342900">
              <a:spcBef>
                <a:spcPct val="20000"/>
              </a:spcBef>
              <a:spcAft>
                <a:spcPct val="20000"/>
              </a:spcAft>
              <a:buClr>
                <a:schemeClr val="folHlink"/>
              </a:buClr>
              <a:buSzPct val="60000"/>
              <a:buFont typeface="Wingdings" pitchFamily="2" charset="2"/>
              <a:buChar char="n"/>
            </a:pPr>
            <a:r>
              <a:rPr lang="fr-FR" sz="2400"/>
              <a:t>Sélectionnez la catégorie         </a:t>
            </a:r>
            <a:r>
              <a:rPr lang="fr-FR" sz="2400" u="sng"/>
              <a:t>Statistiques</a:t>
            </a:r>
          </a:p>
          <a:p>
            <a:pPr marL="342900" indent="-342900">
              <a:spcBef>
                <a:spcPct val="20000"/>
              </a:spcBef>
              <a:spcAft>
                <a:spcPct val="20000"/>
              </a:spcAft>
              <a:buClr>
                <a:schemeClr val="folHlink"/>
              </a:buClr>
              <a:buSzPct val="60000"/>
              <a:buFont typeface="Wingdings" pitchFamily="2" charset="2"/>
              <a:buChar char="n"/>
            </a:pPr>
            <a:r>
              <a:rPr lang="fr-FR" sz="2400"/>
              <a:t>On retrouve les fonctions les plus utilisées en statistiques, Moyenne(), EcartypeP(), Covariance()</a:t>
            </a:r>
            <a:r>
              <a:rPr lang="fr-FR"/>
              <a:t> …</a:t>
            </a:r>
          </a:p>
        </p:txBody>
      </p:sp>
      <p:sp>
        <p:nvSpPr>
          <p:cNvPr id="5129" name="Line 11"/>
          <p:cNvSpPr>
            <a:spLocks noChangeShapeType="1"/>
          </p:cNvSpPr>
          <p:nvPr/>
        </p:nvSpPr>
        <p:spPr bwMode="auto">
          <a:xfrm>
            <a:off x="2268538" y="3106738"/>
            <a:ext cx="719137" cy="0"/>
          </a:xfrm>
          <a:prstGeom prst="line">
            <a:avLst/>
          </a:prstGeom>
          <a:noFill/>
          <a:ln w="38100">
            <a:solidFill>
              <a:schemeClr val="tx1"/>
            </a:solidFill>
            <a:miter lim="800000"/>
            <a:headEnd/>
            <a:tailEnd type="triangle" w="med" len="med"/>
          </a:ln>
        </p:spPr>
        <p:txBody>
          <a:bodyPr wrap="none"/>
          <a:lstStyle/>
          <a:p>
            <a:endParaRPr lang="fr-FR"/>
          </a:p>
        </p:txBody>
      </p:sp>
      <p:pic>
        <p:nvPicPr>
          <p:cNvPr id="5130" name="Picture 10"/>
          <p:cNvPicPr>
            <a:picLocks noChangeAspect="1" noChangeArrowheads="1"/>
          </p:cNvPicPr>
          <p:nvPr/>
        </p:nvPicPr>
        <p:blipFill>
          <a:blip r:embed="rId3" cstate="print"/>
          <a:srcRect/>
          <a:stretch>
            <a:fillRect/>
          </a:stretch>
        </p:blipFill>
        <p:spPr bwMode="auto">
          <a:xfrm>
            <a:off x="3205163" y="2767013"/>
            <a:ext cx="676275" cy="619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e la date 3"/>
          <p:cNvSpPr>
            <a:spLocks noGrp="1"/>
          </p:cNvSpPr>
          <p:nvPr>
            <p:ph type="dt" sz="quarter" idx="10"/>
          </p:nvPr>
        </p:nvSpPr>
        <p:spPr>
          <a:noFill/>
        </p:spPr>
        <p:txBody>
          <a:bodyPr/>
          <a:lstStyle/>
          <a:p>
            <a:r>
              <a:rPr lang="fr-FR" smtClean="0"/>
              <a:t>Masters 111 &amp; 211</a:t>
            </a:r>
          </a:p>
        </p:txBody>
      </p:sp>
      <p:sp>
        <p:nvSpPr>
          <p:cNvPr id="6148" name="Espace réservé du numéro de diapositive 5"/>
          <p:cNvSpPr>
            <a:spLocks noGrp="1"/>
          </p:cNvSpPr>
          <p:nvPr>
            <p:ph type="sldNum" sz="quarter" idx="12"/>
          </p:nvPr>
        </p:nvSpPr>
        <p:spPr>
          <a:noFill/>
        </p:spPr>
        <p:txBody>
          <a:bodyPr/>
          <a:lstStyle/>
          <a:p>
            <a:fld id="{7982CBC6-5E44-44F8-A887-1B97751A895F}" type="slidenum">
              <a:rPr lang="fr-FR" smtClean="0"/>
              <a:pPr/>
              <a:t>4</a:t>
            </a:fld>
            <a:endParaRPr lang="fr-FR" smtClean="0"/>
          </a:p>
        </p:txBody>
      </p:sp>
      <p:sp>
        <p:nvSpPr>
          <p:cNvPr id="6149" name="Rectangle 2"/>
          <p:cNvSpPr>
            <a:spLocks noGrp="1" noChangeArrowheads="1"/>
          </p:cNvSpPr>
          <p:nvPr>
            <p:ph type="title"/>
          </p:nvPr>
        </p:nvSpPr>
        <p:spPr>
          <a:xfrm>
            <a:off x="395288" y="203200"/>
            <a:ext cx="8424862" cy="1143000"/>
          </a:xfrm>
        </p:spPr>
        <p:txBody>
          <a:bodyPr/>
          <a:lstStyle/>
          <a:p>
            <a:pPr eaLnBrk="1" hangingPunct="1"/>
            <a:r>
              <a:rPr lang="fr-FR" sz="3200" smtClean="0"/>
              <a:t>L’utilisation des fonctions Excel dans les procédures Sub et Function</a:t>
            </a:r>
          </a:p>
        </p:txBody>
      </p:sp>
      <p:sp>
        <p:nvSpPr>
          <p:cNvPr id="4102" name="Rectangle 3"/>
          <p:cNvSpPr>
            <a:spLocks noGrp="1" noChangeArrowheads="1"/>
          </p:cNvSpPr>
          <p:nvPr>
            <p:ph type="body" idx="1"/>
          </p:nvPr>
        </p:nvSpPr>
        <p:spPr>
          <a:xfrm>
            <a:off x="214313" y="1571625"/>
            <a:ext cx="8496300" cy="4714875"/>
          </a:xfrm>
        </p:spPr>
        <p:txBody>
          <a:bodyPr/>
          <a:lstStyle/>
          <a:p>
            <a:pPr eaLnBrk="1" hangingPunct="1">
              <a:spcBef>
                <a:spcPts val="600"/>
              </a:spcBef>
              <a:spcAft>
                <a:spcPts val="600"/>
              </a:spcAft>
              <a:buSzTx/>
              <a:buFont typeface="Wingdings" pitchFamily="2" charset="2"/>
              <a:buChar char="§"/>
              <a:defRPr/>
            </a:pPr>
            <a:r>
              <a:rPr lang="fr-FR" dirty="0" smtClean="0"/>
              <a:t>Dans les procédures, on peut utiliser les fonctions Excel de deux façons :</a:t>
            </a:r>
          </a:p>
          <a:p>
            <a:pPr eaLnBrk="1" hangingPunct="1">
              <a:spcBef>
                <a:spcPts val="600"/>
              </a:spcBef>
              <a:spcAft>
                <a:spcPts val="600"/>
              </a:spcAft>
              <a:buSzTx/>
              <a:buFont typeface="Wingdings" pitchFamily="2" charset="2"/>
              <a:buChar char="§"/>
              <a:defRPr/>
            </a:pPr>
            <a:r>
              <a:rPr lang="fr-FR" dirty="0" smtClean="0"/>
              <a:t>En rentrant les fonctions Excel dans les cellules d’une feuille de calcul:</a:t>
            </a:r>
          </a:p>
          <a:p>
            <a:pPr lvl="1" eaLnBrk="1" hangingPunct="1">
              <a:spcBef>
                <a:spcPts val="600"/>
              </a:spcBef>
              <a:spcAft>
                <a:spcPts val="600"/>
              </a:spcAft>
              <a:buSzTx/>
              <a:buFont typeface="Wingdings" pitchFamily="2" charset="2"/>
              <a:buChar char="§"/>
              <a:defRPr/>
            </a:pPr>
            <a:r>
              <a:rPr lang="fr-FR" dirty="0" smtClean="0"/>
              <a:t>Range(</a:t>
            </a:r>
            <a:r>
              <a:rPr lang="fr-FR" dirty="0" smtClean="0">
                <a:ea typeface="+mn-ea"/>
                <a:cs typeface="+mn-cs"/>
              </a:rPr>
              <a:t>"</a:t>
            </a:r>
            <a:r>
              <a:rPr lang="fr-FR" dirty="0" smtClean="0"/>
              <a:t>A10 </a:t>
            </a:r>
            <a:r>
              <a:rPr lang="fr-FR" dirty="0" smtClean="0">
                <a:ea typeface="+mn-ea"/>
                <a:cs typeface="+mn-cs"/>
              </a:rPr>
              <a:t>"</a:t>
            </a:r>
            <a:r>
              <a:rPr lang="fr-FR" dirty="0" smtClean="0"/>
              <a:t>).formula=</a:t>
            </a:r>
            <a:r>
              <a:rPr lang="fr-FR" dirty="0" smtClean="0">
                <a:ea typeface="+mn-ea"/>
                <a:cs typeface="+mn-cs"/>
              </a:rPr>
              <a:t>"</a:t>
            </a:r>
            <a:r>
              <a:rPr lang="fr-FR" dirty="0" smtClean="0"/>
              <a:t>=min(A1:A9)</a:t>
            </a:r>
            <a:r>
              <a:rPr lang="fr-FR" sz="2000" dirty="0" smtClean="0"/>
              <a:t> "</a:t>
            </a:r>
            <a:endParaRPr lang="fr-FR" dirty="0" smtClean="0"/>
          </a:p>
          <a:p>
            <a:pPr lvl="1" eaLnBrk="1" hangingPunct="1">
              <a:spcBef>
                <a:spcPts val="600"/>
              </a:spcBef>
              <a:spcAft>
                <a:spcPts val="600"/>
              </a:spcAft>
              <a:buSzTx/>
              <a:buFont typeface="Wingdings" pitchFamily="2" charset="2"/>
              <a:buChar char="§"/>
              <a:defRPr/>
            </a:pPr>
            <a:r>
              <a:rPr lang="fr-FR" dirty="0" smtClean="0"/>
              <a:t>Range(</a:t>
            </a:r>
            <a:r>
              <a:rPr lang="fr-FR" dirty="0" smtClean="0">
                <a:ea typeface="+mn-ea"/>
                <a:cs typeface="+mn-cs"/>
              </a:rPr>
              <a:t>"</a:t>
            </a:r>
            <a:r>
              <a:rPr lang="fr-FR" dirty="0" smtClean="0"/>
              <a:t>A10 </a:t>
            </a:r>
            <a:r>
              <a:rPr lang="fr-FR" dirty="0" smtClean="0">
                <a:ea typeface="+mn-ea"/>
                <a:cs typeface="+mn-cs"/>
              </a:rPr>
              <a:t>"</a:t>
            </a:r>
            <a:r>
              <a:rPr lang="fr-FR" dirty="0" smtClean="0"/>
              <a:t>).formulaR1C1=</a:t>
            </a:r>
            <a:r>
              <a:rPr lang="fr-FR" dirty="0" smtClean="0">
                <a:ea typeface="+mn-ea"/>
                <a:cs typeface="+mn-cs"/>
              </a:rPr>
              <a:t>"</a:t>
            </a:r>
            <a:r>
              <a:rPr lang="fr-FR" dirty="0" smtClean="0"/>
              <a:t>=min(R1C1:R9C1)</a:t>
            </a:r>
            <a:r>
              <a:rPr lang="fr-FR" dirty="0" smtClean="0">
                <a:ea typeface="+mn-ea"/>
                <a:cs typeface="+mn-cs"/>
              </a:rPr>
              <a:t> "</a:t>
            </a:r>
            <a:endParaRPr lang="fr-FR" dirty="0" smtClean="0"/>
          </a:p>
          <a:p>
            <a:pPr eaLnBrk="1" hangingPunct="1">
              <a:spcBef>
                <a:spcPts val="600"/>
              </a:spcBef>
              <a:spcAft>
                <a:spcPts val="600"/>
              </a:spcAft>
              <a:buSzTx/>
              <a:buFont typeface="Wingdings" pitchFamily="2" charset="2"/>
              <a:buChar char="§"/>
              <a:defRPr/>
            </a:pPr>
            <a:r>
              <a:rPr lang="fr-FR" dirty="0" smtClean="0"/>
              <a:t>En utilisant les fonctions Excel pour donner une valeur à une variable du programme.</a:t>
            </a:r>
          </a:p>
          <a:p>
            <a:pPr eaLnBrk="1" hangingPunct="1">
              <a:spcBef>
                <a:spcPts val="600"/>
              </a:spcBef>
              <a:spcAft>
                <a:spcPts val="600"/>
              </a:spcAft>
              <a:buSzTx/>
              <a:buFont typeface="Wingdings" pitchFamily="2" charset="2"/>
              <a:buNone/>
              <a:defRPr/>
            </a:pPr>
            <a:r>
              <a:rPr lang="fr-FR" dirty="0" smtClean="0"/>
              <a:t>	n=WorksheetFunction.min(val)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Espace réservé de la date 3"/>
          <p:cNvSpPr>
            <a:spLocks noGrp="1"/>
          </p:cNvSpPr>
          <p:nvPr>
            <p:ph type="dt" sz="quarter" idx="10"/>
          </p:nvPr>
        </p:nvSpPr>
        <p:spPr>
          <a:noFill/>
        </p:spPr>
        <p:txBody>
          <a:bodyPr/>
          <a:lstStyle/>
          <a:p>
            <a:r>
              <a:rPr lang="fr-FR" smtClean="0"/>
              <a:t>Masters 111 &amp; 211</a:t>
            </a:r>
          </a:p>
        </p:txBody>
      </p:sp>
      <p:sp>
        <p:nvSpPr>
          <p:cNvPr id="7172" name="Espace réservé du numéro de diapositive 5"/>
          <p:cNvSpPr>
            <a:spLocks noGrp="1"/>
          </p:cNvSpPr>
          <p:nvPr>
            <p:ph type="sldNum" sz="quarter" idx="12"/>
          </p:nvPr>
        </p:nvSpPr>
        <p:spPr>
          <a:noFill/>
        </p:spPr>
        <p:txBody>
          <a:bodyPr/>
          <a:lstStyle/>
          <a:p>
            <a:fld id="{359AA64A-EBDE-4C35-BCD8-113BE2F1AE3D}" type="slidenum">
              <a:rPr lang="fr-FR" smtClean="0"/>
              <a:pPr/>
              <a:t>5</a:t>
            </a:fld>
            <a:endParaRPr lang="fr-FR" smtClean="0"/>
          </a:p>
        </p:txBody>
      </p:sp>
      <p:sp>
        <p:nvSpPr>
          <p:cNvPr id="7173" name="Rectangle 2"/>
          <p:cNvSpPr>
            <a:spLocks noGrp="1" noChangeArrowheads="1"/>
          </p:cNvSpPr>
          <p:nvPr>
            <p:ph type="title"/>
          </p:nvPr>
        </p:nvSpPr>
        <p:spPr>
          <a:xfrm>
            <a:off x="395288" y="203200"/>
            <a:ext cx="8424862" cy="1143000"/>
          </a:xfrm>
        </p:spPr>
        <p:txBody>
          <a:bodyPr/>
          <a:lstStyle/>
          <a:p>
            <a:pPr eaLnBrk="1" hangingPunct="1"/>
            <a:r>
              <a:rPr lang="fr-FR" sz="3200" dirty="0" smtClean="0"/>
              <a:t>Utilisation des formules avec Excel : un exemple (classeur </a:t>
            </a:r>
            <a:r>
              <a:rPr lang="fr-FR" sz="3200" dirty="0" err="1" smtClean="0"/>
              <a:t>Exemple_fonctions</a:t>
            </a:r>
            <a:r>
              <a:rPr lang="fr-FR" sz="3200" dirty="0" smtClean="0"/>
              <a:t>)</a:t>
            </a:r>
          </a:p>
        </p:txBody>
      </p:sp>
      <p:sp>
        <p:nvSpPr>
          <p:cNvPr id="7174" name="Rectangle 3"/>
          <p:cNvSpPr>
            <a:spLocks noGrp="1" noChangeArrowheads="1"/>
          </p:cNvSpPr>
          <p:nvPr>
            <p:ph type="body" idx="1"/>
          </p:nvPr>
        </p:nvSpPr>
        <p:spPr>
          <a:xfrm>
            <a:off x="395288" y="1484313"/>
            <a:ext cx="8353425" cy="4752975"/>
          </a:xfrm>
        </p:spPr>
        <p:txBody>
          <a:bodyPr/>
          <a:lstStyle/>
          <a:p>
            <a:pPr eaLnBrk="1" hangingPunct="1">
              <a:lnSpc>
                <a:spcPct val="105000"/>
              </a:lnSpc>
              <a:spcBef>
                <a:spcPts val="300"/>
              </a:spcBef>
              <a:spcAft>
                <a:spcPts val="300"/>
              </a:spcAft>
              <a:buSzTx/>
              <a:buFont typeface="Wingdings" pitchFamily="2" charset="2"/>
              <a:buChar char="§"/>
            </a:pPr>
            <a:r>
              <a:rPr lang="fr-FR" dirty="0" smtClean="0"/>
              <a:t>En utilisant l’enregistreur automatique de macro, calculez la moyenne et l’écart type du prix du titre 1.</a:t>
            </a:r>
          </a:p>
          <a:p>
            <a:pPr eaLnBrk="1" hangingPunct="1">
              <a:lnSpc>
                <a:spcPct val="105000"/>
              </a:lnSpc>
              <a:spcBef>
                <a:spcPts val="300"/>
              </a:spcBef>
              <a:spcAft>
                <a:spcPts val="300"/>
              </a:spcAft>
              <a:buSzTx/>
              <a:buFont typeface="Wingdings" pitchFamily="2" charset="2"/>
              <a:buChar char="§"/>
            </a:pPr>
            <a:r>
              <a:rPr lang="fr-FR" dirty="0" smtClean="0"/>
              <a:t>Regardez le code correspondant :quel est le nom des fonctions utilisées ?</a:t>
            </a:r>
          </a:p>
          <a:p>
            <a:pPr eaLnBrk="1" hangingPunct="1">
              <a:lnSpc>
                <a:spcPct val="105000"/>
              </a:lnSpc>
              <a:spcBef>
                <a:spcPts val="300"/>
              </a:spcBef>
              <a:spcAft>
                <a:spcPts val="300"/>
              </a:spcAft>
              <a:buSzTx/>
              <a:buFont typeface="Wingdings" pitchFamily="2" charset="2"/>
              <a:buChar char="§"/>
            </a:pPr>
            <a:r>
              <a:rPr lang="fr-FR" dirty="0" smtClean="0"/>
              <a:t>Le nom des fonctions est en anglais dans VBA alors que </a:t>
            </a:r>
            <a:r>
              <a:rPr lang="fr-FR" dirty="0"/>
              <a:t>nous travaillons avec la version française d’Excel</a:t>
            </a:r>
            <a:r>
              <a:rPr lang="fr-FR" dirty="0" smtClean="0"/>
              <a:t>.</a:t>
            </a:r>
            <a:endParaRPr lang="fr-F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Espace réservé de la date 3"/>
          <p:cNvSpPr>
            <a:spLocks noGrp="1"/>
          </p:cNvSpPr>
          <p:nvPr>
            <p:ph type="dt" sz="quarter" idx="10"/>
          </p:nvPr>
        </p:nvSpPr>
        <p:spPr>
          <a:noFill/>
        </p:spPr>
        <p:txBody>
          <a:bodyPr/>
          <a:lstStyle/>
          <a:p>
            <a:r>
              <a:rPr lang="fr-FR" smtClean="0"/>
              <a:t>Masters 111 &amp; 211</a:t>
            </a:r>
          </a:p>
        </p:txBody>
      </p:sp>
      <p:sp>
        <p:nvSpPr>
          <p:cNvPr id="8196" name="Espace réservé du numéro de diapositive 5"/>
          <p:cNvSpPr>
            <a:spLocks noGrp="1"/>
          </p:cNvSpPr>
          <p:nvPr>
            <p:ph type="sldNum" sz="quarter" idx="12"/>
          </p:nvPr>
        </p:nvSpPr>
        <p:spPr>
          <a:noFill/>
        </p:spPr>
        <p:txBody>
          <a:bodyPr/>
          <a:lstStyle/>
          <a:p>
            <a:fld id="{83F527A8-0C81-490E-89F2-C3EEC24279F3}" type="slidenum">
              <a:rPr lang="fr-FR" smtClean="0"/>
              <a:pPr/>
              <a:t>6</a:t>
            </a:fld>
            <a:endParaRPr lang="fr-FR" smtClean="0"/>
          </a:p>
        </p:txBody>
      </p:sp>
      <p:sp>
        <p:nvSpPr>
          <p:cNvPr id="8197" name="Rectangle 2"/>
          <p:cNvSpPr>
            <a:spLocks noGrp="1" noChangeArrowheads="1"/>
          </p:cNvSpPr>
          <p:nvPr>
            <p:ph type="title"/>
          </p:nvPr>
        </p:nvSpPr>
        <p:spPr>
          <a:xfrm>
            <a:off x="395288" y="203200"/>
            <a:ext cx="8424862" cy="1143000"/>
          </a:xfrm>
        </p:spPr>
        <p:txBody>
          <a:bodyPr/>
          <a:lstStyle/>
          <a:p>
            <a:pPr eaLnBrk="1" hangingPunct="1"/>
            <a:r>
              <a:rPr lang="fr-FR" sz="3200" dirty="0" smtClean="0"/>
              <a:t>Un exemple (suite)</a:t>
            </a:r>
          </a:p>
        </p:txBody>
      </p:sp>
      <p:sp>
        <p:nvSpPr>
          <p:cNvPr id="8198" name="Rectangle 3"/>
          <p:cNvSpPr>
            <a:spLocks noGrp="1" noChangeArrowheads="1"/>
          </p:cNvSpPr>
          <p:nvPr>
            <p:ph type="body" idx="1"/>
          </p:nvPr>
        </p:nvSpPr>
        <p:spPr>
          <a:xfrm>
            <a:off x="395288" y="1412776"/>
            <a:ext cx="8353425" cy="4896544"/>
          </a:xfrm>
        </p:spPr>
        <p:txBody>
          <a:bodyPr/>
          <a:lstStyle/>
          <a:p>
            <a:pPr eaLnBrk="1" hangingPunct="1">
              <a:lnSpc>
                <a:spcPct val="105000"/>
              </a:lnSpc>
              <a:spcBef>
                <a:spcPct val="5000"/>
              </a:spcBef>
              <a:spcAft>
                <a:spcPct val="5000"/>
              </a:spcAft>
              <a:buSzTx/>
              <a:buFont typeface="Wingdings" pitchFamily="2" charset="2"/>
              <a:buNone/>
            </a:pPr>
            <a:endParaRPr lang="fr-FR" dirty="0" smtClean="0"/>
          </a:p>
          <a:p>
            <a:pPr eaLnBrk="1" hangingPunct="1">
              <a:lnSpc>
                <a:spcPct val="105000"/>
              </a:lnSpc>
              <a:spcBef>
                <a:spcPct val="5000"/>
              </a:spcBef>
              <a:spcAft>
                <a:spcPct val="5000"/>
              </a:spcAft>
              <a:buSzTx/>
              <a:buFont typeface="Wingdings" pitchFamily="2" charset="2"/>
              <a:buNone/>
            </a:pPr>
            <a:endParaRPr lang="fr-FR" dirty="0" smtClean="0"/>
          </a:p>
          <a:p>
            <a:pPr eaLnBrk="1" hangingPunct="1">
              <a:lnSpc>
                <a:spcPct val="105000"/>
              </a:lnSpc>
              <a:spcBef>
                <a:spcPct val="5000"/>
              </a:spcBef>
              <a:spcAft>
                <a:spcPct val="5000"/>
              </a:spcAft>
              <a:buSzTx/>
              <a:buFont typeface="Wingdings" pitchFamily="2" charset="2"/>
              <a:buNone/>
            </a:pPr>
            <a:endParaRPr lang="fr-FR" dirty="0" smtClean="0"/>
          </a:p>
          <a:p>
            <a:pPr eaLnBrk="1" hangingPunct="1">
              <a:lnSpc>
                <a:spcPct val="105000"/>
              </a:lnSpc>
              <a:spcBef>
                <a:spcPct val="5000"/>
              </a:spcBef>
              <a:spcAft>
                <a:spcPct val="5000"/>
              </a:spcAft>
              <a:buSzTx/>
              <a:buFont typeface="Wingdings" pitchFamily="2" charset="2"/>
              <a:buNone/>
            </a:pPr>
            <a:endParaRPr lang="fr-FR" dirty="0" smtClean="0"/>
          </a:p>
          <a:p>
            <a:pPr eaLnBrk="1" hangingPunct="1">
              <a:lnSpc>
                <a:spcPct val="105000"/>
              </a:lnSpc>
              <a:spcBef>
                <a:spcPct val="5000"/>
              </a:spcBef>
              <a:spcAft>
                <a:spcPct val="5000"/>
              </a:spcAft>
              <a:buSzTx/>
              <a:buFont typeface="Wingdings" pitchFamily="2" charset="2"/>
              <a:buChar char="§"/>
            </a:pPr>
            <a:r>
              <a:rPr lang="fr-FR" dirty="0" smtClean="0"/>
              <a:t>Le code écrit les formules dans les cellules.</a:t>
            </a:r>
          </a:p>
          <a:p>
            <a:pPr eaLnBrk="1" hangingPunct="1">
              <a:lnSpc>
                <a:spcPct val="105000"/>
              </a:lnSpc>
              <a:spcBef>
                <a:spcPct val="5000"/>
              </a:spcBef>
              <a:spcAft>
                <a:spcPct val="5000"/>
              </a:spcAft>
              <a:buSzTx/>
              <a:buFont typeface="Wingdings" pitchFamily="2" charset="2"/>
              <a:buNone/>
            </a:pPr>
            <a:endParaRPr lang="fr-FR" dirty="0" smtClean="0"/>
          </a:p>
          <a:p>
            <a:pPr eaLnBrk="1" hangingPunct="1">
              <a:lnSpc>
                <a:spcPct val="105000"/>
              </a:lnSpc>
              <a:spcBef>
                <a:spcPct val="5000"/>
              </a:spcBef>
              <a:spcAft>
                <a:spcPct val="5000"/>
              </a:spcAft>
              <a:buSzTx/>
              <a:buFont typeface="Wingdings" pitchFamily="2" charset="2"/>
              <a:buNone/>
            </a:pPr>
            <a:endParaRPr lang="fr-FR" dirty="0" smtClean="0"/>
          </a:p>
          <a:p>
            <a:pPr eaLnBrk="1" hangingPunct="1">
              <a:lnSpc>
                <a:spcPct val="105000"/>
              </a:lnSpc>
              <a:spcBef>
                <a:spcPct val="5000"/>
              </a:spcBef>
              <a:spcAft>
                <a:spcPct val="5000"/>
              </a:spcAft>
              <a:buSzTx/>
              <a:buFont typeface="Wingdings" pitchFamily="2" charset="2"/>
              <a:buNone/>
            </a:pPr>
            <a:endParaRPr lang="fr-FR" dirty="0" smtClean="0"/>
          </a:p>
          <a:p>
            <a:pPr eaLnBrk="1" hangingPunct="1">
              <a:lnSpc>
                <a:spcPct val="105000"/>
              </a:lnSpc>
              <a:spcBef>
                <a:spcPct val="5000"/>
              </a:spcBef>
              <a:spcAft>
                <a:spcPct val="5000"/>
              </a:spcAft>
              <a:buSzTx/>
              <a:buFont typeface="Wingdings" pitchFamily="2" charset="2"/>
              <a:buChar char="§"/>
            </a:pPr>
            <a:r>
              <a:rPr lang="fr-FR" dirty="0" smtClean="0"/>
              <a:t>Donner un nom à la plage de données B2:B21 et modifier la formule.</a:t>
            </a:r>
          </a:p>
          <a:p>
            <a:pPr eaLnBrk="1" hangingPunct="1">
              <a:lnSpc>
                <a:spcPct val="105000"/>
              </a:lnSpc>
              <a:spcBef>
                <a:spcPct val="5000"/>
              </a:spcBef>
              <a:spcAft>
                <a:spcPct val="5000"/>
              </a:spcAft>
              <a:buSzTx/>
              <a:buFont typeface="Wingdings" pitchFamily="2" charset="2"/>
              <a:buNone/>
            </a:pPr>
            <a:endParaRPr lang="fr-FR"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4005064"/>
            <a:ext cx="5184000" cy="1330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536156"/>
            <a:ext cx="8928000" cy="1964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Espace réservé de la date 3"/>
          <p:cNvSpPr>
            <a:spLocks noGrp="1"/>
          </p:cNvSpPr>
          <p:nvPr>
            <p:ph type="dt" sz="quarter" idx="10"/>
          </p:nvPr>
        </p:nvSpPr>
        <p:spPr>
          <a:noFill/>
        </p:spPr>
        <p:txBody>
          <a:bodyPr/>
          <a:lstStyle/>
          <a:p>
            <a:r>
              <a:rPr lang="fr-FR" smtClean="0"/>
              <a:t>Masters 111 &amp; 211</a:t>
            </a:r>
          </a:p>
        </p:txBody>
      </p:sp>
      <p:sp>
        <p:nvSpPr>
          <p:cNvPr id="7172" name="Espace réservé du numéro de diapositive 5"/>
          <p:cNvSpPr>
            <a:spLocks noGrp="1"/>
          </p:cNvSpPr>
          <p:nvPr>
            <p:ph type="sldNum" sz="quarter" idx="12"/>
          </p:nvPr>
        </p:nvSpPr>
        <p:spPr>
          <a:noFill/>
        </p:spPr>
        <p:txBody>
          <a:bodyPr/>
          <a:lstStyle/>
          <a:p>
            <a:fld id="{359AA64A-EBDE-4C35-BCD8-113BE2F1AE3D}" type="slidenum">
              <a:rPr lang="fr-FR" smtClean="0"/>
              <a:pPr/>
              <a:t>7</a:t>
            </a:fld>
            <a:endParaRPr lang="fr-FR" smtClean="0"/>
          </a:p>
        </p:txBody>
      </p:sp>
      <p:sp>
        <p:nvSpPr>
          <p:cNvPr id="7173" name="Rectangle 2"/>
          <p:cNvSpPr>
            <a:spLocks noGrp="1" noChangeArrowheads="1"/>
          </p:cNvSpPr>
          <p:nvPr>
            <p:ph type="title"/>
          </p:nvPr>
        </p:nvSpPr>
        <p:spPr>
          <a:xfrm>
            <a:off x="395288" y="203200"/>
            <a:ext cx="8424862" cy="1143000"/>
          </a:xfrm>
        </p:spPr>
        <p:txBody>
          <a:bodyPr/>
          <a:lstStyle/>
          <a:p>
            <a:pPr eaLnBrk="1" hangingPunct="1"/>
            <a:r>
              <a:rPr lang="fr-FR" sz="3200" dirty="0" smtClean="0"/>
              <a:t>Utilisation des fonctions Excel dans VBA</a:t>
            </a:r>
          </a:p>
        </p:txBody>
      </p:sp>
      <p:sp>
        <p:nvSpPr>
          <p:cNvPr id="7174" name="Rectangle 3"/>
          <p:cNvSpPr>
            <a:spLocks noGrp="1" noChangeArrowheads="1"/>
          </p:cNvSpPr>
          <p:nvPr>
            <p:ph type="body" idx="1"/>
          </p:nvPr>
        </p:nvSpPr>
        <p:spPr>
          <a:xfrm>
            <a:off x="395288" y="1484313"/>
            <a:ext cx="8353425" cy="4752975"/>
          </a:xfrm>
        </p:spPr>
        <p:txBody>
          <a:bodyPr/>
          <a:lstStyle/>
          <a:p>
            <a:pPr eaLnBrk="1" hangingPunct="1">
              <a:lnSpc>
                <a:spcPct val="105000"/>
              </a:lnSpc>
              <a:spcBef>
                <a:spcPts val="300"/>
              </a:spcBef>
              <a:spcAft>
                <a:spcPts val="300"/>
              </a:spcAft>
              <a:buSzTx/>
              <a:buFont typeface="Wingdings" pitchFamily="2" charset="2"/>
              <a:buChar char="§"/>
            </a:pPr>
            <a:r>
              <a:rPr lang="fr-FR" dirty="0" smtClean="0"/>
              <a:t>Les fonctions peuvent être classées dans deux bibliothèques de l’Explorateur d’Objets :</a:t>
            </a:r>
          </a:p>
          <a:p>
            <a:pPr lvl="1" eaLnBrk="1" hangingPunct="1">
              <a:lnSpc>
                <a:spcPct val="105000"/>
              </a:lnSpc>
              <a:spcBef>
                <a:spcPts val="300"/>
              </a:spcBef>
              <a:spcAft>
                <a:spcPts val="300"/>
              </a:spcAft>
              <a:buSzTx/>
              <a:buFont typeface="Wingdings" pitchFamily="2" charset="2"/>
              <a:buChar char="§"/>
            </a:pPr>
            <a:r>
              <a:rPr lang="fr-FR" dirty="0" smtClean="0"/>
              <a:t> la bibliothèque Excel (classe </a:t>
            </a:r>
            <a:r>
              <a:rPr lang="fr-FR" dirty="0" err="1" smtClean="0"/>
              <a:t>WorksheetFunction</a:t>
            </a:r>
            <a:r>
              <a:rPr lang="fr-FR" dirty="0" smtClean="0"/>
              <a:t>)</a:t>
            </a:r>
          </a:p>
          <a:p>
            <a:pPr lvl="1" eaLnBrk="1" hangingPunct="1">
              <a:lnSpc>
                <a:spcPct val="105000"/>
              </a:lnSpc>
              <a:spcBef>
                <a:spcPts val="300"/>
              </a:spcBef>
              <a:spcAft>
                <a:spcPts val="300"/>
              </a:spcAft>
              <a:buSzTx/>
              <a:buFont typeface="Wingdings" pitchFamily="2" charset="2"/>
              <a:buChar char="§"/>
            </a:pPr>
            <a:r>
              <a:rPr lang="fr-FR" dirty="0" smtClean="0"/>
              <a:t> la bibliothèque VBA (classe Math).</a:t>
            </a:r>
          </a:p>
          <a:p>
            <a:pPr eaLnBrk="1" hangingPunct="1">
              <a:lnSpc>
                <a:spcPct val="105000"/>
              </a:lnSpc>
              <a:spcBef>
                <a:spcPts val="300"/>
              </a:spcBef>
              <a:spcAft>
                <a:spcPts val="300"/>
              </a:spcAft>
              <a:buSzTx/>
              <a:buFont typeface="Wingdings" pitchFamily="2" charset="2"/>
              <a:buChar char="§"/>
            </a:pPr>
            <a:r>
              <a:rPr lang="fr-FR" dirty="0"/>
              <a:t>Pour consulter l’explorateur d’objets, allez dans le menu Affichage (raccourci F2</a:t>
            </a:r>
            <a:r>
              <a:rPr lang="fr-FR" dirty="0" smtClean="0"/>
              <a:t>).</a:t>
            </a:r>
          </a:p>
          <a:p>
            <a:pPr marL="0" indent="0" eaLnBrk="1" hangingPunct="1">
              <a:lnSpc>
                <a:spcPct val="105000"/>
              </a:lnSpc>
              <a:spcBef>
                <a:spcPts val="300"/>
              </a:spcBef>
              <a:spcAft>
                <a:spcPts val="300"/>
              </a:spcAft>
              <a:buSzTx/>
              <a:buNone/>
            </a:pPr>
            <a:endParaRPr lang="fr-FR" dirty="0"/>
          </a:p>
        </p:txBody>
      </p:sp>
    </p:spTree>
    <p:extLst>
      <p:ext uri="{BB962C8B-B14F-4D97-AF65-F5344CB8AC3E}">
        <p14:creationId xmlns:p14="http://schemas.microsoft.com/office/powerpoint/2010/main" val="30811230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ce réservé de la date 3"/>
          <p:cNvSpPr>
            <a:spLocks noGrp="1"/>
          </p:cNvSpPr>
          <p:nvPr>
            <p:ph type="dt" sz="quarter" idx="10"/>
          </p:nvPr>
        </p:nvSpPr>
        <p:spPr>
          <a:noFill/>
        </p:spPr>
        <p:txBody>
          <a:bodyPr/>
          <a:lstStyle/>
          <a:p>
            <a:r>
              <a:rPr lang="fr-FR" smtClean="0"/>
              <a:t>Masters 111 &amp; 211</a:t>
            </a:r>
          </a:p>
        </p:txBody>
      </p:sp>
      <p:sp>
        <p:nvSpPr>
          <p:cNvPr id="11268" name="Espace réservé du numéro de diapositive 5"/>
          <p:cNvSpPr>
            <a:spLocks noGrp="1"/>
          </p:cNvSpPr>
          <p:nvPr>
            <p:ph type="sldNum" sz="quarter" idx="12"/>
          </p:nvPr>
        </p:nvSpPr>
        <p:spPr>
          <a:noFill/>
        </p:spPr>
        <p:txBody>
          <a:bodyPr/>
          <a:lstStyle/>
          <a:p>
            <a:fld id="{3068B79A-70D3-43A7-8B2D-8E59DB8D5FDE}" type="slidenum">
              <a:rPr lang="fr-FR" smtClean="0"/>
              <a:pPr/>
              <a:t>8</a:t>
            </a:fld>
            <a:endParaRPr lang="fr-FR" smtClean="0"/>
          </a:p>
        </p:txBody>
      </p:sp>
      <p:sp>
        <p:nvSpPr>
          <p:cNvPr id="11269" name="Rectangle 2"/>
          <p:cNvSpPr>
            <a:spLocks noGrp="1" noChangeArrowheads="1"/>
          </p:cNvSpPr>
          <p:nvPr>
            <p:ph type="title"/>
          </p:nvPr>
        </p:nvSpPr>
        <p:spPr>
          <a:xfrm>
            <a:off x="251520" y="203200"/>
            <a:ext cx="8424862" cy="1143000"/>
          </a:xfrm>
        </p:spPr>
        <p:txBody>
          <a:bodyPr/>
          <a:lstStyle/>
          <a:p>
            <a:pPr eaLnBrk="1" hangingPunct="1"/>
            <a:r>
              <a:rPr lang="fr-FR" dirty="0" smtClean="0"/>
              <a:t>L’explorateur d’objets de VBE</a:t>
            </a:r>
          </a:p>
        </p:txBody>
      </p:sp>
      <p:sp>
        <p:nvSpPr>
          <p:cNvPr id="11270" name="Rectangle 6"/>
          <p:cNvSpPr>
            <a:spLocks noChangeArrowheads="1"/>
          </p:cNvSpPr>
          <p:nvPr/>
        </p:nvSpPr>
        <p:spPr bwMode="auto">
          <a:xfrm>
            <a:off x="95250" y="2060575"/>
            <a:ext cx="4044950" cy="3384550"/>
          </a:xfrm>
          <a:prstGeom prst="rect">
            <a:avLst/>
          </a:prstGeom>
          <a:noFill/>
          <a:ln w="9525">
            <a:noFill/>
            <a:miter lim="800000"/>
            <a:headEnd/>
            <a:tailEnd/>
          </a:ln>
        </p:spPr>
        <p:txBody>
          <a:bodyPr/>
          <a:lstStyle/>
          <a:p>
            <a:pPr marL="342900" indent="-342900">
              <a:spcBef>
                <a:spcPct val="20000"/>
              </a:spcBef>
              <a:spcAft>
                <a:spcPct val="20000"/>
              </a:spcAft>
              <a:buClr>
                <a:schemeClr val="folHlink"/>
              </a:buClr>
              <a:buSzPct val="60000"/>
              <a:buFont typeface="Wingdings" pitchFamily="2" charset="2"/>
              <a:buChar char="n"/>
            </a:pPr>
            <a:r>
              <a:rPr lang="fr-FR" sz="2400"/>
              <a:t>Plusieurs bibliothèques</a:t>
            </a:r>
          </a:p>
          <a:p>
            <a:pPr marL="742950" lvl="1" indent="-285750">
              <a:spcBef>
                <a:spcPct val="20000"/>
              </a:spcBef>
              <a:spcAft>
                <a:spcPct val="20000"/>
              </a:spcAft>
              <a:buClr>
                <a:schemeClr val="hlink"/>
              </a:buClr>
              <a:buSzPct val="55000"/>
              <a:buFont typeface="Wingdings" pitchFamily="2" charset="2"/>
              <a:buChar char="n"/>
            </a:pPr>
            <a:r>
              <a:rPr lang="fr-FR"/>
              <a:t>Excel</a:t>
            </a:r>
          </a:p>
          <a:p>
            <a:pPr marL="742950" lvl="1" indent="-285750">
              <a:spcBef>
                <a:spcPct val="20000"/>
              </a:spcBef>
              <a:spcAft>
                <a:spcPct val="20000"/>
              </a:spcAft>
              <a:buClr>
                <a:schemeClr val="hlink"/>
              </a:buClr>
              <a:buSzPct val="55000"/>
              <a:buFont typeface="Wingdings" pitchFamily="2" charset="2"/>
              <a:buChar char="n"/>
            </a:pPr>
            <a:r>
              <a:rPr lang="fr-FR"/>
              <a:t>Office</a:t>
            </a:r>
          </a:p>
          <a:p>
            <a:pPr marL="742950" lvl="1" indent="-285750">
              <a:spcBef>
                <a:spcPct val="20000"/>
              </a:spcBef>
              <a:spcAft>
                <a:spcPct val="20000"/>
              </a:spcAft>
              <a:buClr>
                <a:schemeClr val="hlink"/>
              </a:buClr>
              <a:buSzPct val="55000"/>
              <a:buFont typeface="Wingdings" pitchFamily="2" charset="2"/>
              <a:buChar char="n"/>
            </a:pPr>
            <a:r>
              <a:rPr lang="fr-FR"/>
              <a:t>VBA</a:t>
            </a:r>
          </a:p>
          <a:p>
            <a:pPr marL="742950" lvl="1" indent="-285750">
              <a:spcBef>
                <a:spcPct val="20000"/>
              </a:spcBef>
              <a:spcAft>
                <a:spcPct val="20000"/>
              </a:spcAft>
              <a:buClr>
                <a:schemeClr val="hlink"/>
              </a:buClr>
              <a:buSzPct val="55000"/>
              <a:buFont typeface="Wingdings" pitchFamily="2" charset="2"/>
              <a:buChar char="n"/>
            </a:pPr>
            <a:r>
              <a:rPr lang="fr-FR"/>
              <a:t>VBA project</a:t>
            </a:r>
          </a:p>
          <a:p>
            <a:pPr marL="742950" lvl="1" indent="-285750">
              <a:spcBef>
                <a:spcPct val="20000"/>
              </a:spcBef>
              <a:spcAft>
                <a:spcPct val="20000"/>
              </a:spcAft>
              <a:buClr>
                <a:schemeClr val="hlink"/>
              </a:buClr>
              <a:buSzPct val="55000"/>
              <a:buFont typeface="Wingdings" pitchFamily="2" charset="2"/>
              <a:buChar char="n"/>
            </a:pPr>
            <a:r>
              <a:rPr lang="fr-FR"/>
              <a:t>On peut en ajouter d’autres</a:t>
            </a:r>
            <a:endParaRPr lang="fr-FR" sz="1800"/>
          </a:p>
        </p:txBody>
      </p:sp>
      <p:pic>
        <p:nvPicPr>
          <p:cNvPr id="11271" name="Picture 7"/>
          <p:cNvPicPr>
            <a:picLocks noChangeAspect="1" noChangeArrowheads="1"/>
          </p:cNvPicPr>
          <p:nvPr/>
        </p:nvPicPr>
        <p:blipFill>
          <a:blip r:embed="rId2" cstate="print"/>
          <a:srcRect/>
          <a:stretch>
            <a:fillRect/>
          </a:stretch>
        </p:blipFill>
        <p:spPr bwMode="auto">
          <a:xfrm>
            <a:off x="4211638" y="1557338"/>
            <a:ext cx="4598987" cy="45704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ce réservé de la date 3"/>
          <p:cNvSpPr>
            <a:spLocks noGrp="1"/>
          </p:cNvSpPr>
          <p:nvPr>
            <p:ph type="dt" sz="quarter" idx="10"/>
          </p:nvPr>
        </p:nvSpPr>
        <p:spPr>
          <a:noFill/>
        </p:spPr>
        <p:txBody>
          <a:bodyPr/>
          <a:lstStyle/>
          <a:p>
            <a:r>
              <a:rPr lang="fr-FR" smtClean="0"/>
              <a:t>Masters 111 &amp; 211</a:t>
            </a:r>
          </a:p>
        </p:txBody>
      </p:sp>
      <p:sp>
        <p:nvSpPr>
          <p:cNvPr id="11268" name="Espace réservé du numéro de diapositive 5"/>
          <p:cNvSpPr>
            <a:spLocks noGrp="1"/>
          </p:cNvSpPr>
          <p:nvPr>
            <p:ph type="sldNum" sz="quarter" idx="12"/>
          </p:nvPr>
        </p:nvSpPr>
        <p:spPr>
          <a:noFill/>
        </p:spPr>
        <p:txBody>
          <a:bodyPr/>
          <a:lstStyle/>
          <a:p>
            <a:fld id="{3068B79A-70D3-43A7-8B2D-8E59DB8D5FDE}" type="slidenum">
              <a:rPr lang="fr-FR" smtClean="0"/>
              <a:pPr/>
              <a:t>9</a:t>
            </a:fld>
            <a:endParaRPr lang="fr-FR" smtClean="0"/>
          </a:p>
        </p:txBody>
      </p:sp>
      <p:sp>
        <p:nvSpPr>
          <p:cNvPr id="11269" name="Rectangle 2"/>
          <p:cNvSpPr>
            <a:spLocks noGrp="1" noChangeArrowheads="1"/>
          </p:cNvSpPr>
          <p:nvPr>
            <p:ph type="title"/>
          </p:nvPr>
        </p:nvSpPr>
        <p:spPr>
          <a:xfrm>
            <a:off x="251520" y="203200"/>
            <a:ext cx="8424862" cy="1143000"/>
          </a:xfrm>
        </p:spPr>
        <p:txBody>
          <a:bodyPr/>
          <a:lstStyle/>
          <a:p>
            <a:pPr eaLnBrk="1" hangingPunct="1"/>
            <a:r>
              <a:rPr lang="fr-FR" dirty="0" smtClean="0"/>
              <a:t>La classe </a:t>
            </a:r>
            <a:r>
              <a:rPr lang="fr-FR" dirty="0" err="1" smtClean="0"/>
              <a:t>WorksheetFunction</a:t>
            </a:r>
            <a:r>
              <a:rPr lang="fr-FR" dirty="0" smtClean="0"/>
              <a:t> de la bibliothèque Excel</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69013"/>
            <a:ext cx="6624000" cy="4740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0902051"/>
      </p:ext>
    </p:extLst>
  </p:cSld>
  <p:clrMapOvr>
    <a:masterClrMapping/>
  </p:clrMapOvr>
  <p:timing>
    <p:tnLst>
      <p:par>
        <p:cTn id="1" dur="indefinite" restart="never" nodeType="tmRoot"/>
      </p:par>
    </p:tnLst>
  </p:timing>
</p:sld>
</file>

<file path=ppt/theme/theme1.xml><?xml version="1.0" encoding="utf-8"?>
<a:theme xmlns:a="http://schemas.openxmlformats.org/drawingml/2006/main" name="Fusion">
  <a:themeElements>
    <a:clrScheme name="Fusion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Fusio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0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0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Fusion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Fusion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Fusion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Fusion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Fus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Fusion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Fusion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Designs\Fusion.pot</Template>
  <TotalTime>6151</TotalTime>
  <Words>576</Words>
  <Application>Microsoft Office PowerPoint</Application>
  <PresentationFormat>Affichage à l'écran (4:3)</PresentationFormat>
  <Paragraphs>109</Paragraphs>
  <Slides>16</Slides>
  <Notes>1</Notes>
  <HiddenSlides>0</HiddenSlides>
  <MMClips>0</MMClips>
  <ScaleCrop>false</ScaleCrop>
  <HeadingPairs>
    <vt:vector size="4" baseType="variant">
      <vt:variant>
        <vt:lpstr>Thème</vt:lpstr>
      </vt:variant>
      <vt:variant>
        <vt:i4>1</vt:i4>
      </vt:variant>
      <vt:variant>
        <vt:lpstr>Titres des diapositives</vt:lpstr>
      </vt:variant>
      <vt:variant>
        <vt:i4>16</vt:i4>
      </vt:variant>
    </vt:vector>
  </HeadingPairs>
  <TitlesOfParts>
    <vt:vector size="17" baseType="lpstr">
      <vt:lpstr>Fusion</vt:lpstr>
      <vt:lpstr>Licence Economie Appliquée Parcours Economie et Ingénierie Financière Année universitaire 2015-2016</vt:lpstr>
      <vt:lpstr>Les types de fonctions</vt:lpstr>
      <vt:lpstr>Les fonctions mathématiques et statistiques dans Excel</vt:lpstr>
      <vt:lpstr>L’utilisation des fonctions Excel dans les procédures Sub et Function</vt:lpstr>
      <vt:lpstr>Utilisation des formules avec Excel : un exemple (classeur Exemple_fonctions)</vt:lpstr>
      <vt:lpstr>Un exemple (suite)</vt:lpstr>
      <vt:lpstr>Utilisation des fonctions Excel dans VBA</vt:lpstr>
      <vt:lpstr>L’explorateur d’objets de VBE</vt:lpstr>
      <vt:lpstr>La classe WorksheetFunction de la bibliothèque Excel</vt:lpstr>
      <vt:lpstr>Utiliser les fonctions de la classe WorksheetFunction de la bibliothèque d’Excel</vt:lpstr>
      <vt:lpstr>La classe Math de la bibliothèque VBA</vt:lpstr>
      <vt:lpstr>Utiliser les fonctions de la classe Math de la bibliothèque VBA</vt:lpstr>
      <vt:lpstr>Utiliser les fonctions de la classe WorksheetFunction de la bilbiothèque d’Excel</vt:lpstr>
      <vt:lpstr>L’aide de l’explorateur d’objets</vt:lpstr>
      <vt:lpstr>L’aide dans le module de code</vt:lpstr>
      <vt:lpstr>L’info-bulle</vt:lpstr>
    </vt:vector>
  </TitlesOfParts>
  <Company>TRESOR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MINEFI</dc:creator>
  <cp:lastModifiedBy>Frederic Peltrault</cp:lastModifiedBy>
  <cp:revision>324</cp:revision>
  <dcterms:created xsi:type="dcterms:W3CDTF">2003-03-26T11:43:26Z</dcterms:created>
  <dcterms:modified xsi:type="dcterms:W3CDTF">2015-09-06T13:20:56Z</dcterms:modified>
</cp:coreProperties>
</file>