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Montserrat Medium"/>
      <p:regular r:id="rId18"/>
      <p:bold r:id="rId19"/>
      <p:italic r:id="rId20"/>
      <p:boldItalic r:id="rId21"/>
    </p:embeddedFont>
    <p:embeddedFont>
      <p:font typeface="Montserrat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italic.fntdata"/><Relationship Id="rId22" Type="http://schemas.openxmlformats.org/officeDocument/2006/relationships/font" Target="fonts/MontserratLight-regular.fntdata"/><Relationship Id="rId21" Type="http://schemas.openxmlformats.org/officeDocument/2006/relationships/font" Target="fonts/MontserratMedium-boldItalic.fntdata"/><Relationship Id="rId24" Type="http://schemas.openxmlformats.org/officeDocument/2006/relationships/font" Target="fonts/MontserratLight-italic.fntdata"/><Relationship Id="rId23" Type="http://schemas.openxmlformats.org/officeDocument/2006/relationships/font" Target="fonts/MontserratLigh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Montserrat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MontserratMedium-bold.fntdata"/><Relationship Id="rId18" Type="http://schemas.openxmlformats.org/officeDocument/2006/relationships/font" Target="fonts/Montserra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0881256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0881256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dac9126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dac9126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08536345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08536345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0853634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0853634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ac9126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ac9126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dac9126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dac9126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dac9126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dac9126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mailto:help@finos.org"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b="0" l="0" r="0" t="0"/>
          <a:stretch/>
        </p:blipFill>
        <p:spPr>
          <a:xfrm>
            <a:off x="-55537" y="-31237"/>
            <a:ext cx="9255070" cy="5205977"/>
          </a:xfrm>
          <a:prstGeom prst="rect">
            <a:avLst/>
          </a:prstGeom>
          <a:noFill/>
          <a:ln>
            <a:noFill/>
          </a:ln>
        </p:spPr>
      </p:pic>
      <p:sp>
        <p:nvSpPr>
          <p:cNvPr id="60" name="Google Shape;60;p14"/>
          <p:cNvSpPr txBox="1"/>
          <p:nvPr>
            <p:ph type="ctrTitle"/>
          </p:nvPr>
        </p:nvSpPr>
        <p:spPr>
          <a:xfrm>
            <a:off x="587198" y="1837025"/>
            <a:ext cx="5205600" cy="1258500"/>
          </a:xfrm>
          <a:prstGeom prst="rect">
            <a:avLst/>
          </a:prstGeom>
        </p:spPr>
        <p:txBody>
          <a:bodyPr anchorCtr="0" anchor="t" bIns="91400" lIns="91400" spcFirstLastPara="1" rIns="91400" wrap="square" tIns="91400">
            <a:noAutofit/>
          </a:bodyPr>
          <a:lstStyle>
            <a:lvl1pPr lvl="0" rtl="0">
              <a:spcBef>
                <a:spcPts val="0"/>
              </a:spcBef>
              <a:spcAft>
                <a:spcPts val="0"/>
              </a:spcAft>
              <a:buClr>
                <a:srgbClr val="0086BF"/>
              </a:buClr>
              <a:buSzPts val="2300"/>
              <a:buNone/>
              <a:defRPr sz="2300">
                <a:solidFill>
                  <a:srgbClr val="0086B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1" type="subTitle"/>
          </p:nvPr>
        </p:nvSpPr>
        <p:spPr>
          <a:xfrm>
            <a:off x="599974" y="3027650"/>
            <a:ext cx="5205600" cy="877800"/>
          </a:xfrm>
          <a:prstGeom prst="rect">
            <a:avLst/>
          </a:prstGeom>
        </p:spPr>
        <p:txBody>
          <a:bodyPr anchorCtr="0" anchor="t" bIns="91400" lIns="91400" spcFirstLastPara="1" rIns="91400" wrap="square" tIns="9140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p:txBody>
      </p:sp>
      <p:pic>
        <p:nvPicPr>
          <p:cNvPr id="62" name="Google Shape;62;p14"/>
          <p:cNvPicPr preferRelativeResize="0"/>
          <p:nvPr/>
        </p:nvPicPr>
        <p:blipFill rotWithShape="1">
          <a:blip r:embed="rId3">
            <a:alphaModFix/>
          </a:blip>
          <a:srcRect b="108" l="0" r="0" t="39694"/>
          <a:stretch/>
        </p:blipFill>
        <p:spPr>
          <a:xfrm>
            <a:off x="599975" y="490001"/>
            <a:ext cx="1078675" cy="944576"/>
          </a:xfrm>
          <a:prstGeom prst="rect">
            <a:avLst/>
          </a:prstGeom>
          <a:noFill/>
          <a:ln>
            <a:noFill/>
          </a:ln>
        </p:spPr>
      </p:pic>
      <p:pic>
        <p:nvPicPr>
          <p:cNvPr id="63" name="Google Shape;63;p14"/>
          <p:cNvPicPr preferRelativeResize="0"/>
          <p:nvPr/>
        </p:nvPicPr>
        <p:blipFill rotWithShape="1">
          <a:blip r:embed="rId4">
            <a:alphaModFix/>
          </a:blip>
          <a:srcRect b="17518" l="0" r="10241" t="0"/>
          <a:stretch/>
        </p:blipFill>
        <p:spPr>
          <a:xfrm>
            <a:off x="5504475" y="-31225"/>
            <a:ext cx="3695051" cy="5205972"/>
          </a:xfrm>
          <a:prstGeom prst="rect">
            <a:avLst/>
          </a:prstGeom>
          <a:noFill/>
          <a:ln>
            <a:noFill/>
          </a:ln>
        </p:spPr>
      </p:pic>
      <p:pic>
        <p:nvPicPr>
          <p:cNvPr id="64" name="Google Shape;64;p14"/>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orient="horz" pos="2268">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65" name="Shape 65"/>
        <p:cNvGrpSpPr/>
        <p:nvPr/>
      </p:nvGrpSpPr>
      <p:grpSpPr>
        <a:xfrm>
          <a:off x="0" y="0"/>
          <a:ext cx="0" cy="0"/>
          <a:chOff x="0" y="0"/>
          <a:chExt cx="0" cy="0"/>
        </a:xfrm>
      </p:grpSpPr>
      <p:sp>
        <p:nvSpPr>
          <p:cNvPr id="66" name="Google Shape;66;p15"/>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311698" y="1042350"/>
            <a:ext cx="8491500" cy="3416400"/>
          </a:xfrm>
          <a:prstGeom prst="rect">
            <a:avLst/>
          </a:prstGeom>
          <a:noFill/>
          <a:ln>
            <a:noFill/>
          </a:ln>
        </p:spPr>
        <p:txBody>
          <a:bodyPr anchorCtr="0" anchor="b" bIns="34275" lIns="68575" spcFirstLastPara="1" rIns="68575" wrap="square" tIns="34275">
            <a:noAutofit/>
          </a:bodyPr>
          <a:lstStyle/>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indent="0" lvl="0" marL="0" marR="0" rtl="0" algn="just">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_AND_BODY_2">
    <p:spTree>
      <p:nvGrpSpPr>
        <p:cNvPr id="68" name="Shape 68"/>
        <p:cNvGrpSpPr/>
        <p:nvPr/>
      </p:nvGrpSpPr>
      <p:grpSpPr>
        <a:xfrm>
          <a:off x="0" y="0"/>
          <a:ext cx="0" cy="0"/>
          <a:chOff x="0" y="0"/>
          <a:chExt cx="0" cy="0"/>
        </a:xfrm>
      </p:grpSpPr>
      <p:sp>
        <p:nvSpPr>
          <p:cNvPr id="69" name="Google Shape;69;p16"/>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nvSpPr>
        <p:spPr>
          <a:xfrm>
            <a:off x="311700" y="271875"/>
            <a:ext cx="6227100" cy="5727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i="0" sz="2700" u="none" cap="none" strike="noStrike">
              <a:solidFill>
                <a:schemeClr val="accent1"/>
              </a:solidFill>
              <a:latin typeface="Montserrat Light"/>
              <a:ea typeface="Montserrat Light"/>
              <a:cs typeface="Montserrat Light"/>
              <a:sym typeface="Montserrat Light"/>
            </a:endParaRPr>
          </a:p>
        </p:txBody>
      </p:sp>
      <p:sp>
        <p:nvSpPr>
          <p:cNvPr id="71" name="Google Shape;71;p16"/>
          <p:cNvSpPr txBox="1"/>
          <p:nvPr/>
        </p:nvSpPr>
        <p:spPr>
          <a:xfrm>
            <a:off x="311698" y="1042350"/>
            <a:ext cx="8491500" cy="3416400"/>
          </a:xfrm>
          <a:prstGeom prst="rect">
            <a:avLst/>
          </a:prstGeom>
          <a:noFill/>
          <a:ln>
            <a:noFill/>
          </a:ln>
        </p:spPr>
        <p:txBody>
          <a:bodyPr anchorCtr="0" anchor="t" bIns="34275" lIns="68575" spcFirstLastPara="1" rIns="68575" wrap="square" tIns="34275">
            <a:noAutofit/>
          </a:bodyPr>
          <a:lstStyle/>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i="0" sz="1400" u="none" cap="none" strike="noStrike">
              <a:solidFill>
                <a:srgbClr val="0086BF"/>
              </a:solidFill>
              <a:latin typeface="Montserrat"/>
              <a:ea typeface="Montserrat"/>
              <a:cs typeface="Montserrat"/>
              <a:sym typeface="Montserrat"/>
            </a:endParaRPr>
          </a:p>
          <a:p>
            <a:pPr indent="0" lvl="0" marL="457200" marR="0" rtl="0" algn="l">
              <a:lnSpc>
                <a:spcPct val="90000"/>
              </a:lnSpc>
              <a:spcBef>
                <a:spcPts val="0"/>
              </a:spcBef>
              <a:spcAft>
                <a:spcPts val="0"/>
              </a:spcAft>
              <a:buNone/>
            </a:pPr>
            <a:r>
              <a:t/>
            </a:r>
            <a:endParaRPr sz="1400">
              <a:solidFill>
                <a:srgbClr val="0086BF"/>
              </a:solidFill>
              <a:latin typeface="Montserrat"/>
              <a:ea typeface="Montserrat"/>
              <a:cs typeface="Montserrat"/>
              <a:sym typeface="Montserrat"/>
            </a:endParaRPr>
          </a:p>
          <a:p>
            <a:pPr indent="-317500" lvl="0" marL="457200" marR="0" rtl="0" algn="l">
              <a:lnSpc>
                <a:spcPct val="90000"/>
              </a:lnSpc>
              <a:spcBef>
                <a:spcPts val="0"/>
              </a:spcBef>
              <a:spcAft>
                <a:spcPts val="0"/>
              </a:spcAft>
              <a:buClr>
                <a:srgbClr val="6BCABA"/>
              </a:buClr>
              <a:buSzPts val="1400"/>
              <a:buFont typeface="Montserrat"/>
              <a:buChar char="●"/>
            </a:pPr>
            <a:r>
              <a:rPr i="0" lang="en" sz="1400" u="none" cap="none" strike="noStrik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_AND_BODY_1">
    <p:spTree>
      <p:nvGrpSpPr>
        <p:cNvPr id="72" name="Shape 72"/>
        <p:cNvGrpSpPr/>
        <p:nvPr/>
      </p:nvGrpSpPr>
      <p:grpSpPr>
        <a:xfrm>
          <a:off x="0" y="0"/>
          <a:ext cx="0" cy="0"/>
          <a:chOff x="0" y="0"/>
          <a:chExt cx="0" cy="0"/>
        </a:xfrm>
      </p:grpSpPr>
      <p:sp>
        <p:nvSpPr>
          <p:cNvPr id="73" name="Google Shape;73;p17"/>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7"/>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75" name="Google Shape;75;p17"/>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2 Columns" type="twoColTx">
  <p:cSld name="TITLE_AND_TWO_COLUMNS">
    <p:spTree>
      <p:nvGrpSpPr>
        <p:cNvPr id="76" name="Shape 76"/>
        <p:cNvGrpSpPr/>
        <p:nvPr/>
      </p:nvGrpSpPr>
      <p:grpSpPr>
        <a:xfrm>
          <a:off x="0" y="0"/>
          <a:ext cx="0" cy="0"/>
          <a:chOff x="0" y="0"/>
          <a:chExt cx="0" cy="0"/>
        </a:xfrm>
      </p:grpSpPr>
      <p:sp>
        <p:nvSpPr>
          <p:cNvPr id="77" name="Google Shape;77;p18"/>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8"/>
          <p:cNvSpPr txBox="1"/>
          <p:nvPr>
            <p:ph idx="1" type="body"/>
          </p:nvPr>
        </p:nvSpPr>
        <p:spPr>
          <a:xfrm>
            <a:off x="311703"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79" name="Google Shape;79;p18"/>
          <p:cNvSpPr txBox="1"/>
          <p:nvPr>
            <p:ph idx="2" type="body"/>
          </p:nvPr>
        </p:nvSpPr>
        <p:spPr>
          <a:xfrm>
            <a:off x="4744862" y="1042350"/>
            <a:ext cx="40875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80" name="Google Shape;80;p18"/>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81" name="Shape 81"/>
        <p:cNvGrpSpPr/>
        <p:nvPr/>
      </p:nvGrpSpPr>
      <p:grpSpPr>
        <a:xfrm>
          <a:off x="0" y="0"/>
          <a:ext cx="0" cy="0"/>
          <a:chOff x="0" y="0"/>
          <a:chExt cx="0" cy="0"/>
        </a:xfrm>
      </p:grpSpPr>
      <p:sp>
        <p:nvSpPr>
          <p:cNvPr id="82" name="Google Shape;82;p19"/>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Gold 1">
  <p:cSld name="CUSTOM_1_2">
    <p:spTree>
      <p:nvGrpSpPr>
        <p:cNvPr id="83" name="Shape 83"/>
        <p:cNvGrpSpPr/>
        <p:nvPr/>
      </p:nvGrpSpPr>
      <p:grpSpPr>
        <a:xfrm>
          <a:off x="0" y="0"/>
          <a:ext cx="0" cy="0"/>
          <a:chOff x="0" y="0"/>
          <a:chExt cx="0" cy="0"/>
        </a:xfrm>
      </p:grpSpPr>
      <p:pic>
        <p:nvPicPr>
          <p:cNvPr id="84" name="Google Shape;84;p20"/>
          <p:cNvPicPr preferRelativeResize="0"/>
          <p:nvPr/>
        </p:nvPicPr>
        <p:blipFill rotWithShape="1">
          <a:blip r:embed="rId2">
            <a:alphaModFix/>
          </a:blip>
          <a:srcRect b="0" l="0" r="0" t="0"/>
          <a:stretch/>
        </p:blipFill>
        <p:spPr>
          <a:xfrm>
            <a:off x="-6" y="0"/>
            <a:ext cx="9144000" cy="5143500"/>
          </a:xfrm>
          <a:prstGeom prst="rect">
            <a:avLst/>
          </a:prstGeom>
          <a:noFill/>
          <a:ln>
            <a:noFill/>
          </a:ln>
        </p:spPr>
      </p:pic>
      <p:sp>
        <p:nvSpPr>
          <p:cNvPr id="85" name="Google Shape;85;p20"/>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 name="Google Shape;86;p20"/>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p:txBody>
      </p:sp>
      <p:sp>
        <p:nvSpPr>
          <p:cNvPr id="87" name="Google Shape;87;p20"/>
          <p:cNvSpPr/>
          <p:nvPr/>
        </p:nvSpPr>
        <p:spPr>
          <a:xfrm flipH="1" rot="10800000">
            <a:off x="0" y="0"/>
            <a:ext cx="4351200" cy="1364100"/>
          </a:xfrm>
          <a:prstGeom prst="rtTriangle">
            <a:avLst/>
          </a:prstGeom>
          <a:solidFill>
            <a:srgbClr val="0086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0"/>
          <p:cNvSpPr/>
          <p:nvPr/>
        </p:nvSpPr>
        <p:spPr>
          <a:xfrm flipH="1">
            <a:off x="4792800" y="3779400"/>
            <a:ext cx="4351200" cy="1364100"/>
          </a:xfrm>
          <a:prstGeom prst="rtTriangle">
            <a:avLst/>
          </a:prstGeom>
          <a:solidFill>
            <a:srgbClr val="00B5E2">
              <a:alpha val="83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0"/>
          <p:cNvSpPr/>
          <p:nvPr/>
        </p:nvSpPr>
        <p:spPr>
          <a:xfrm flipH="1" rot="-5400000">
            <a:off x="7757100" y="22800"/>
            <a:ext cx="1409700" cy="13641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0"/>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Blue">
  <p:cSld name="CUSTOM_2">
    <p:spTree>
      <p:nvGrpSpPr>
        <p:cNvPr id="91" name="Shape 91"/>
        <p:cNvGrpSpPr/>
        <p:nvPr/>
      </p:nvGrpSpPr>
      <p:grpSpPr>
        <a:xfrm>
          <a:off x="0" y="0"/>
          <a:ext cx="0" cy="0"/>
          <a:chOff x="0" y="0"/>
          <a:chExt cx="0" cy="0"/>
        </a:xfrm>
      </p:grpSpPr>
      <p:pic>
        <p:nvPicPr>
          <p:cNvPr id="92" name="Google Shape;92;p21"/>
          <p:cNvPicPr preferRelativeResize="0"/>
          <p:nvPr/>
        </p:nvPicPr>
        <p:blipFill rotWithShape="1">
          <a:blip r:embed="rId2">
            <a:alphaModFix/>
          </a:blip>
          <a:srcRect b="0" l="0" r="0" t="0"/>
          <a:stretch/>
        </p:blipFill>
        <p:spPr>
          <a:xfrm>
            <a:off x="-6" y="0"/>
            <a:ext cx="9144000" cy="5143500"/>
          </a:xfrm>
          <a:prstGeom prst="rect">
            <a:avLst/>
          </a:prstGeom>
          <a:noFill/>
          <a:ln>
            <a:noFill/>
          </a:ln>
        </p:spPr>
      </p:pic>
      <p:sp>
        <p:nvSpPr>
          <p:cNvPr id="93" name="Google Shape;93;p21"/>
          <p:cNvSpPr txBox="1"/>
          <p:nvPr/>
        </p:nvSpPr>
        <p:spPr>
          <a:xfrm>
            <a:off x="6827008" y="3822769"/>
            <a:ext cx="1896000" cy="929400"/>
          </a:xfrm>
          <a:prstGeom prst="rect">
            <a:avLst/>
          </a:prstGeom>
          <a:noFill/>
          <a:ln>
            <a:noFill/>
          </a:ln>
        </p:spPr>
        <p:txBody>
          <a:bodyPr anchorCtr="0" anchor="b" bIns="68575" lIns="68575" spcFirstLastPara="1" rIns="68575" wrap="square" tIns="68575">
            <a:noAutofit/>
          </a:bodyPr>
          <a:lstStyle/>
          <a:p>
            <a:pPr indent="0" lvl="0" marL="0" rtl="0" algn="r">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94" name="Google Shape;94;p21"/>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p:txBody>
      </p:sp>
      <p:pic>
        <p:nvPicPr>
          <p:cNvPr id="95" name="Google Shape;95;p21"/>
          <p:cNvPicPr preferRelativeResize="0"/>
          <p:nvPr/>
        </p:nvPicPr>
        <p:blipFill rotWithShape="1">
          <a:blip r:embed="rId3">
            <a:alphaModFix/>
          </a:blip>
          <a:srcRect b="109" l="0" r="0" t="109"/>
          <a:stretch/>
        </p:blipFill>
        <p:spPr>
          <a:xfrm>
            <a:off x="414891" y="405263"/>
            <a:ext cx="1078668" cy="1565664"/>
          </a:xfrm>
          <a:prstGeom prst="rect">
            <a:avLst/>
          </a:prstGeom>
          <a:noFill/>
          <a:ln>
            <a:noFill/>
          </a:ln>
        </p:spPr>
      </p:pic>
      <p:sp>
        <p:nvSpPr>
          <p:cNvPr id="96" name="Google Shape;96;p21"/>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21"/>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ide Bar">
  <p:cSld name="TITLE_AND_TWO_COLUMNS_1">
    <p:spTree>
      <p:nvGrpSpPr>
        <p:cNvPr id="98" name="Shape 98"/>
        <p:cNvGrpSpPr/>
        <p:nvPr/>
      </p:nvGrpSpPr>
      <p:grpSpPr>
        <a:xfrm>
          <a:off x="0" y="0"/>
          <a:ext cx="0" cy="0"/>
          <a:chOff x="0" y="0"/>
          <a:chExt cx="0" cy="0"/>
        </a:xfrm>
      </p:grpSpPr>
      <p:sp>
        <p:nvSpPr>
          <p:cNvPr id="99" name="Google Shape;99;p22"/>
          <p:cNvSpPr/>
          <p:nvPr/>
        </p:nvSpPr>
        <p:spPr>
          <a:xfrm>
            <a:off x="6665050" y="0"/>
            <a:ext cx="2481300" cy="4654500"/>
          </a:xfrm>
          <a:prstGeom prst="rect">
            <a:avLst/>
          </a:prstGeom>
          <a:solidFill>
            <a:srgbClr val="6BCAB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rgbClr val="FFFFFF"/>
              </a:solidFill>
              <a:latin typeface="Montserrat Light"/>
              <a:ea typeface="Montserrat Light"/>
              <a:cs typeface="Montserrat Light"/>
              <a:sym typeface="Montserrat Light"/>
            </a:endParaRPr>
          </a:p>
        </p:txBody>
      </p:sp>
      <p:sp>
        <p:nvSpPr>
          <p:cNvPr id="100" name="Google Shape;100;p22"/>
          <p:cNvSpPr txBox="1"/>
          <p:nvPr>
            <p:ph type="title"/>
          </p:nvPr>
        </p:nvSpPr>
        <p:spPr>
          <a:xfrm>
            <a:off x="311700" y="231625"/>
            <a:ext cx="6227100" cy="572700"/>
          </a:xfrm>
          <a:prstGeom prst="rect">
            <a:avLst/>
          </a:prstGeom>
        </p:spPr>
        <p:txBody>
          <a:bodyPr anchorCtr="0" anchor="t" bIns="91400" lIns="91400" spcFirstLastPara="1" rIns="91400" wrap="square" tIns="9140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2"/>
          <p:cNvSpPr txBox="1"/>
          <p:nvPr>
            <p:ph idx="1" type="body"/>
          </p:nvPr>
        </p:nvSpPr>
        <p:spPr>
          <a:xfrm>
            <a:off x="311705" y="1042350"/>
            <a:ext cx="6081000" cy="3416400"/>
          </a:xfrm>
          <a:prstGeom prst="rect">
            <a:avLst/>
          </a:prstGeom>
        </p:spPr>
        <p:txBody>
          <a:bodyPr anchorCtr="0" anchor="t" bIns="91400" lIns="91400" spcFirstLastPara="1" rIns="91400" wrap="square" tIns="91400">
            <a:noAutofit/>
          </a:bodyPr>
          <a:lstStyle>
            <a:lvl1pPr indent="-323850" lvl="0" marL="457200" rtl="0">
              <a:spcBef>
                <a:spcPts val="0"/>
              </a:spcBef>
              <a:spcAft>
                <a:spcPts val="0"/>
              </a:spcAft>
              <a:buSzPts val="1500"/>
              <a:buChar char="●"/>
              <a:defRPr/>
            </a:lvl1pPr>
            <a:lvl2pPr indent="-317500" lvl="1" marL="914400" rtl="0">
              <a:spcBef>
                <a:spcPts val="800"/>
              </a:spcBef>
              <a:spcAft>
                <a:spcPts val="0"/>
              </a:spcAft>
              <a:buSzPts val="1400"/>
              <a:buChar char="○"/>
              <a:defRPr/>
            </a:lvl2pPr>
            <a:lvl3pPr indent="-298450" lvl="2" marL="1371600" rtl="0">
              <a:spcBef>
                <a:spcPts val="800"/>
              </a:spcBef>
              <a:spcAft>
                <a:spcPts val="0"/>
              </a:spcAft>
              <a:buSzPts val="1100"/>
              <a:buChar char="■"/>
              <a:defRPr/>
            </a:lvl3pPr>
            <a:lvl4pPr indent="-285750" lvl="3" marL="1828800" rtl="0">
              <a:spcBef>
                <a:spcPts val="800"/>
              </a:spcBef>
              <a:spcAft>
                <a:spcPts val="0"/>
              </a:spcAft>
              <a:buSzPts val="900"/>
              <a:buChar char="●"/>
              <a:defRPr/>
            </a:lvl4pPr>
            <a:lvl5pPr indent="-285750" lvl="4" marL="2286000" rtl="0">
              <a:spcBef>
                <a:spcPts val="800"/>
              </a:spcBef>
              <a:spcAft>
                <a:spcPts val="0"/>
              </a:spcAft>
              <a:buSzPts val="900"/>
              <a:buChar char="○"/>
              <a:defRPr/>
            </a:lvl5pPr>
            <a:lvl6pPr indent="-285750" lvl="5" marL="2743200" rtl="0">
              <a:spcBef>
                <a:spcPts val="800"/>
              </a:spcBef>
              <a:spcAft>
                <a:spcPts val="0"/>
              </a:spcAft>
              <a:buSzPts val="900"/>
              <a:buChar char="■"/>
              <a:defRPr/>
            </a:lvl6pPr>
            <a:lvl7pPr indent="-285750" lvl="6" marL="3200400" rtl="0">
              <a:spcBef>
                <a:spcPts val="800"/>
              </a:spcBef>
              <a:spcAft>
                <a:spcPts val="0"/>
              </a:spcAft>
              <a:buSzPts val="900"/>
              <a:buChar char="●"/>
              <a:defRPr/>
            </a:lvl7pPr>
            <a:lvl8pPr indent="-285750" lvl="7" marL="3657600" rtl="0">
              <a:spcBef>
                <a:spcPts val="800"/>
              </a:spcBef>
              <a:spcAft>
                <a:spcPts val="0"/>
              </a:spcAft>
              <a:buSzPts val="900"/>
              <a:buChar char="○"/>
              <a:defRPr/>
            </a:lvl8pPr>
            <a:lvl9pPr indent="-285750" lvl="8" marL="4114800" rtl="0">
              <a:spcBef>
                <a:spcPts val="800"/>
              </a:spcBef>
              <a:spcAft>
                <a:spcPts val="800"/>
              </a:spcAft>
              <a:buSzPts val="900"/>
              <a:buChar char="■"/>
              <a:defRPr/>
            </a:lvl9pPr>
          </a:lstStyle>
          <a:p/>
        </p:txBody>
      </p:sp>
      <p:sp>
        <p:nvSpPr>
          <p:cNvPr id="102" name="Google Shape;102;p22"/>
          <p:cNvSpPr txBox="1"/>
          <p:nvPr>
            <p:ph idx="2" type="body"/>
          </p:nvPr>
        </p:nvSpPr>
        <p:spPr>
          <a:xfrm>
            <a:off x="6855684" y="879163"/>
            <a:ext cx="2103900" cy="2458200"/>
          </a:xfrm>
          <a:prstGeom prst="rect">
            <a:avLst/>
          </a:prstGeom>
        </p:spPr>
        <p:txBody>
          <a:bodyPr anchorCtr="0" anchor="t" bIns="91400" lIns="91400" spcFirstLastPara="1" rIns="91400" wrap="square" tIns="91400">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103" name="Google Shape;103;p22"/>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22"/>
          <p:cNvSpPr txBox="1"/>
          <p:nvPr>
            <p:ph idx="3" type="subTitle"/>
          </p:nvPr>
        </p:nvSpPr>
        <p:spPr>
          <a:xfrm>
            <a:off x="6855684" y="292906"/>
            <a:ext cx="2103900" cy="572700"/>
          </a:xfrm>
          <a:prstGeom prst="rect">
            <a:avLst/>
          </a:prstGeom>
        </p:spPr>
        <p:txBody>
          <a:bodyPr anchorCtr="0" anchor="t" bIns="91400" lIns="91400" spcFirstLastPara="1" rIns="91400" wrap="square" tIns="91400">
            <a:noAutofit/>
          </a:bodyPr>
          <a:lstStyle>
            <a:lvl1pPr lvl="0" rtl="0">
              <a:spcBef>
                <a:spcPts val="0"/>
              </a:spcBef>
              <a:spcAft>
                <a:spcPts val="0"/>
              </a:spcAft>
              <a:buNone/>
              <a:defRPr b="1" sz="1200">
                <a:solidFill>
                  <a:srgbClr val="FFFFFF"/>
                </a:solidFill>
                <a:latin typeface="Montserrat"/>
                <a:ea typeface="Montserrat"/>
                <a:cs typeface="Montserrat"/>
                <a:sym typeface="Montserrat"/>
              </a:defRPr>
            </a:lvl1pPr>
            <a:lvl2pPr lvl="1" rtl="0">
              <a:spcBef>
                <a:spcPts val="800"/>
              </a:spcBef>
              <a:spcAft>
                <a:spcPts val="0"/>
              </a:spcAft>
              <a:buNone/>
              <a:defRPr b="1" sz="1200">
                <a:solidFill>
                  <a:srgbClr val="FFFFFF"/>
                </a:solidFill>
                <a:latin typeface="Montserrat"/>
                <a:ea typeface="Montserrat"/>
                <a:cs typeface="Montserrat"/>
                <a:sym typeface="Montserrat"/>
              </a:defRPr>
            </a:lvl2pPr>
            <a:lvl3pPr lvl="2" rtl="0">
              <a:spcBef>
                <a:spcPts val="800"/>
              </a:spcBef>
              <a:spcAft>
                <a:spcPts val="0"/>
              </a:spcAft>
              <a:buNone/>
              <a:defRPr b="1" sz="1200">
                <a:solidFill>
                  <a:srgbClr val="FFFFFF"/>
                </a:solidFill>
                <a:latin typeface="Montserrat"/>
                <a:ea typeface="Montserrat"/>
                <a:cs typeface="Montserrat"/>
                <a:sym typeface="Montserrat"/>
              </a:defRPr>
            </a:lvl3pPr>
            <a:lvl4pPr lvl="3" rtl="0">
              <a:spcBef>
                <a:spcPts val="800"/>
              </a:spcBef>
              <a:spcAft>
                <a:spcPts val="0"/>
              </a:spcAft>
              <a:buNone/>
              <a:defRPr b="1" sz="1200">
                <a:solidFill>
                  <a:srgbClr val="FFFFFF"/>
                </a:solidFill>
                <a:latin typeface="Montserrat"/>
                <a:ea typeface="Montserrat"/>
                <a:cs typeface="Montserrat"/>
                <a:sym typeface="Montserrat"/>
              </a:defRPr>
            </a:lvl4pPr>
            <a:lvl5pPr lvl="4" rtl="0">
              <a:spcBef>
                <a:spcPts val="800"/>
              </a:spcBef>
              <a:spcAft>
                <a:spcPts val="0"/>
              </a:spcAft>
              <a:buNone/>
              <a:defRPr b="1" sz="1200">
                <a:solidFill>
                  <a:srgbClr val="FFFFFF"/>
                </a:solidFill>
                <a:latin typeface="Montserrat"/>
                <a:ea typeface="Montserrat"/>
                <a:cs typeface="Montserrat"/>
                <a:sym typeface="Montserrat"/>
              </a:defRPr>
            </a:lvl5pPr>
            <a:lvl6pPr lvl="5" rtl="0">
              <a:spcBef>
                <a:spcPts val="800"/>
              </a:spcBef>
              <a:spcAft>
                <a:spcPts val="0"/>
              </a:spcAft>
              <a:buNone/>
              <a:defRPr b="1" sz="1200">
                <a:solidFill>
                  <a:srgbClr val="FFFFFF"/>
                </a:solidFill>
                <a:latin typeface="Montserrat"/>
                <a:ea typeface="Montserrat"/>
                <a:cs typeface="Montserrat"/>
                <a:sym typeface="Montserrat"/>
              </a:defRPr>
            </a:lvl6pPr>
            <a:lvl7pPr lvl="6" rtl="0">
              <a:spcBef>
                <a:spcPts val="800"/>
              </a:spcBef>
              <a:spcAft>
                <a:spcPts val="0"/>
              </a:spcAft>
              <a:buNone/>
              <a:defRPr b="1" sz="1200">
                <a:solidFill>
                  <a:srgbClr val="FFFFFF"/>
                </a:solidFill>
                <a:latin typeface="Montserrat"/>
                <a:ea typeface="Montserrat"/>
                <a:cs typeface="Montserrat"/>
                <a:sym typeface="Montserrat"/>
              </a:defRPr>
            </a:lvl7pPr>
            <a:lvl8pPr lvl="7" rtl="0">
              <a:spcBef>
                <a:spcPts val="800"/>
              </a:spcBef>
              <a:spcAft>
                <a:spcPts val="0"/>
              </a:spcAft>
              <a:buNone/>
              <a:defRPr b="1" sz="1200">
                <a:solidFill>
                  <a:srgbClr val="FFFFFF"/>
                </a:solidFill>
                <a:latin typeface="Montserrat"/>
                <a:ea typeface="Montserrat"/>
                <a:cs typeface="Montserrat"/>
                <a:sym typeface="Montserrat"/>
              </a:defRPr>
            </a:lvl8pPr>
            <a:lvl9pPr lvl="8" rtl="0">
              <a:spcBef>
                <a:spcPts val="800"/>
              </a:spcBef>
              <a:spcAft>
                <a:spcPts val="800"/>
              </a:spcAft>
              <a:buNone/>
              <a:defRPr b="1" sz="1200">
                <a:solidFill>
                  <a:srgbClr val="FFFFFF"/>
                </a:solidFill>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700725"/>
            <a:ext cx="9144000" cy="442800"/>
          </a:xfrm>
          <a:prstGeom prst="rect">
            <a:avLst/>
          </a:prstGeom>
          <a:solidFill>
            <a:srgbClr val="00B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88888"/>
              </a:solidFill>
            </a:endParaRPr>
          </a:p>
        </p:txBody>
      </p:sp>
      <p:sp>
        <p:nvSpPr>
          <p:cNvPr id="52" name="Google Shape;52;p13"/>
          <p:cNvSpPr txBox="1"/>
          <p:nvPr/>
        </p:nvSpPr>
        <p:spPr>
          <a:xfrm>
            <a:off x="5724476" y="4869474"/>
            <a:ext cx="3086700" cy="2739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b="0" i="0" lang="en" sz="800" u="none" cap="none" strike="noStrike">
                <a:solidFill>
                  <a:srgbClr val="FFFFFF"/>
                </a:solidFill>
                <a:latin typeface="Montserrat Light"/>
                <a:ea typeface="Montserrat Light"/>
                <a:cs typeface="Montserrat Light"/>
                <a:sym typeface="Montserrat Light"/>
              </a:rPr>
              <a:t>org</a:t>
            </a:r>
            <a:endParaRPr b="0" i="0" sz="800" u="none" cap="none" strike="noStrike">
              <a:solidFill>
                <a:srgbClr val="FFFFFF"/>
              </a:solidFill>
              <a:latin typeface="Montserrat Light"/>
              <a:ea typeface="Montserrat Light"/>
              <a:cs typeface="Montserrat Light"/>
              <a:sym typeface="Montserrat Light"/>
            </a:endParaRPr>
          </a:p>
        </p:txBody>
      </p:sp>
      <p:sp>
        <p:nvSpPr>
          <p:cNvPr id="53" name="Google Shape;53;p13"/>
          <p:cNvSpPr txBox="1"/>
          <p:nvPr/>
        </p:nvSpPr>
        <p:spPr>
          <a:xfrm>
            <a:off x="1042268" y="4869474"/>
            <a:ext cx="3086700" cy="273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800" u="none" cap="none" strike="noStrike">
                <a:solidFill>
                  <a:srgbClr val="FFFFFF"/>
                </a:solidFill>
                <a:latin typeface="Montserrat Light"/>
                <a:ea typeface="Montserrat Light"/>
                <a:cs typeface="Montserrat Light"/>
                <a:sym typeface="Montserrat Light"/>
              </a:rPr>
              <a:t>Fintech Open Source Foundation</a:t>
            </a:r>
            <a:endParaRPr b="0" i="0" sz="800" u="none" cap="none" strike="noStrike">
              <a:solidFill>
                <a:srgbClr val="FFFFFF"/>
              </a:solidFill>
              <a:latin typeface="Montserrat Light"/>
              <a:ea typeface="Montserrat Light"/>
              <a:cs typeface="Montserrat Light"/>
              <a:sym typeface="Montserrat Light"/>
            </a:endParaRPr>
          </a:p>
        </p:txBody>
      </p:sp>
      <p:pic>
        <p:nvPicPr>
          <p:cNvPr id="54" name="Google Shape;54;p13"/>
          <p:cNvPicPr preferRelativeResize="0"/>
          <p:nvPr/>
        </p:nvPicPr>
        <p:blipFill rotWithShape="1">
          <a:blip r:embed="rId1">
            <a:alphaModFix/>
          </a:blip>
          <a:srcRect b="72172" l="0" r="0" t="0"/>
          <a:stretch/>
        </p:blipFill>
        <p:spPr>
          <a:xfrm>
            <a:off x="325125" y="4869475"/>
            <a:ext cx="919201" cy="205824"/>
          </a:xfrm>
          <a:prstGeom prst="rect">
            <a:avLst/>
          </a:prstGeom>
          <a:noFill/>
          <a:ln>
            <a:noFill/>
          </a:ln>
        </p:spPr>
      </p:pic>
      <p:sp>
        <p:nvSpPr>
          <p:cNvPr id="55" name="Google Shape;55;p13"/>
          <p:cNvSpPr txBox="1"/>
          <p:nvPr>
            <p:ph type="title"/>
          </p:nvPr>
        </p:nvSpPr>
        <p:spPr>
          <a:xfrm>
            <a:off x="311700" y="231631"/>
            <a:ext cx="8520600" cy="572700"/>
          </a:xfrm>
          <a:prstGeom prst="rect">
            <a:avLst/>
          </a:prstGeom>
          <a:noFill/>
          <a:ln>
            <a:noFill/>
          </a:ln>
        </p:spPr>
        <p:txBody>
          <a:bodyPr anchorCtr="0" anchor="t" bIns="91400" lIns="91400" spcFirstLastPara="1" rIns="91400" wrap="square" tIns="9140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3"/>
          <p:cNvSpPr txBox="1"/>
          <p:nvPr>
            <p:ph idx="1" type="body"/>
          </p:nvPr>
        </p:nvSpPr>
        <p:spPr>
          <a:xfrm>
            <a:off x="311700" y="1038175"/>
            <a:ext cx="8520600" cy="3416400"/>
          </a:xfrm>
          <a:prstGeom prst="rect">
            <a:avLst/>
          </a:prstGeom>
          <a:noFill/>
          <a:ln>
            <a:noFill/>
          </a:ln>
        </p:spPr>
        <p:txBody>
          <a:bodyPr anchorCtr="0" anchor="t" bIns="91400" lIns="91400" spcFirstLastPara="1" rIns="91400" wrap="square" tIns="91400">
            <a:noAutofit/>
          </a:bodyPr>
          <a:lstStyle>
            <a:lvl1pPr indent="-323850" lvl="0" marL="45720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indent="-317500" lvl="1" marL="9144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indent="-298450" lvl="2" marL="137160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indent="-285750" lvl="3" marL="18288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indent="-285750" lvl="4" marL="22860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indent="-285750" lvl="5" marL="27432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indent="-285750" lvl="6" marL="32004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indent="-285750" lvl="7" marL="365760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indent="-285750" lvl="8" marL="411480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p:txBody>
      </p:sp>
      <p:sp>
        <p:nvSpPr>
          <p:cNvPr id="57" name="Google Shape;57;p13"/>
          <p:cNvSpPr txBox="1"/>
          <p:nvPr>
            <p:ph idx="12" type="sldNum"/>
          </p:nvPr>
        </p:nvSpPr>
        <p:spPr>
          <a:xfrm>
            <a:off x="8803302" y="4732050"/>
            <a:ext cx="266100" cy="393600"/>
          </a:xfrm>
          <a:prstGeom prst="rect">
            <a:avLst/>
          </a:prstGeom>
          <a:noFill/>
          <a:ln>
            <a:noFill/>
          </a:ln>
        </p:spPr>
        <p:txBody>
          <a:bodyPr anchorCtr="0" anchor="ctr" bIns="91400" lIns="91400" spcFirstLastPara="1" rIns="91400" wrap="square" tIns="91400">
            <a:noAutofit/>
          </a:bodyPr>
          <a:lstStyle>
            <a:lvl1pPr lvl="0" rtl="0" algn="r">
              <a:buNone/>
              <a:defRPr sz="800">
                <a:solidFill>
                  <a:srgbClr val="FFFFFF"/>
                </a:solidFill>
                <a:latin typeface="Montserrat Medium"/>
                <a:ea typeface="Montserrat Medium"/>
                <a:cs typeface="Montserrat Medium"/>
                <a:sym typeface="Montserrat Medium"/>
              </a:defRPr>
            </a:lvl1pPr>
            <a:lvl2pPr lvl="1" rtl="0" algn="r">
              <a:buNone/>
              <a:defRPr sz="800">
                <a:solidFill>
                  <a:srgbClr val="FFFFFF"/>
                </a:solidFill>
                <a:latin typeface="Montserrat Medium"/>
                <a:ea typeface="Montserrat Medium"/>
                <a:cs typeface="Montserrat Medium"/>
                <a:sym typeface="Montserrat Medium"/>
              </a:defRPr>
            </a:lvl2pPr>
            <a:lvl3pPr lvl="2" rtl="0" algn="r">
              <a:buNone/>
              <a:defRPr sz="800">
                <a:solidFill>
                  <a:srgbClr val="FFFFFF"/>
                </a:solidFill>
                <a:latin typeface="Montserrat Medium"/>
                <a:ea typeface="Montserrat Medium"/>
                <a:cs typeface="Montserrat Medium"/>
                <a:sym typeface="Montserrat Medium"/>
              </a:defRPr>
            </a:lvl3pPr>
            <a:lvl4pPr lvl="3" rtl="0" algn="r">
              <a:buNone/>
              <a:defRPr sz="800">
                <a:solidFill>
                  <a:srgbClr val="FFFFFF"/>
                </a:solidFill>
                <a:latin typeface="Montserrat Medium"/>
                <a:ea typeface="Montserrat Medium"/>
                <a:cs typeface="Montserrat Medium"/>
                <a:sym typeface="Montserrat Medium"/>
              </a:defRPr>
            </a:lvl4pPr>
            <a:lvl5pPr lvl="4" rtl="0" algn="r">
              <a:buNone/>
              <a:defRPr sz="800">
                <a:solidFill>
                  <a:srgbClr val="FFFFFF"/>
                </a:solidFill>
                <a:latin typeface="Montserrat Medium"/>
                <a:ea typeface="Montserrat Medium"/>
                <a:cs typeface="Montserrat Medium"/>
                <a:sym typeface="Montserrat Medium"/>
              </a:defRPr>
            </a:lvl5pPr>
            <a:lvl6pPr lvl="5" rtl="0" algn="r">
              <a:buNone/>
              <a:defRPr sz="800">
                <a:solidFill>
                  <a:srgbClr val="FFFFFF"/>
                </a:solidFill>
                <a:latin typeface="Montserrat Medium"/>
                <a:ea typeface="Montserrat Medium"/>
                <a:cs typeface="Montserrat Medium"/>
                <a:sym typeface="Montserrat Medium"/>
              </a:defRPr>
            </a:lvl6pPr>
            <a:lvl7pPr lvl="6" rtl="0" algn="r">
              <a:buNone/>
              <a:defRPr sz="800">
                <a:solidFill>
                  <a:srgbClr val="FFFFFF"/>
                </a:solidFill>
                <a:latin typeface="Montserrat Medium"/>
                <a:ea typeface="Montserrat Medium"/>
                <a:cs typeface="Montserrat Medium"/>
                <a:sym typeface="Montserrat Medium"/>
              </a:defRPr>
            </a:lvl7pPr>
            <a:lvl8pPr lvl="7" rtl="0" algn="r">
              <a:buNone/>
              <a:defRPr sz="800">
                <a:solidFill>
                  <a:srgbClr val="FFFFFF"/>
                </a:solidFill>
                <a:latin typeface="Montserrat Medium"/>
                <a:ea typeface="Montserrat Medium"/>
                <a:cs typeface="Montserrat Medium"/>
                <a:sym typeface="Montserrat Medium"/>
              </a:defRPr>
            </a:lvl8pPr>
            <a:lvl9pPr lvl="8" rtl="0" algn="r">
              <a:buNone/>
              <a:defRPr sz="800">
                <a:solidFill>
                  <a:srgbClr val="FFFFF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hyperlink" Target="https://github.com/finos/branding/tree/master/project-logos" TargetMode="External"/><Relationship Id="rId4" Type="http://schemas.openxmlformats.org/officeDocument/2006/relationships/hyperlink" Target="mailto:help@fino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rPr lang="en"/>
              <a:t>How to use the FINOS deck template for Projects</a:t>
            </a:r>
            <a:endParaRPr/>
          </a:p>
        </p:txBody>
      </p:sp>
      <p:sp>
        <p:nvSpPr>
          <p:cNvPr id="110" name="Google Shape;110;p23"/>
          <p:cNvSpPr txBox="1"/>
          <p:nvPr>
            <p:ph idx="1" type="body"/>
          </p:nvPr>
        </p:nvSpPr>
        <p:spPr>
          <a:xfrm>
            <a:off x="311700" y="1038175"/>
            <a:ext cx="8520600" cy="3416400"/>
          </a:xfrm>
          <a:prstGeom prst="rect">
            <a:avLst/>
          </a:prstGeom>
        </p:spPr>
        <p:txBody>
          <a:bodyPr anchorCtr="0" anchor="t" bIns="91400" lIns="91400" spcFirstLastPara="1" rIns="91400" wrap="square" tIns="91400">
            <a:noAutofit/>
          </a:bodyPr>
          <a:lstStyle/>
          <a:p>
            <a:pPr indent="-323850" lvl="0" marL="457200" rtl="0" algn="l">
              <a:spcBef>
                <a:spcPts val="0"/>
              </a:spcBef>
              <a:spcAft>
                <a:spcPts val="0"/>
              </a:spcAft>
              <a:buClr>
                <a:srgbClr val="0086BF"/>
              </a:buClr>
              <a:buSzPts val="1500"/>
              <a:buChar char="●"/>
            </a:pPr>
            <a:r>
              <a:rPr lang="en">
                <a:solidFill>
                  <a:schemeClr val="accent3"/>
                </a:solidFill>
              </a:rPr>
              <a:t>This deck template was created for FINOS Project leads to use. The template should be used strictly </a:t>
            </a:r>
            <a:r>
              <a:rPr lang="en">
                <a:solidFill>
                  <a:schemeClr val="accent3"/>
                </a:solidFill>
              </a:rPr>
              <a:t>for </a:t>
            </a:r>
            <a:r>
              <a:rPr lang="en">
                <a:solidFill>
                  <a:schemeClr val="accent3"/>
                </a:solidFill>
              </a:rPr>
              <a:t>project-related materials and does not represent the views of FINOS or the Linux Foundation staff. </a:t>
            </a:r>
            <a:endParaRPr>
              <a:solidFill>
                <a:schemeClr val="accent3"/>
              </a:solidFill>
            </a:endParaRPr>
          </a:p>
          <a:p>
            <a:pPr indent="-323850" lvl="0" marL="457200" rtl="0" algn="l">
              <a:spcBef>
                <a:spcPts val="1000"/>
              </a:spcBef>
              <a:spcAft>
                <a:spcPts val="0"/>
              </a:spcAft>
              <a:buClr>
                <a:srgbClr val="0086BF"/>
              </a:buClr>
              <a:buSzPts val="1500"/>
              <a:buChar char="●"/>
            </a:pPr>
            <a:r>
              <a:rPr lang="en">
                <a:solidFill>
                  <a:schemeClr val="accent3"/>
                </a:solidFill>
              </a:rPr>
              <a:t>Click</a:t>
            </a:r>
            <a:r>
              <a:rPr lang="en"/>
              <a:t> </a:t>
            </a:r>
            <a:r>
              <a:rPr lang="en" u="sng">
                <a:solidFill>
                  <a:schemeClr val="accent1"/>
                </a:solidFill>
                <a:hlinkClick r:id="rId3">
                  <a:extLst>
                    <a:ext uri="{A12FA001-AC4F-418D-AE19-62706E023703}">
                      <ahyp:hlinkClr val="tx"/>
                    </a:ext>
                  </a:extLst>
                </a:hlinkClick>
              </a:rPr>
              <a:t>here</a:t>
            </a:r>
            <a:r>
              <a:rPr lang="en">
                <a:solidFill>
                  <a:schemeClr val="accent3"/>
                </a:solidFill>
              </a:rPr>
              <a:t> to access FINOS project logos.</a:t>
            </a:r>
            <a:endParaRPr>
              <a:solidFill>
                <a:schemeClr val="accent3"/>
              </a:solidFill>
            </a:endParaRPr>
          </a:p>
          <a:p>
            <a:pPr indent="-323850" lvl="0" marL="457200" rtl="0" algn="l">
              <a:spcBef>
                <a:spcPts val="1000"/>
              </a:spcBef>
              <a:spcAft>
                <a:spcPts val="1000"/>
              </a:spcAft>
              <a:buClr>
                <a:srgbClr val="0086BF"/>
              </a:buClr>
              <a:buSzPts val="1500"/>
              <a:buChar char="●"/>
            </a:pPr>
            <a:r>
              <a:rPr lang="en">
                <a:solidFill>
                  <a:schemeClr val="accent3"/>
                </a:solidFill>
              </a:rPr>
              <a:t>For questions, email </a:t>
            </a:r>
            <a:r>
              <a:rPr lang="en" u="sng">
                <a:solidFill>
                  <a:schemeClr val="hlink"/>
                </a:solidFill>
                <a:hlinkClick r:id="rId4"/>
              </a:rPr>
              <a:t>help@finos.org</a:t>
            </a:r>
            <a:r>
              <a:rPr lang="en">
                <a:solidFill>
                  <a:schemeClr val="accent3"/>
                </a:solidFill>
              </a:rPr>
              <a:t>.</a:t>
            </a:r>
            <a:endParaRPr>
              <a:solidFill>
                <a:schemeClr val="accent3"/>
              </a:solidFill>
            </a:endParaRPr>
          </a:p>
        </p:txBody>
      </p:sp>
      <p:sp>
        <p:nvSpPr>
          <p:cNvPr id="111" name="Google Shape;111;p23"/>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ctrTitle"/>
          </p:nvPr>
        </p:nvSpPr>
        <p:spPr>
          <a:xfrm>
            <a:off x="587198" y="1837025"/>
            <a:ext cx="5205600" cy="12585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t/>
            </a:r>
            <a:endParaRPr/>
          </a:p>
        </p:txBody>
      </p:sp>
      <p:sp>
        <p:nvSpPr>
          <p:cNvPr id="117" name="Google Shape;117;p24"/>
          <p:cNvSpPr txBox="1"/>
          <p:nvPr>
            <p:ph idx="1" type="subTitle"/>
          </p:nvPr>
        </p:nvSpPr>
        <p:spPr>
          <a:xfrm>
            <a:off x="599974" y="3027650"/>
            <a:ext cx="5205600" cy="8778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5"/>
          <p:cNvSpPr txBox="1"/>
          <p:nvPr/>
        </p:nvSpPr>
        <p:spPr>
          <a:xfrm>
            <a:off x="11000" y="-780325"/>
            <a:ext cx="9144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888888"/>
                </a:solidFill>
                <a:latin typeface="Montserrat"/>
                <a:ea typeface="Montserrat"/>
                <a:cs typeface="Montserrat"/>
                <a:sym typeface="Montserrat"/>
              </a:rPr>
              <a:t>Do not delete this slide.</a:t>
            </a:r>
            <a:endParaRPr b="1" sz="2800">
              <a:solidFill>
                <a:srgbClr val="888888"/>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6"/>
          <p:cNvSpPr txBox="1"/>
          <p:nvPr/>
        </p:nvSpPr>
        <p:spPr>
          <a:xfrm>
            <a:off x="11000" y="-780325"/>
            <a:ext cx="9144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888888"/>
                </a:solidFill>
                <a:latin typeface="Montserrat"/>
                <a:ea typeface="Montserrat"/>
                <a:cs typeface="Montserrat"/>
                <a:sym typeface="Montserrat"/>
              </a:rPr>
              <a:t>Do not delete this slide.</a:t>
            </a:r>
            <a:endParaRPr b="1" sz="2800">
              <a:solidFill>
                <a:srgbClr val="888888"/>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860092" y="1711069"/>
            <a:ext cx="4634700" cy="12882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t/>
            </a:r>
            <a:endParaRPr/>
          </a:p>
        </p:txBody>
      </p:sp>
      <p:sp>
        <p:nvSpPr>
          <p:cNvPr id="135" name="Google Shape;135;p27"/>
          <p:cNvSpPr txBox="1"/>
          <p:nvPr>
            <p:ph idx="1" type="subTitle"/>
          </p:nvPr>
        </p:nvSpPr>
        <p:spPr>
          <a:xfrm>
            <a:off x="860355" y="3044531"/>
            <a:ext cx="4634700" cy="1043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t/>
            </a:r>
            <a:endParaRPr/>
          </a:p>
        </p:txBody>
      </p:sp>
      <p:sp>
        <p:nvSpPr>
          <p:cNvPr id="136" name="Google Shape;136;p27"/>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231631"/>
            <a:ext cx="8520600" cy="572700"/>
          </a:xfrm>
          <a:prstGeom prst="rect">
            <a:avLst/>
          </a:prstGeom>
        </p:spPr>
        <p:txBody>
          <a:bodyPr anchorCtr="0" anchor="t" bIns="91400" lIns="91400" spcFirstLastPara="1" rIns="91400" wrap="square" tIns="91400">
            <a:noAutofit/>
          </a:bodyPr>
          <a:lstStyle/>
          <a:p>
            <a:pPr indent="0" lvl="0" marL="0" rtl="0" algn="l">
              <a:spcBef>
                <a:spcPts val="0"/>
              </a:spcBef>
              <a:spcAft>
                <a:spcPts val="0"/>
              </a:spcAft>
              <a:buNone/>
            </a:pPr>
            <a:r>
              <a:t/>
            </a:r>
            <a:endParaRPr/>
          </a:p>
        </p:txBody>
      </p:sp>
      <p:sp>
        <p:nvSpPr>
          <p:cNvPr id="142" name="Google Shape;142;p28"/>
          <p:cNvSpPr txBox="1"/>
          <p:nvPr>
            <p:ph idx="1" type="body"/>
          </p:nvPr>
        </p:nvSpPr>
        <p:spPr>
          <a:xfrm>
            <a:off x="311703" y="1042350"/>
            <a:ext cx="40875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t/>
            </a:r>
            <a:endParaRPr/>
          </a:p>
        </p:txBody>
      </p:sp>
      <p:sp>
        <p:nvSpPr>
          <p:cNvPr id="143" name="Google Shape;143;p28"/>
          <p:cNvSpPr txBox="1"/>
          <p:nvPr>
            <p:ph idx="2" type="body"/>
          </p:nvPr>
        </p:nvSpPr>
        <p:spPr>
          <a:xfrm>
            <a:off x="4744862" y="1042350"/>
            <a:ext cx="4087500" cy="3416400"/>
          </a:xfrm>
          <a:prstGeom prst="rect">
            <a:avLst/>
          </a:prstGeom>
        </p:spPr>
        <p:txBody>
          <a:bodyPr anchorCtr="0" anchor="t" bIns="91400" lIns="91400" spcFirstLastPara="1" rIns="91400" wrap="square" tIns="91400">
            <a:noAutofit/>
          </a:bodyPr>
          <a:lstStyle/>
          <a:p>
            <a:pPr indent="0" lvl="0" marL="0" rtl="0" algn="l">
              <a:spcBef>
                <a:spcPts val="0"/>
              </a:spcBef>
              <a:spcAft>
                <a:spcPts val="800"/>
              </a:spcAft>
              <a:buNone/>
            </a:pPr>
            <a:r>
              <a:t/>
            </a:r>
            <a:endParaRPr/>
          </a:p>
        </p:txBody>
      </p:sp>
      <p:sp>
        <p:nvSpPr>
          <p:cNvPr id="144" name="Google Shape;144;p28"/>
          <p:cNvSpPr txBox="1"/>
          <p:nvPr>
            <p:ph idx="12" type="sldNum"/>
          </p:nvPr>
        </p:nvSpPr>
        <p:spPr>
          <a:xfrm>
            <a:off x="8803302" y="4732050"/>
            <a:ext cx="266100" cy="393600"/>
          </a:xfrm>
          <a:prstGeom prst="rect">
            <a:avLst/>
          </a:prstGeom>
        </p:spPr>
        <p:txBody>
          <a:bodyPr anchorCtr="0" anchor="ctr"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42986" y="3514519"/>
            <a:ext cx="3243300" cy="1282500"/>
          </a:xfrm>
          <a:prstGeom prst="rect">
            <a:avLst/>
          </a:prstGeom>
        </p:spPr>
        <p:txBody>
          <a:bodyPr anchorCtr="0" anchor="b" bIns="91400" lIns="91400" spcFirstLastPara="1" rIns="91400" wrap="square" tIns="91400">
            <a:noAutofit/>
          </a:bodyPr>
          <a:lstStyle/>
          <a:p>
            <a:pPr indent="0" lvl="0" marL="0" rtl="0" algn="l">
              <a:spcBef>
                <a:spcPts val="0"/>
              </a:spcBef>
              <a:spcAft>
                <a:spcPts val="0"/>
              </a:spcAft>
              <a:buNone/>
            </a:pPr>
            <a:r>
              <a:t/>
            </a:r>
            <a:endParaRPr/>
          </a:p>
        </p:txBody>
      </p:sp>
      <p:sp>
        <p:nvSpPr>
          <p:cNvPr id="150" name="Google Shape;150;p29"/>
          <p:cNvSpPr txBox="1"/>
          <p:nvPr>
            <p:ph idx="12" type="sldNum"/>
          </p:nvPr>
        </p:nvSpPr>
        <p:spPr>
          <a:xfrm>
            <a:off x="8556784" y="4749851"/>
            <a:ext cx="548700" cy="393600"/>
          </a:xfrm>
          <a:prstGeom prst="rect">
            <a:avLst/>
          </a:prstGeom>
        </p:spPr>
        <p:txBody>
          <a:bodyPr anchorCtr="0" anchor="t" bIns="91400" lIns="91400" spcFirstLastPara="1" rIns="91400" wrap="square" tIns="914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