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Montserrat"/>
      <p:regular r:id="rId23"/>
      <p:bold r:id="rId24"/>
      <p:italic r:id="rId25"/>
      <p:boldItalic r:id="rId26"/>
    </p:embeddedFont>
    <p:embeddedFont>
      <p:font typeface="Montserrat Medium"/>
      <p:regular r:id="rId27"/>
      <p:bold r:id="rId28"/>
      <p:italic r:id="rId29"/>
      <p:boldItalic r:id="rId30"/>
    </p:embeddedFont>
    <p:embeddedFont>
      <p:font typeface="Montserrat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288">
          <p15:clr>
            <a:srgbClr val="A4A3A4"/>
          </p15:clr>
        </p15:guide>
        <p15:guide id="3" pos="5448">
          <p15:clr>
            <a:srgbClr val="A4A3A4"/>
          </p15:clr>
        </p15:guide>
        <p15:guide id="4" pos="5688">
          <p15:clr>
            <a:srgbClr val="A4A3A4"/>
          </p15:clr>
        </p15:guide>
        <p15:guide id="5" orient="horz" pos="3960">
          <p15:clr>
            <a:srgbClr val="A4A3A4"/>
          </p15:clr>
        </p15:guide>
        <p15:guide id="6" orient="horz" pos="264">
          <p15:clr>
            <a:srgbClr val="A4A3A4"/>
          </p15:clr>
        </p15:guide>
        <p15:guide id="7" pos="7392">
          <p15:clr>
            <a:srgbClr val="A4A3A4"/>
          </p15:clr>
        </p15:guide>
        <p15:guide id="8" pos="4056">
          <p15:clr>
            <a:srgbClr val="A4A3A4"/>
          </p15:clr>
        </p15:guide>
        <p15:guide id="9" pos="3600">
          <p15:clr>
            <a:srgbClr val="A4A3A4"/>
          </p15:clr>
        </p15:guide>
        <p15:guide id="10" orient="horz" pos="936">
          <p15:clr>
            <a:srgbClr val="A4A3A4"/>
          </p15:clr>
        </p15:guide>
        <p15:guide id="11" orient="horz" pos="4176">
          <p15:clr>
            <a:srgbClr val="A4A3A4"/>
          </p15:clr>
        </p15:guide>
        <p15:guide id="12" orient="horz" pos="3774">
          <p15:clr>
            <a:srgbClr val="A4A3A4"/>
          </p15:clr>
        </p15:guide>
        <p15:guide id="13" orient="horz" pos="4111">
          <p15:clr>
            <a:srgbClr val="A4A3A4"/>
          </p15:clr>
        </p15:guide>
        <p15:guide id="14" pos="6111">
          <p15:clr>
            <a:srgbClr val="A4A3A4"/>
          </p15:clr>
        </p15:guide>
        <p15:guide id="15" pos="7040">
          <p15:clr>
            <a:srgbClr val="A4A3A4"/>
          </p15:clr>
        </p15:guide>
        <p15:guide id="16" pos="7537">
          <p15:clr>
            <a:srgbClr val="A4A3A4"/>
          </p15:clr>
        </p15:guide>
        <p15:guide id="17" pos="4271">
          <p15:clr>
            <a:srgbClr val="A4A3A4"/>
          </p15:clr>
        </p15:guide>
        <p15:guide id="18" orient="horz" pos="3818">
          <p15:clr>
            <a:srgbClr val="000000"/>
          </p15:clr>
        </p15:guide>
        <p15:guide id="19" orient="horz" pos="3559">
          <p15:clr>
            <a:srgbClr val="000000"/>
          </p15:clr>
        </p15:guide>
        <p15:guide id="20" pos="7415">
          <p15:clr>
            <a:srgbClr val="000000"/>
          </p15:clr>
        </p15:guide>
        <p15:guide id="21" pos="7349">
          <p15:clr>
            <a:srgbClr val="000000"/>
          </p15:clr>
        </p15:guide>
        <p15:guide id="22" pos="1627">
          <p15:clr>
            <a:srgbClr val="000000"/>
          </p15:clr>
        </p15:guide>
        <p15:guide id="23" pos="1212">
          <p15:clr>
            <a:srgbClr val="000000"/>
          </p15:clr>
        </p15:guide>
        <p15:guide id="24" pos="5256">
          <p15:clr>
            <a:srgbClr val="000000"/>
          </p15:clr>
        </p15:guide>
        <p15:guide id="25" pos="6500">
          <p15:clr>
            <a:srgbClr val="000000"/>
          </p15:clr>
        </p15:guide>
        <p15:guide id="26" pos="310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67B6DA9-C13A-462A-9004-04C4C02C2660}">
  <a:tblStyle styleId="{A67B6DA9-C13A-462A-9004-04C4C02C26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816" orient="horz"/>
        <p:guide pos="288"/>
        <p:guide pos="5448"/>
        <p:guide pos="5688"/>
        <p:guide pos="3960" orient="horz"/>
        <p:guide pos="264" orient="horz"/>
        <p:guide pos="7392"/>
        <p:guide pos="4056"/>
        <p:guide pos="3600"/>
        <p:guide pos="936" orient="horz"/>
        <p:guide pos="4176" orient="horz"/>
        <p:guide pos="3774" orient="horz"/>
        <p:guide pos="4111" orient="horz"/>
        <p:guide pos="6111"/>
        <p:guide pos="7040"/>
        <p:guide pos="7537"/>
        <p:guide pos="4271"/>
        <p:guide pos="3818" orient="horz"/>
        <p:guide pos="3559" orient="horz"/>
        <p:guide pos="7415"/>
        <p:guide pos="7349"/>
        <p:guide pos="1627"/>
        <p:guide pos="1212"/>
        <p:guide pos="5256"/>
        <p:guide pos="6500"/>
        <p:guide pos="310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Light-regular.fntdata"/><Relationship Id="rId30" Type="http://schemas.openxmlformats.org/officeDocument/2006/relationships/font" Target="fonts/MontserratMedium-boldItalic.fntdata"/><Relationship Id="rId11" Type="http://schemas.openxmlformats.org/officeDocument/2006/relationships/slide" Target="slides/slide5.xml"/><Relationship Id="rId33" Type="http://schemas.openxmlformats.org/officeDocument/2006/relationships/font" Target="fonts/MontserratLight-italic.fntdata"/><Relationship Id="rId10" Type="http://schemas.openxmlformats.org/officeDocument/2006/relationships/slide" Target="slides/slide4.xml"/><Relationship Id="rId32" Type="http://schemas.openxmlformats.org/officeDocument/2006/relationships/font" Target="fonts/MontserratLigh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ontserrat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8b68192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b68192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8b681920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8b681920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8b681920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8b681920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8b6819207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8b6819207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And that is to be the real bottom line: if done right, open source and open standards represent a superior innovation model for our industry.</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And if we continue with our platform economy analogy, and we consider the so much paramount “innovation” as the value being generated, it’s easy to see how open source is “the platform” that enables opening brand new channels of collaboration across the firewall, channels simply impossible with other collaboration models.</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This creates is a truly new model where each player has incentives to consume and contribute back for the growth of the overall ecosystem. </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In other words, If with open APIs and standards you are providing the lego blocks, with open source you are providing your ecosystem constituents with a 3d printer :)</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This is why to me, both as individual organizations and ecosystem as a whole, this industry should be looking at open source as a key building block of the FinTech strategy: innovate faster.</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And operating this innovation platform is exactly what our Foundation has set out to do. Fostering an ecosystem where open platforms can be built to ultimately deliver innovation to the industry and to each player in the ecosystem. Our Community will deliver the value, we are fundamentally arbiters ensuring the collaboration can happen openly. </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We are a bit like Switzerland if you want, again, that italian canton of Switzerland. </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48" name="Google Shape;14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We spoke extensively about the why. But is exactly our Foundation trying to provide this ideal win-win environment for ecosystem innovation? </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It really comes down to 3 main streams:</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268653" lvl="0" marL="268653" marR="0" rtl="0" algn="l">
              <a:spcBef>
                <a:spcPts val="0"/>
              </a:spcBef>
              <a:spcAft>
                <a:spcPts val="0"/>
              </a:spcAft>
              <a:buClr>
                <a:schemeClr val="dk1"/>
              </a:buClr>
              <a:buSzPts val="900"/>
              <a:buFont typeface="Arial"/>
              <a:buChar char="-"/>
            </a:pPr>
            <a:r>
              <a:rPr b="0" i="0" lang="en-US" sz="1200" u="none" cap="none" strike="noStrike">
                <a:solidFill>
                  <a:schemeClr val="dk1"/>
                </a:solidFill>
                <a:latin typeface="Arial"/>
                <a:ea typeface="Arial"/>
                <a:cs typeface="Arial"/>
                <a:sym typeface="Arial"/>
              </a:rPr>
              <a:t>Creating a welcoming environment of trust between all players in the ecosystem and in the software produced by our Community. Remember we are asking historically competitive players to work together on the same code and to partially share strategies. </a:t>
            </a:r>
            <a:endParaRPr/>
          </a:p>
          <a:p>
            <a:pPr indent="-211503" lvl="0" marL="268653" marR="0" rtl="0" algn="l">
              <a:spcBef>
                <a:spcPts val="0"/>
              </a:spcBef>
              <a:spcAft>
                <a:spcPts val="0"/>
              </a:spcAft>
              <a:buClr>
                <a:schemeClr val="dk1"/>
              </a:buClr>
              <a:buSzPts val="900"/>
              <a:buFont typeface="Arial"/>
              <a:buNone/>
            </a:pPr>
            <a:r>
              <a:t/>
            </a:r>
            <a:endParaRPr b="0" i="0" sz="1200" u="none" cap="none" strike="noStrike">
              <a:solidFill>
                <a:schemeClr val="dk1"/>
              </a:solidFill>
              <a:latin typeface="Arial"/>
              <a:ea typeface="Arial"/>
              <a:cs typeface="Arial"/>
              <a:sym typeface="Arial"/>
            </a:endParaRPr>
          </a:p>
          <a:p>
            <a:pPr indent="-268653" lvl="0" marL="268653" marR="0" rtl="0" algn="l">
              <a:spcBef>
                <a:spcPts val="0"/>
              </a:spcBef>
              <a:spcAft>
                <a:spcPts val="0"/>
              </a:spcAft>
              <a:buClr>
                <a:schemeClr val="dk1"/>
              </a:buClr>
              <a:buSzPts val="900"/>
              <a:buFont typeface="Arial"/>
              <a:buChar char="-"/>
            </a:pPr>
            <a:r>
              <a:rPr b="0" i="0" lang="en-US" sz="1200" u="none" cap="none" strike="noStrike">
                <a:solidFill>
                  <a:schemeClr val="dk1"/>
                </a:solidFill>
                <a:latin typeface="Arial"/>
                <a:ea typeface="Arial"/>
                <a:cs typeface="Arial"/>
                <a:sym typeface="Arial"/>
              </a:rPr>
              <a:t>Support the highest degree of efficiency in development, decision making and collaboration, ensuring high ROI for sweat equity, i.e. spent in open collaboration. If there’s a faster way to get something done, people will. </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268653" lvl="0" marL="268653" marR="0" rtl="0" algn="l">
              <a:spcBef>
                <a:spcPts val="0"/>
              </a:spcBef>
              <a:spcAft>
                <a:spcPts val="0"/>
              </a:spcAft>
              <a:buClr>
                <a:schemeClr val="dk1"/>
              </a:buClr>
              <a:buSzPts val="900"/>
              <a:buFont typeface="Arial"/>
              <a:buChar char="-"/>
            </a:pPr>
            <a:r>
              <a:rPr b="0" i="0" lang="en-US" sz="1200" u="none" cap="none" strike="noStrike">
                <a:solidFill>
                  <a:schemeClr val="dk1"/>
                </a:solidFill>
                <a:latin typeface="Arial"/>
                <a:ea typeface="Arial"/>
                <a:cs typeface="Arial"/>
                <a:sym typeface="Arial"/>
              </a:rPr>
              <a:t>And most importantly continuously building our community. That means that we promote our projects and platforms, we are continuously seeking to grow our Community of developers and paying members, that put our expertise at the service of our members, whether that means working with developers towards a seamless developer experience or with their decision makers  sense for them to open source.   </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268653" lvl="0" marL="268653" marR="0" rtl="0" algn="l">
              <a:spcBef>
                <a:spcPts val="0"/>
              </a:spcBef>
              <a:spcAft>
                <a:spcPts val="0"/>
              </a:spcAft>
              <a:buClr>
                <a:schemeClr val="dk1"/>
              </a:buClr>
              <a:buSzPts val="900"/>
              <a:buFont typeface="Arial"/>
              <a:buChar char="-"/>
            </a:pPr>
            <a:r>
              <a:rPr b="0" i="0" lang="en-US" sz="1200" u="none" cap="none" strike="noStrike">
                <a:solidFill>
                  <a:schemeClr val="dk1"/>
                </a:solidFill>
                <a:latin typeface="Arial"/>
                <a:ea typeface="Arial"/>
                <a:cs typeface="Arial"/>
                <a:sym typeface="Arial"/>
              </a:rPr>
              <a:t>All of this with a 100% focus on financial services, the first foundation to do so. We know the complexities and the drivers of this industry and we adapt our workflows to enable the highest degree of efficiency.</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74" name="Google Shape;174;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8b6819207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8b681920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8b6819207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8b6819207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b7efc7d8f_0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 name="Google Shape;76;g3b7efc7d8f_0_2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3b7efc7d8f_0_2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8b68192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b68192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8b681920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8b681920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8b681920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b681920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38b68192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b68192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8b681920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8b681920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b1ca2c56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b1ca2c564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5b1ca2c56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8b1289a80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8b1289a80_3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8b1289a80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p:nvPr/>
        </p:nvSpPr>
        <p:spPr>
          <a:xfrm>
            <a:off x="-250" y="50"/>
            <a:ext cx="12195000" cy="6858000"/>
          </a:xfrm>
          <a:prstGeom prst="rect">
            <a:avLst/>
          </a:prstGeom>
          <a:solidFill>
            <a:srgbClr val="0086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18" name="Google Shape;18;p2"/>
          <p:cNvPicPr preferRelativeResize="0"/>
          <p:nvPr/>
        </p:nvPicPr>
        <p:blipFill rotWithShape="1">
          <a:blip r:embed="rId2">
            <a:alphaModFix/>
          </a:blip>
          <a:srcRect b="15771" l="1021" r="-1192" t="5214"/>
          <a:stretch/>
        </p:blipFill>
        <p:spPr>
          <a:xfrm>
            <a:off x="-259" y="0"/>
            <a:ext cx="5212496" cy="6858000"/>
          </a:xfrm>
          <a:prstGeom prst="rect">
            <a:avLst/>
          </a:prstGeom>
          <a:noFill/>
          <a:ln>
            <a:noFill/>
          </a:ln>
        </p:spPr>
      </p:pic>
      <p:sp>
        <p:nvSpPr>
          <p:cNvPr id="19" name="Google Shape;19;p2"/>
          <p:cNvSpPr txBox="1"/>
          <p:nvPr/>
        </p:nvSpPr>
        <p:spPr>
          <a:xfrm>
            <a:off x="6828729" y="6339474"/>
            <a:ext cx="1463700" cy="51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400"/>
              <a:buFont typeface="Montserrat"/>
              <a:buNone/>
            </a:pPr>
            <a:r>
              <a:rPr b="0" i="1" lang="en-US" sz="1400" u="none" cap="none" strike="noStrike">
                <a:solidFill>
                  <a:srgbClr val="FFFFFF"/>
                </a:solidFill>
                <a:latin typeface="Montserrat"/>
                <a:ea typeface="Montserrat"/>
                <a:cs typeface="Montserrat"/>
                <a:sym typeface="Montserrat"/>
              </a:rPr>
              <a:t>Confidential</a:t>
            </a:r>
            <a:endParaRPr b="0" i="1" sz="1400" u="none" cap="none" strike="noStrike">
              <a:solidFill>
                <a:srgbClr val="FFFFFF"/>
              </a:solidFill>
              <a:latin typeface="Montserrat"/>
              <a:ea typeface="Montserrat"/>
              <a:cs typeface="Montserrat"/>
              <a:sym typeface="Montserrat"/>
            </a:endParaRPr>
          </a:p>
        </p:txBody>
      </p:sp>
      <p:pic>
        <p:nvPicPr>
          <p:cNvPr id="20" name="Google Shape;20;p2"/>
          <p:cNvPicPr preferRelativeResize="0"/>
          <p:nvPr/>
        </p:nvPicPr>
        <p:blipFill rotWithShape="1">
          <a:blip r:embed="rId3">
            <a:alphaModFix/>
          </a:blip>
          <a:srcRect b="0" l="0" r="0" t="0"/>
          <a:stretch/>
        </p:blipFill>
        <p:spPr>
          <a:xfrm>
            <a:off x="6817283" y="737456"/>
            <a:ext cx="1454484" cy="1170393"/>
          </a:xfrm>
          <a:prstGeom prst="rect">
            <a:avLst/>
          </a:prstGeom>
          <a:noFill/>
          <a:ln>
            <a:noFill/>
          </a:ln>
        </p:spPr>
      </p:pic>
      <p:sp>
        <p:nvSpPr>
          <p:cNvPr id="21" name="Google Shape;21;p2"/>
          <p:cNvSpPr txBox="1"/>
          <p:nvPr>
            <p:ph type="ctrTitle"/>
          </p:nvPr>
        </p:nvSpPr>
        <p:spPr>
          <a:xfrm>
            <a:off x="6683872" y="2569525"/>
            <a:ext cx="5053500" cy="1678200"/>
          </a:xfrm>
          <a:prstGeom prst="rect">
            <a:avLst/>
          </a:prstGeom>
        </p:spPr>
        <p:txBody>
          <a:bodyPr anchorCtr="0" anchor="t" bIns="121875" lIns="121875" spcFirstLastPara="1" rIns="121875" wrap="square" tIns="121875"/>
          <a:lstStyle>
            <a:lvl1pPr lvl="0" rtl="0">
              <a:spcBef>
                <a:spcPts val="0"/>
              </a:spcBef>
              <a:spcAft>
                <a:spcPts val="0"/>
              </a:spcAft>
              <a:buClr>
                <a:srgbClr val="FFFFFF"/>
              </a:buClr>
              <a:buSzPts val="3000"/>
              <a:buNone/>
              <a:defRPr sz="3000">
                <a:solidFill>
                  <a:srgbClr val="FFFFFF"/>
                </a:solidFill>
              </a:defRPr>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22" name="Google Shape;22;p2"/>
          <p:cNvSpPr txBox="1"/>
          <p:nvPr>
            <p:ph idx="1" type="subTitle"/>
          </p:nvPr>
        </p:nvSpPr>
        <p:spPr>
          <a:xfrm>
            <a:off x="6700901" y="4639700"/>
            <a:ext cx="3116100" cy="1170300"/>
          </a:xfrm>
          <a:prstGeom prst="rect">
            <a:avLst/>
          </a:prstGeom>
        </p:spPr>
        <p:txBody>
          <a:bodyPr anchorCtr="0" anchor="t" bIns="121875" lIns="121875" spcFirstLastPara="1" rIns="121875" wrap="square" tIns="121875"/>
          <a:lstStyle>
            <a:lvl1pPr lvl="0" rtl="0">
              <a:lnSpc>
                <a:spcPct val="100000"/>
              </a:lnSpc>
              <a:spcBef>
                <a:spcPts val="0"/>
              </a:spcBef>
              <a:spcAft>
                <a:spcPts val="0"/>
              </a:spcAft>
              <a:buClr>
                <a:srgbClr val="FFFFFF"/>
              </a:buClr>
              <a:buSzPts val="1800"/>
              <a:buNone/>
              <a:defRPr sz="1800">
                <a:solidFill>
                  <a:srgbClr val="FFFFFF"/>
                </a:solidFill>
              </a:defRPr>
            </a:lvl1pPr>
            <a:lvl2pPr lvl="1" rtl="0">
              <a:lnSpc>
                <a:spcPct val="100000"/>
              </a:lnSpc>
              <a:spcBef>
                <a:spcPts val="500"/>
              </a:spcBef>
              <a:spcAft>
                <a:spcPts val="0"/>
              </a:spcAft>
              <a:buClr>
                <a:srgbClr val="FFFFFF"/>
              </a:buClr>
              <a:buSzPts val="1800"/>
              <a:buNone/>
              <a:defRPr>
                <a:solidFill>
                  <a:srgbClr val="FFFFFF"/>
                </a:solidFill>
              </a:defRPr>
            </a:lvl2pPr>
            <a:lvl3pPr lvl="2" rtl="0">
              <a:lnSpc>
                <a:spcPct val="100000"/>
              </a:lnSpc>
              <a:spcBef>
                <a:spcPts val="500"/>
              </a:spcBef>
              <a:spcAft>
                <a:spcPts val="0"/>
              </a:spcAft>
              <a:buClr>
                <a:srgbClr val="FFFFFF"/>
              </a:buClr>
              <a:buSzPts val="1800"/>
              <a:buNone/>
              <a:defRPr sz="1800">
                <a:solidFill>
                  <a:srgbClr val="FFFFFF"/>
                </a:solidFill>
              </a:defRPr>
            </a:lvl3pPr>
            <a:lvl4pPr lvl="3" rtl="0">
              <a:lnSpc>
                <a:spcPct val="100000"/>
              </a:lnSpc>
              <a:spcBef>
                <a:spcPts val="500"/>
              </a:spcBef>
              <a:spcAft>
                <a:spcPts val="0"/>
              </a:spcAft>
              <a:buClr>
                <a:srgbClr val="FFFFFF"/>
              </a:buClr>
              <a:buSzPts val="1800"/>
              <a:buNone/>
              <a:defRPr sz="1800">
                <a:solidFill>
                  <a:srgbClr val="FFFFFF"/>
                </a:solidFill>
              </a:defRPr>
            </a:lvl4pPr>
            <a:lvl5pPr lvl="4" rtl="0">
              <a:lnSpc>
                <a:spcPct val="100000"/>
              </a:lnSpc>
              <a:spcBef>
                <a:spcPts val="500"/>
              </a:spcBef>
              <a:spcAft>
                <a:spcPts val="0"/>
              </a:spcAft>
              <a:buClr>
                <a:srgbClr val="FFFFFF"/>
              </a:buClr>
              <a:buSzPts val="1800"/>
              <a:buNone/>
              <a:defRPr sz="1800">
                <a:solidFill>
                  <a:srgbClr val="FFFFFF"/>
                </a:solidFill>
              </a:defRPr>
            </a:lvl5pPr>
            <a:lvl6pPr lvl="5" rtl="0">
              <a:lnSpc>
                <a:spcPct val="100000"/>
              </a:lnSpc>
              <a:spcBef>
                <a:spcPts val="500"/>
              </a:spcBef>
              <a:spcAft>
                <a:spcPts val="0"/>
              </a:spcAft>
              <a:buClr>
                <a:srgbClr val="FFFFFF"/>
              </a:buClr>
              <a:buSzPts val="1800"/>
              <a:buNone/>
              <a:defRPr sz="1800">
                <a:solidFill>
                  <a:srgbClr val="FFFFFF"/>
                </a:solidFill>
              </a:defRPr>
            </a:lvl6pPr>
            <a:lvl7pPr lvl="6" rtl="0">
              <a:lnSpc>
                <a:spcPct val="100000"/>
              </a:lnSpc>
              <a:spcBef>
                <a:spcPts val="500"/>
              </a:spcBef>
              <a:spcAft>
                <a:spcPts val="0"/>
              </a:spcAft>
              <a:buClr>
                <a:srgbClr val="FFFFFF"/>
              </a:buClr>
              <a:buSzPts val="1800"/>
              <a:buNone/>
              <a:defRPr sz="1800">
                <a:solidFill>
                  <a:srgbClr val="FFFFFF"/>
                </a:solidFill>
              </a:defRPr>
            </a:lvl7pPr>
            <a:lvl8pPr lvl="7" rtl="0">
              <a:lnSpc>
                <a:spcPct val="100000"/>
              </a:lnSpc>
              <a:spcBef>
                <a:spcPts val="500"/>
              </a:spcBef>
              <a:spcAft>
                <a:spcPts val="0"/>
              </a:spcAft>
              <a:buClr>
                <a:srgbClr val="FFFFFF"/>
              </a:buClr>
              <a:buSzPts val="1800"/>
              <a:buNone/>
              <a:defRPr sz="1800">
                <a:solidFill>
                  <a:srgbClr val="FFFFFF"/>
                </a:solidFill>
              </a:defRPr>
            </a:lvl8pPr>
            <a:lvl9pPr lvl="8" rtl="0">
              <a:lnSpc>
                <a:spcPct val="100000"/>
              </a:lnSpc>
              <a:spcBef>
                <a:spcPts val="500"/>
              </a:spcBef>
              <a:spcAft>
                <a:spcPts val="0"/>
              </a:spcAft>
              <a:buClr>
                <a:srgbClr val="FFFFFF"/>
              </a:buClr>
              <a:buSzPts val="1800"/>
              <a:buNone/>
              <a:defRPr sz="1800">
                <a:solidFill>
                  <a:srgbClr val="FFFFFF"/>
                </a:solidFill>
              </a:defRPr>
            </a:lvl9pPr>
          </a:lstStyle>
          <a:p/>
        </p:txBody>
      </p:sp>
    </p:spTree>
  </p:cSld>
  <p:clrMapOvr>
    <a:masterClrMapping/>
  </p:clrMapOvr>
  <p:extLst>
    <p:ext uri="{DCECCB84-F9BA-43D5-87BE-67443E8EF086}">
      <p15:sldGuideLst>
        <p15:guide id="1" orient="horz" pos="2160">
          <p15:clr>
            <a:srgbClr val="F9AD4C"/>
          </p15:clr>
        </p15:guide>
        <p15:guide id="2" orient="horz" pos="3024">
          <p15:clr>
            <a:srgbClr val="F9AD4C"/>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Google Shape;62;p11"/>
          <p:cNvSpPr txBox="1"/>
          <p:nvPr>
            <p:ph type="title"/>
          </p:nvPr>
        </p:nvSpPr>
        <p:spPr>
          <a:xfrm>
            <a:off x="415600" y="308842"/>
            <a:ext cx="11360700" cy="763500"/>
          </a:xfrm>
          <a:prstGeom prst="rect">
            <a:avLst/>
          </a:prstGeom>
        </p:spPr>
        <p:txBody>
          <a:bodyPr anchorCtr="0" anchor="t" bIns="121875" lIns="121875" spcFirstLastPara="1" rIns="121875" wrap="square" tIns="121875"/>
          <a:lstStyle>
            <a:lvl1pPr lvl="0" rtl="0">
              <a:spcBef>
                <a:spcPts val="0"/>
              </a:spcBef>
              <a:spcAft>
                <a:spcPts val="0"/>
              </a:spcAft>
              <a:buSzPts val="36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p:cSld name="CUSTOM_2">
    <p:spTree>
      <p:nvGrpSpPr>
        <p:cNvPr id="63" name="Shape 63"/>
        <p:cNvGrpSpPr/>
        <p:nvPr/>
      </p:nvGrpSpPr>
      <p:grpSpPr>
        <a:xfrm>
          <a:off x="0" y="0"/>
          <a:ext cx="0" cy="0"/>
          <a:chOff x="0" y="0"/>
          <a:chExt cx="0" cy="0"/>
        </a:xfrm>
      </p:grpSpPr>
      <p:sp>
        <p:nvSpPr>
          <p:cNvPr id="64" name="Google Shape;64;p12"/>
          <p:cNvSpPr/>
          <p:nvPr/>
        </p:nvSpPr>
        <p:spPr>
          <a:xfrm>
            <a:off x="-250" y="50"/>
            <a:ext cx="12195000" cy="6858000"/>
          </a:xfrm>
          <a:prstGeom prst="rect">
            <a:avLst/>
          </a:prstGeom>
          <a:solidFill>
            <a:srgbClr val="0086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5" name="Google Shape;65;p12"/>
          <p:cNvSpPr txBox="1"/>
          <p:nvPr/>
        </p:nvSpPr>
        <p:spPr>
          <a:xfrm>
            <a:off x="9102677" y="5097025"/>
            <a:ext cx="2527800" cy="1239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US" sz="1800">
                <a:solidFill>
                  <a:srgbClr val="FFFFFF"/>
                </a:solidFill>
                <a:latin typeface="Montserrat Medium"/>
                <a:ea typeface="Montserrat Medium"/>
                <a:cs typeface="Montserrat Medium"/>
                <a:sym typeface="Montserrat Medium"/>
              </a:rPr>
              <a:t>finos.org</a:t>
            </a:r>
            <a:endParaRPr sz="1800">
              <a:solidFill>
                <a:srgbClr val="FFFFFF"/>
              </a:solidFill>
              <a:latin typeface="Montserrat Medium"/>
              <a:ea typeface="Montserrat Medium"/>
              <a:cs typeface="Montserrat Medium"/>
              <a:sym typeface="Montserrat Medium"/>
            </a:endParaRPr>
          </a:p>
        </p:txBody>
      </p:sp>
      <p:sp>
        <p:nvSpPr>
          <p:cNvPr id="66" name="Google Shape;66;p12"/>
          <p:cNvSpPr txBox="1"/>
          <p:nvPr>
            <p:ph type="title"/>
          </p:nvPr>
        </p:nvSpPr>
        <p:spPr>
          <a:xfrm>
            <a:off x="457314" y="4686025"/>
            <a:ext cx="4324200" cy="1710000"/>
          </a:xfrm>
          <a:prstGeom prst="rect">
            <a:avLst/>
          </a:prstGeom>
        </p:spPr>
        <p:txBody>
          <a:bodyPr anchorCtr="0" anchor="b" bIns="121875" lIns="121875" spcFirstLastPara="1" rIns="121875" wrap="square" tIns="121875"/>
          <a:lstStyle>
            <a:lvl1pPr lvl="0" rtl="0">
              <a:lnSpc>
                <a:spcPct val="112000"/>
              </a:lnSpc>
              <a:spcBef>
                <a:spcPts val="0"/>
              </a:spcBef>
              <a:spcAft>
                <a:spcPts val="0"/>
              </a:spcAft>
              <a:buNone/>
              <a:defRPr sz="1800">
                <a:solidFill>
                  <a:srgbClr val="FFFFFF"/>
                </a:solidFill>
              </a:defRPr>
            </a:lvl1pPr>
            <a:lvl2pPr lvl="1" rtl="0">
              <a:spcBef>
                <a:spcPts val="0"/>
              </a:spcBef>
              <a:spcAft>
                <a:spcPts val="0"/>
              </a:spcAft>
              <a:buNone/>
              <a:defRPr sz="2000">
                <a:solidFill>
                  <a:srgbClr val="FFFFFF"/>
                </a:solidFill>
              </a:defRPr>
            </a:lvl2pPr>
            <a:lvl3pPr lvl="2" rtl="0">
              <a:spcBef>
                <a:spcPts val="0"/>
              </a:spcBef>
              <a:spcAft>
                <a:spcPts val="0"/>
              </a:spcAft>
              <a:buNone/>
              <a:defRPr sz="2000">
                <a:solidFill>
                  <a:srgbClr val="FFFFFF"/>
                </a:solidFill>
              </a:defRPr>
            </a:lvl3pPr>
            <a:lvl4pPr lvl="3" rtl="0">
              <a:spcBef>
                <a:spcPts val="0"/>
              </a:spcBef>
              <a:spcAft>
                <a:spcPts val="0"/>
              </a:spcAft>
              <a:buNone/>
              <a:defRPr sz="2000">
                <a:solidFill>
                  <a:srgbClr val="FFFFFF"/>
                </a:solidFill>
              </a:defRPr>
            </a:lvl4pPr>
            <a:lvl5pPr lvl="4" rtl="0">
              <a:spcBef>
                <a:spcPts val="0"/>
              </a:spcBef>
              <a:spcAft>
                <a:spcPts val="0"/>
              </a:spcAft>
              <a:buNone/>
              <a:defRPr sz="2000">
                <a:solidFill>
                  <a:srgbClr val="FFFFFF"/>
                </a:solidFill>
              </a:defRPr>
            </a:lvl5pPr>
            <a:lvl6pPr lvl="5" rtl="0">
              <a:spcBef>
                <a:spcPts val="0"/>
              </a:spcBef>
              <a:spcAft>
                <a:spcPts val="0"/>
              </a:spcAft>
              <a:buNone/>
              <a:defRPr sz="2000">
                <a:solidFill>
                  <a:srgbClr val="FFFFFF"/>
                </a:solidFill>
              </a:defRPr>
            </a:lvl6pPr>
            <a:lvl7pPr lvl="6" rtl="0">
              <a:spcBef>
                <a:spcPts val="0"/>
              </a:spcBef>
              <a:spcAft>
                <a:spcPts val="0"/>
              </a:spcAft>
              <a:buNone/>
              <a:defRPr sz="2000">
                <a:solidFill>
                  <a:srgbClr val="FFFFFF"/>
                </a:solidFill>
              </a:defRPr>
            </a:lvl7pPr>
            <a:lvl8pPr lvl="7" rtl="0">
              <a:spcBef>
                <a:spcPts val="0"/>
              </a:spcBef>
              <a:spcAft>
                <a:spcPts val="0"/>
              </a:spcAft>
              <a:buNone/>
              <a:defRPr sz="2000">
                <a:solidFill>
                  <a:srgbClr val="FFFFFF"/>
                </a:solidFill>
              </a:defRPr>
            </a:lvl8pPr>
            <a:lvl9pPr lvl="8" rtl="0">
              <a:spcBef>
                <a:spcPts val="0"/>
              </a:spcBef>
              <a:spcAft>
                <a:spcPts val="0"/>
              </a:spcAft>
              <a:buNone/>
              <a:defRPr sz="2000">
                <a:solidFill>
                  <a:srgbClr val="FFFFFF"/>
                </a:solidFill>
              </a:defRPr>
            </a:lvl9pPr>
          </a:lstStyle>
          <a:p/>
        </p:txBody>
      </p:sp>
      <p:pic>
        <p:nvPicPr>
          <p:cNvPr id="67" name="Google Shape;67;p12"/>
          <p:cNvPicPr preferRelativeResize="0"/>
          <p:nvPr/>
        </p:nvPicPr>
        <p:blipFill>
          <a:blip r:embed="rId2">
            <a:alphaModFix/>
          </a:blip>
          <a:stretch>
            <a:fillRect/>
          </a:stretch>
        </p:blipFill>
        <p:spPr>
          <a:xfrm>
            <a:off x="553188" y="540350"/>
            <a:ext cx="1438225" cy="20875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tx">
  <p:cSld name="TITLE_AND_BODY">
    <p:spTree>
      <p:nvGrpSpPr>
        <p:cNvPr id="23" name="Shape 23"/>
        <p:cNvGrpSpPr/>
        <p:nvPr/>
      </p:nvGrpSpPr>
      <p:grpSpPr>
        <a:xfrm>
          <a:off x="0" y="0"/>
          <a:ext cx="0" cy="0"/>
          <a:chOff x="0" y="0"/>
          <a:chExt cx="0" cy="0"/>
        </a:xfrm>
      </p:grpSpPr>
      <p:sp>
        <p:nvSpPr>
          <p:cNvPr id="24" name="Google Shape;24;p3"/>
          <p:cNvSpPr txBox="1"/>
          <p:nvPr>
            <p:ph type="title"/>
          </p:nvPr>
        </p:nvSpPr>
        <p:spPr>
          <a:xfrm>
            <a:off x="415600" y="308842"/>
            <a:ext cx="11360700" cy="763500"/>
          </a:xfrm>
          <a:prstGeom prst="rect">
            <a:avLst/>
          </a:prstGeom>
        </p:spPr>
        <p:txBody>
          <a:bodyPr anchorCtr="0" anchor="t" bIns="121875" lIns="121875" spcFirstLastPara="1" rIns="121875" wrap="square" tIns="121875"/>
          <a:lstStyle>
            <a:lvl1pPr lvl="0" rtl="0">
              <a:spcBef>
                <a:spcPts val="0"/>
              </a:spcBef>
              <a:spcAft>
                <a:spcPts val="0"/>
              </a:spcAft>
              <a:buSzPts val="36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5" name="Google Shape;25;p3"/>
          <p:cNvSpPr txBox="1"/>
          <p:nvPr>
            <p:ph idx="1" type="body"/>
          </p:nvPr>
        </p:nvSpPr>
        <p:spPr>
          <a:xfrm>
            <a:off x="415600" y="1384233"/>
            <a:ext cx="11360700" cy="4555200"/>
          </a:xfrm>
          <a:prstGeom prst="rect">
            <a:avLst/>
          </a:prstGeom>
        </p:spPr>
        <p:txBody>
          <a:bodyPr anchorCtr="0" anchor="t" bIns="121875" lIns="121875" spcFirstLastPara="1" rIns="121875" wrap="square" tIns="121875"/>
          <a:lstStyle>
            <a:lvl1pPr indent="-355600" lvl="0" marL="457200" rtl="0">
              <a:spcBef>
                <a:spcPts val="0"/>
              </a:spcBef>
              <a:spcAft>
                <a:spcPts val="0"/>
              </a:spcAft>
              <a:buSzPts val="2000"/>
              <a:buChar char="▪"/>
              <a:defRPr/>
            </a:lvl1pPr>
            <a:lvl2pPr indent="-342900" lvl="1" marL="914400" rtl="0">
              <a:spcBef>
                <a:spcPts val="1000"/>
              </a:spcBef>
              <a:spcAft>
                <a:spcPts val="0"/>
              </a:spcAft>
              <a:buSzPts val="1800"/>
              <a:buChar char="▪"/>
              <a:defRPr/>
            </a:lvl2pPr>
            <a:lvl3pPr indent="-317500" lvl="2" marL="1371600" rtl="0">
              <a:spcBef>
                <a:spcPts val="1000"/>
              </a:spcBef>
              <a:spcAft>
                <a:spcPts val="0"/>
              </a:spcAft>
              <a:buSzPts val="14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n 2 Columns" type="twoColTx">
  <p:cSld name="TITLE_AND_TWO_COLUMNS">
    <p:spTree>
      <p:nvGrpSpPr>
        <p:cNvPr id="26" name="Shape 26"/>
        <p:cNvGrpSpPr/>
        <p:nvPr/>
      </p:nvGrpSpPr>
      <p:grpSpPr>
        <a:xfrm>
          <a:off x="0" y="0"/>
          <a:ext cx="0" cy="0"/>
          <a:chOff x="0" y="0"/>
          <a:chExt cx="0" cy="0"/>
        </a:xfrm>
      </p:grpSpPr>
      <p:sp>
        <p:nvSpPr>
          <p:cNvPr id="27" name="Google Shape;27;p4"/>
          <p:cNvSpPr txBox="1"/>
          <p:nvPr>
            <p:ph type="title"/>
          </p:nvPr>
        </p:nvSpPr>
        <p:spPr>
          <a:xfrm>
            <a:off x="415600" y="308842"/>
            <a:ext cx="11360700" cy="763500"/>
          </a:xfrm>
          <a:prstGeom prst="rect">
            <a:avLst/>
          </a:prstGeom>
        </p:spPr>
        <p:txBody>
          <a:bodyPr anchorCtr="0" anchor="t" bIns="121875" lIns="121875" spcFirstLastPara="1" rIns="121875" wrap="square" tIns="121875"/>
          <a:lstStyle>
            <a:lvl1pPr lvl="0" rtl="0">
              <a:spcBef>
                <a:spcPts val="0"/>
              </a:spcBef>
              <a:spcAft>
                <a:spcPts val="0"/>
              </a:spcAft>
              <a:buSzPts val="36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8" name="Google Shape;28;p4"/>
          <p:cNvSpPr txBox="1"/>
          <p:nvPr>
            <p:ph idx="1" type="body"/>
          </p:nvPr>
        </p:nvSpPr>
        <p:spPr>
          <a:xfrm>
            <a:off x="415604" y="1389800"/>
            <a:ext cx="5450100" cy="4555200"/>
          </a:xfrm>
          <a:prstGeom prst="rect">
            <a:avLst/>
          </a:prstGeom>
        </p:spPr>
        <p:txBody>
          <a:bodyPr anchorCtr="0" anchor="t" bIns="121875" lIns="121875" spcFirstLastPara="1" rIns="121875" wrap="square" tIns="121875"/>
          <a:lstStyle>
            <a:lvl1pPr indent="-355600" lvl="0" marL="457200" rtl="0">
              <a:spcBef>
                <a:spcPts val="0"/>
              </a:spcBef>
              <a:spcAft>
                <a:spcPts val="0"/>
              </a:spcAft>
              <a:buSzPts val="2000"/>
              <a:buChar char="▪"/>
              <a:defRPr/>
            </a:lvl1pPr>
            <a:lvl2pPr indent="-342900" lvl="1" marL="914400" rtl="0">
              <a:spcBef>
                <a:spcPts val="1000"/>
              </a:spcBef>
              <a:spcAft>
                <a:spcPts val="0"/>
              </a:spcAft>
              <a:buSzPts val="1800"/>
              <a:buChar char="▪"/>
              <a:defRPr/>
            </a:lvl2pPr>
            <a:lvl3pPr indent="-317500" lvl="2" marL="1371600" rtl="0">
              <a:spcBef>
                <a:spcPts val="1000"/>
              </a:spcBef>
              <a:spcAft>
                <a:spcPts val="0"/>
              </a:spcAft>
              <a:buSzPts val="14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29" name="Google Shape;29;p4"/>
          <p:cNvSpPr txBox="1"/>
          <p:nvPr>
            <p:ph idx="2" type="body"/>
          </p:nvPr>
        </p:nvSpPr>
        <p:spPr>
          <a:xfrm>
            <a:off x="6326483" y="1389800"/>
            <a:ext cx="5450100" cy="4555200"/>
          </a:xfrm>
          <a:prstGeom prst="rect">
            <a:avLst/>
          </a:prstGeom>
        </p:spPr>
        <p:txBody>
          <a:bodyPr anchorCtr="0" anchor="t" bIns="121875" lIns="121875" spcFirstLastPara="1" rIns="121875" wrap="square" tIns="121875"/>
          <a:lstStyle>
            <a:lvl1pPr indent="-355600" lvl="0" marL="457200" rtl="0">
              <a:spcBef>
                <a:spcPts val="0"/>
              </a:spcBef>
              <a:spcAft>
                <a:spcPts val="0"/>
              </a:spcAft>
              <a:buSzPts val="2000"/>
              <a:buChar char="▪"/>
              <a:defRPr/>
            </a:lvl1pPr>
            <a:lvl2pPr indent="-342900" lvl="1" marL="914400" rtl="0">
              <a:spcBef>
                <a:spcPts val="1000"/>
              </a:spcBef>
              <a:spcAft>
                <a:spcPts val="0"/>
              </a:spcAft>
              <a:buSzPts val="1800"/>
              <a:buChar char="▪"/>
              <a:defRPr/>
            </a:lvl2pPr>
            <a:lvl3pPr indent="-317500" lvl="2" marL="1371600" rtl="0">
              <a:spcBef>
                <a:spcPts val="1000"/>
              </a:spcBef>
              <a:spcAft>
                <a:spcPts val="0"/>
              </a:spcAft>
              <a:buSzPts val="14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Side Bar">
  <p:cSld name="TITLE_AND_TWO_COLUMNS_1">
    <p:spTree>
      <p:nvGrpSpPr>
        <p:cNvPr id="30" name="Shape 30"/>
        <p:cNvGrpSpPr/>
        <p:nvPr/>
      </p:nvGrpSpPr>
      <p:grpSpPr>
        <a:xfrm>
          <a:off x="0" y="0"/>
          <a:ext cx="0" cy="0"/>
          <a:chOff x="0" y="0"/>
          <a:chExt cx="0" cy="0"/>
        </a:xfrm>
      </p:grpSpPr>
      <p:sp>
        <p:nvSpPr>
          <p:cNvPr id="31" name="Google Shape;31;p5"/>
          <p:cNvSpPr/>
          <p:nvPr/>
        </p:nvSpPr>
        <p:spPr>
          <a:xfrm>
            <a:off x="8886723" y="1390400"/>
            <a:ext cx="3308400" cy="4899300"/>
          </a:xfrm>
          <a:prstGeom prst="rect">
            <a:avLst/>
          </a:prstGeom>
          <a:solidFill>
            <a:srgbClr val="6BCA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rgbClr val="FFFFFF"/>
              </a:solidFill>
              <a:latin typeface="Montserrat Light"/>
              <a:ea typeface="Montserrat Light"/>
              <a:cs typeface="Montserrat Light"/>
              <a:sym typeface="Montserrat Light"/>
            </a:endParaRPr>
          </a:p>
        </p:txBody>
      </p:sp>
      <p:sp>
        <p:nvSpPr>
          <p:cNvPr id="32" name="Google Shape;32;p5"/>
          <p:cNvSpPr txBox="1"/>
          <p:nvPr>
            <p:ph type="title"/>
          </p:nvPr>
        </p:nvSpPr>
        <p:spPr>
          <a:xfrm>
            <a:off x="415600" y="308842"/>
            <a:ext cx="11360700" cy="763500"/>
          </a:xfrm>
          <a:prstGeom prst="rect">
            <a:avLst/>
          </a:prstGeom>
        </p:spPr>
        <p:txBody>
          <a:bodyPr anchorCtr="0" anchor="t" bIns="121875" lIns="121875" spcFirstLastPara="1" rIns="121875" wrap="square" tIns="121875"/>
          <a:lstStyle>
            <a:lvl1pPr lvl="0" rtl="0">
              <a:spcBef>
                <a:spcPts val="0"/>
              </a:spcBef>
              <a:spcAft>
                <a:spcPts val="0"/>
              </a:spcAft>
              <a:buSzPts val="36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33" name="Google Shape;33;p5"/>
          <p:cNvSpPr txBox="1"/>
          <p:nvPr>
            <p:ph idx="1" type="body"/>
          </p:nvPr>
        </p:nvSpPr>
        <p:spPr>
          <a:xfrm>
            <a:off x="415606" y="1389800"/>
            <a:ext cx="8108100" cy="4555200"/>
          </a:xfrm>
          <a:prstGeom prst="rect">
            <a:avLst/>
          </a:prstGeom>
        </p:spPr>
        <p:txBody>
          <a:bodyPr anchorCtr="0" anchor="t" bIns="121875" lIns="121875" spcFirstLastPara="1" rIns="121875" wrap="square" tIns="121875"/>
          <a:lstStyle>
            <a:lvl1pPr indent="-355600" lvl="0" marL="457200" rtl="0">
              <a:spcBef>
                <a:spcPts val="0"/>
              </a:spcBef>
              <a:spcAft>
                <a:spcPts val="0"/>
              </a:spcAft>
              <a:buSzPts val="2000"/>
              <a:buChar char="▪"/>
              <a:defRPr/>
            </a:lvl1pPr>
            <a:lvl2pPr indent="-342900" lvl="1" marL="914400" rtl="0">
              <a:spcBef>
                <a:spcPts val="1000"/>
              </a:spcBef>
              <a:spcAft>
                <a:spcPts val="0"/>
              </a:spcAft>
              <a:buSzPts val="1800"/>
              <a:buChar char="▪"/>
              <a:defRPr/>
            </a:lvl2pPr>
            <a:lvl3pPr indent="-317500" lvl="2" marL="1371600" rtl="0">
              <a:spcBef>
                <a:spcPts val="1000"/>
              </a:spcBef>
              <a:spcAft>
                <a:spcPts val="0"/>
              </a:spcAft>
              <a:buSzPts val="1400"/>
              <a:buChar char="▪"/>
              <a:defRPr/>
            </a:lvl3pPr>
            <a:lvl4pPr indent="-304800" lvl="3" marL="1828800" rtl="0">
              <a:spcBef>
                <a:spcPts val="1000"/>
              </a:spcBef>
              <a:spcAft>
                <a:spcPts val="0"/>
              </a:spcAft>
              <a:buSzPts val="1200"/>
              <a:buChar char="▪"/>
              <a:defRPr/>
            </a:lvl4pPr>
            <a:lvl5pPr indent="-304800" lvl="4" marL="2286000" rtl="0">
              <a:spcBef>
                <a:spcPts val="1000"/>
              </a:spcBef>
              <a:spcAft>
                <a:spcPts val="0"/>
              </a:spcAft>
              <a:buSzPts val="1200"/>
              <a:buChar char="▪"/>
              <a:defRPr/>
            </a:lvl5pPr>
            <a:lvl6pPr indent="-304800" lvl="5" marL="2743200" rtl="0">
              <a:spcBef>
                <a:spcPts val="1000"/>
              </a:spcBef>
              <a:spcAft>
                <a:spcPts val="0"/>
              </a:spcAft>
              <a:buSzPts val="1200"/>
              <a:buChar char="▪"/>
              <a:defRPr/>
            </a:lvl6pPr>
            <a:lvl7pPr indent="-304800" lvl="6" marL="3200400" rtl="0">
              <a:spcBef>
                <a:spcPts val="1000"/>
              </a:spcBef>
              <a:spcAft>
                <a:spcPts val="0"/>
              </a:spcAft>
              <a:buSzPts val="1200"/>
              <a:buChar char="▪"/>
              <a:defRPr/>
            </a:lvl7pPr>
            <a:lvl8pPr indent="-304800" lvl="7" marL="3657600" rtl="0">
              <a:spcBef>
                <a:spcPts val="1000"/>
              </a:spcBef>
              <a:spcAft>
                <a:spcPts val="0"/>
              </a:spcAft>
              <a:buSzPts val="1200"/>
              <a:buChar char="▪"/>
              <a:defRPr/>
            </a:lvl8pPr>
            <a:lvl9pPr indent="-304800" lvl="8" marL="4114800" rtl="0">
              <a:spcBef>
                <a:spcPts val="1000"/>
              </a:spcBef>
              <a:spcAft>
                <a:spcPts val="1000"/>
              </a:spcAft>
              <a:buSzPts val="1200"/>
              <a:buChar char="▪"/>
              <a:defRPr/>
            </a:lvl9pPr>
          </a:lstStyle>
          <a:p/>
        </p:txBody>
      </p:sp>
      <p:sp>
        <p:nvSpPr>
          <p:cNvPr id="34" name="Google Shape;34;p5"/>
          <p:cNvSpPr txBox="1"/>
          <p:nvPr>
            <p:ph idx="2" type="body"/>
          </p:nvPr>
        </p:nvSpPr>
        <p:spPr>
          <a:xfrm>
            <a:off x="9140912" y="2397850"/>
            <a:ext cx="2805000" cy="3277500"/>
          </a:xfrm>
          <a:prstGeom prst="rect">
            <a:avLst/>
          </a:prstGeom>
        </p:spPr>
        <p:txBody>
          <a:bodyPr anchorCtr="0" anchor="t" bIns="121875" lIns="121875" spcFirstLastPara="1" rIns="121875" wrap="square" tIns="121875"/>
          <a:lstStyle>
            <a:lvl1pPr indent="-330200" lvl="0" marL="457200" rtl="0">
              <a:spcBef>
                <a:spcPts val="0"/>
              </a:spcBef>
              <a:spcAft>
                <a:spcPts val="0"/>
              </a:spcAft>
              <a:buClr>
                <a:srgbClr val="FFFFFF"/>
              </a:buClr>
              <a:buSzPts val="1600"/>
              <a:buChar char="▪"/>
              <a:defRPr sz="1600">
                <a:solidFill>
                  <a:srgbClr val="FFFFFF"/>
                </a:solidFill>
              </a:defRPr>
            </a:lvl1pPr>
            <a:lvl2pPr indent="-330200" lvl="1" marL="914400" rtl="0">
              <a:spcBef>
                <a:spcPts val="1300"/>
              </a:spcBef>
              <a:spcAft>
                <a:spcPts val="0"/>
              </a:spcAft>
              <a:buClr>
                <a:srgbClr val="FFFFFF"/>
              </a:buClr>
              <a:buSzPts val="1600"/>
              <a:buChar char="▪"/>
              <a:defRPr sz="1600">
                <a:solidFill>
                  <a:srgbClr val="FFFFFF"/>
                </a:solidFill>
              </a:defRPr>
            </a:lvl2pPr>
            <a:lvl3pPr indent="-330200" lvl="2" marL="1371600" rtl="0">
              <a:spcBef>
                <a:spcPts val="1300"/>
              </a:spcBef>
              <a:spcAft>
                <a:spcPts val="0"/>
              </a:spcAft>
              <a:buClr>
                <a:srgbClr val="FFFFFF"/>
              </a:buClr>
              <a:buSzPts val="1600"/>
              <a:buChar char="▪"/>
              <a:defRPr sz="1600">
                <a:solidFill>
                  <a:srgbClr val="FFFFFF"/>
                </a:solidFill>
              </a:defRPr>
            </a:lvl3pPr>
            <a:lvl4pPr indent="-330200" lvl="3" marL="1828800" rtl="0">
              <a:spcBef>
                <a:spcPts val="1300"/>
              </a:spcBef>
              <a:spcAft>
                <a:spcPts val="0"/>
              </a:spcAft>
              <a:buClr>
                <a:srgbClr val="FFFFFF"/>
              </a:buClr>
              <a:buSzPts val="1600"/>
              <a:buChar char="▪"/>
              <a:defRPr sz="1600">
                <a:solidFill>
                  <a:srgbClr val="FFFFFF"/>
                </a:solidFill>
              </a:defRPr>
            </a:lvl4pPr>
            <a:lvl5pPr indent="-330200" lvl="4" marL="2286000" rtl="0">
              <a:spcBef>
                <a:spcPts val="1300"/>
              </a:spcBef>
              <a:spcAft>
                <a:spcPts val="0"/>
              </a:spcAft>
              <a:buClr>
                <a:srgbClr val="FFFFFF"/>
              </a:buClr>
              <a:buSzPts val="1600"/>
              <a:buChar char="▪"/>
              <a:defRPr sz="1600">
                <a:solidFill>
                  <a:srgbClr val="FFFFFF"/>
                </a:solidFill>
              </a:defRPr>
            </a:lvl5pPr>
            <a:lvl6pPr indent="-330200" lvl="5" marL="2743200" rtl="0">
              <a:spcBef>
                <a:spcPts val="1300"/>
              </a:spcBef>
              <a:spcAft>
                <a:spcPts val="0"/>
              </a:spcAft>
              <a:buClr>
                <a:srgbClr val="FFFFFF"/>
              </a:buClr>
              <a:buSzPts val="1600"/>
              <a:buChar char="▪"/>
              <a:defRPr sz="1600">
                <a:solidFill>
                  <a:srgbClr val="FFFFFF"/>
                </a:solidFill>
              </a:defRPr>
            </a:lvl6pPr>
            <a:lvl7pPr indent="-330200" lvl="6" marL="3200400" rtl="0">
              <a:spcBef>
                <a:spcPts val="1300"/>
              </a:spcBef>
              <a:spcAft>
                <a:spcPts val="0"/>
              </a:spcAft>
              <a:buClr>
                <a:srgbClr val="FFFFFF"/>
              </a:buClr>
              <a:buSzPts val="1600"/>
              <a:buChar char="▪"/>
              <a:defRPr sz="1600">
                <a:solidFill>
                  <a:srgbClr val="FFFFFF"/>
                </a:solidFill>
              </a:defRPr>
            </a:lvl7pPr>
            <a:lvl8pPr indent="-330200" lvl="7" marL="3657600" rtl="0">
              <a:spcBef>
                <a:spcPts val="1300"/>
              </a:spcBef>
              <a:spcAft>
                <a:spcPts val="0"/>
              </a:spcAft>
              <a:buClr>
                <a:srgbClr val="FFFFFF"/>
              </a:buClr>
              <a:buSzPts val="1600"/>
              <a:buChar char="▪"/>
              <a:defRPr sz="1600">
                <a:solidFill>
                  <a:srgbClr val="FFFFFF"/>
                </a:solidFill>
              </a:defRPr>
            </a:lvl8pPr>
            <a:lvl9pPr indent="-330200" lvl="8" marL="4114800" rtl="0">
              <a:spcBef>
                <a:spcPts val="1300"/>
              </a:spcBef>
              <a:spcAft>
                <a:spcPts val="1300"/>
              </a:spcAft>
              <a:buClr>
                <a:srgbClr val="FFFFFF"/>
              </a:buClr>
              <a:buSzPts val="1600"/>
              <a:buChar char="▪"/>
              <a:defRPr sz="1600">
                <a:solidFill>
                  <a:srgbClr val="FFFFFF"/>
                </a:solidFill>
              </a:defRPr>
            </a:lvl9pPr>
          </a:lstStyle>
          <a:p/>
        </p:txBody>
      </p:sp>
      <p:sp>
        <p:nvSpPr>
          <p:cNvPr id="35" name="Google Shape;35;p5"/>
          <p:cNvSpPr txBox="1"/>
          <p:nvPr>
            <p:ph idx="3" type="subTitle"/>
          </p:nvPr>
        </p:nvSpPr>
        <p:spPr>
          <a:xfrm>
            <a:off x="9140912" y="1616175"/>
            <a:ext cx="2805000" cy="763500"/>
          </a:xfrm>
          <a:prstGeom prst="rect">
            <a:avLst/>
          </a:prstGeom>
        </p:spPr>
        <p:txBody>
          <a:bodyPr anchorCtr="0" anchor="t" bIns="121875" lIns="121875" spcFirstLastPara="1" rIns="121875" wrap="square" tIns="121875"/>
          <a:lstStyle>
            <a:lvl1pPr lvl="0" rtl="0">
              <a:spcBef>
                <a:spcPts val="0"/>
              </a:spcBef>
              <a:spcAft>
                <a:spcPts val="0"/>
              </a:spcAft>
              <a:buNone/>
              <a:defRPr b="1" sz="1600">
                <a:solidFill>
                  <a:srgbClr val="FFFFFF"/>
                </a:solidFill>
                <a:latin typeface="Montserrat"/>
                <a:ea typeface="Montserrat"/>
                <a:cs typeface="Montserrat"/>
                <a:sym typeface="Montserrat"/>
              </a:defRPr>
            </a:lvl1pPr>
            <a:lvl2pPr lvl="1" rtl="0">
              <a:spcBef>
                <a:spcPts val="1000"/>
              </a:spcBef>
              <a:spcAft>
                <a:spcPts val="0"/>
              </a:spcAft>
              <a:buNone/>
              <a:defRPr b="1" sz="1600">
                <a:solidFill>
                  <a:srgbClr val="FFFFFF"/>
                </a:solidFill>
                <a:latin typeface="Montserrat"/>
                <a:ea typeface="Montserrat"/>
                <a:cs typeface="Montserrat"/>
                <a:sym typeface="Montserrat"/>
              </a:defRPr>
            </a:lvl2pPr>
            <a:lvl3pPr lvl="2" rtl="0">
              <a:spcBef>
                <a:spcPts val="1000"/>
              </a:spcBef>
              <a:spcAft>
                <a:spcPts val="0"/>
              </a:spcAft>
              <a:buNone/>
              <a:defRPr b="1" sz="1600">
                <a:solidFill>
                  <a:srgbClr val="FFFFFF"/>
                </a:solidFill>
                <a:latin typeface="Montserrat"/>
                <a:ea typeface="Montserrat"/>
                <a:cs typeface="Montserrat"/>
                <a:sym typeface="Montserrat"/>
              </a:defRPr>
            </a:lvl3pPr>
            <a:lvl4pPr lvl="3" rtl="0">
              <a:spcBef>
                <a:spcPts val="1000"/>
              </a:spcBef>
              <a:spcAft>
                <a:spcPts val="0"/>
              </a:spcAft>
              <a:buNone/>
              <a:defRPr b="1" sz="1600">
                <a:solidFill>
                  <a:srgbClr val="FFFFFF"/>
                </a:solidFill>
                <a:latin typeface="Montserrat"/>
                <a:ea typeface="Montserrat"/>
                <a:cs typeface="Montserrat"/>
                <a:sym typeface="Montserrat"/>
              </a:defRPr>
            </a:lvl4pPr>
            <a:lvl5pPr lvl="4" rtl="0">
              <a:spcBef>
                <a:spcPts val="1000"/>
              </a:spcBef>
              <a:spcAft>
                <a:spcPts val="0"/>
              </a:spcAft>
              <a:buNone/>
              <a:defRPr b="1" sz="1600">
                <a:solidFill>
                  <a:srgbClr val="FFFFFF"/>
                </a:solidFill>
                <a:latin typeface="Montserrat"/>
                <a:ea typeface="Montserrat"/>
                <a:cs typeface="Montserrat"/>
                <a:sym typeface="Montserrat"/>
              </a:defRPr>
            </a:lvl5pPr>
            <a:lvl6pPr lvl="5" rtl="0">
              <a:spcBef>
                <a:spcPts val="1000"/>
              </a:spcBef>
              <a:spcAft>
                <a:spcPts val="0"/>
              </a:spcAft>
              <a:buNone/>
              <a:defRPr b="1" sz="1600">
                <a:solidFill>
                  <a:srgbClr val="FFFFFF"/>
                </a:solidFill>
                <a:latin typeface="Montserrat"/>
                <a:ea typeface="Montserrat"/>
                <a:cs typeface="Montserrat"/>
                <a:sym typeface="Montserrat"/>
              </a:defRPr>
            </a:lvl6pPr>
            <a:lvl7pPr lvl="6" rtl="0">
              <a:spcBef>
                <a:spcPts val="1000"/>
              </a:spcBef>
              <a:spcAft>
                <a:spcPts val="0"/>
              </a:spcAft>
              <a:buNone/>
              <a:defRPr b="1" sz="1600">
                <a:solidFill>
                  <a:srgbClr val="FFFFFF"/>
                </a:solidFill>
                <a:latin typeface="Montserrat"/>
                <a:ea typeface="Montserrat"/>
                <a:cs typeface="Montserrat"/>
                <a:sym typeface="Montserrat"/>
              </a:defRPr>
            </a:lvl7pPr>
            <a:lvl8pPr lvl="7" rtl="0">
              <a:spcBef>
                <a:spcPts val="1000"/>
              </a:spcBef>
              <a:spcAft>
                <a:spcPts val="0"/>
              </a:spcAft>
              <a:buNone/>
              <a:defRPr b="1" sz="1600">
                <a:solidFill>
                  <a:srgbClr val="FFFFFF"/>
                </a:solidFill>
                <a:latin typeface="Montserrat"/>
                <a:ea typeface="Montserrat"/>
                <a:cs typeface="Montserrat"/>
                <a:sym typeface="Montserrat"/>
              </a:defRPr>
            </a:lvl8pPr>
            <a:lvl9pPr lvl="8" rtl="0">
              <a:spcBef>
                <a:spcPts val="1000"/>
              </a:spcBef>
              <a:spcAft>
                <a:spcPts val="1000"/>
              </a:spcAft>
              <a:buNone/>
              <a:defRPr b="1" sz="1600">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CUSTOM">
    <p:spTree>
      <p:nvGrpSpPr>
        <p:cNvPr id="36" name="Shape 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Gold">
  <p:cSld name="CUSTOM_1">
    <p:spTree>
      <p:nvGrpSpPr>
        <p:cNvPr id="37" name="Shape 37"/>
        <p:cNvGrpSpPr/>
        <p:nvPr/>
      </p:nvGrpSpPr>
      <p:grpSpPr>
        <a:xfrm>
          <a:off x="0" y="0"/>
          <a:ext cx="0" cy="0"/>
          <a:chOff x="0" y="0"/>
          <a:chExt cx="0" cy="0"/>
        </a:xfrm>
      </p:grpSpPr>
      <p:sp>
        <p:nvSpPr>
          <p:cNvPr id="38" name="Google Shape;38;p7"/>
          <p:cNvSpPr/>
          <p:nvPr/>
        </p:nvSpPr>
        <p:spPr>
          <a:xfrm>
            <a:off x="0" y="0"/>
            <a:ext cx="12195000" cy="6858000"/>
          </a:xfrm>
          <a:prstGeom prst="rect">
            <a:avLst/>
          </a:prstGeom>
          <a:solidFill>
            <a:srgbClr val="D7C8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9" name="Google Shape;39;p7"/>
          <p:cNvPicPr preferRelativeResize="0"/>
          <p:nvPr/>
        </p:nvPicPr>
        <p:blipFill rotWithShape="1">
          <a:blip r:embed="rId2">
            <a:alphaModFix/>
          </a:blip>
          <a:srcRect b="20902" l="48" r="2113" t="-1082"/>
          <a:stretch/>
        </p:blipFill>
        <p:spPr>
          <a:xfrm>
            <a:off x="7308482" y="178119"/>
            <a:ext cx="4886568" cy="6679881"/>
          </a:xfrm>
          <a:prstGeom prst="rect">
            <a:avLst/>
          </a:prstGeom>
          <a:noFill/>
          <a:ln>
            <a:noFill/>
          </a:ln>
        </p:spPr>
      </p:pic>
      <p:sp>
        <p:nvSpPr>
          <p:cNvPr id="40" name="Google Shape;40;p7"/>
          <p:cNvSpPr txBox="1"/>
          <p:nvPr/>
        </p:nvSpPr>
        <p:spPr>
          <a:xfrm>
            <a:off x="368271" y="6339474"/>
            <a:ext cx="1463700" cy="51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400"/>
              <a:buFont typeface="Montserrat Light"/>
              <a:buNone/>
            </a:pPr>
            <a:r>
              <a:rPr b="0" i="1" lang="en-US" sz="1400" u="none" cap="none" strike="noStrike">
                <a:solidFill>
                  <a:srgbClr val="FFFFFF"/>
                </a:solidFill>
                <a:latin typeface="Montserrat Light"/>
                <a:ea typeface="Montserrat Light"/>
                <a:cs typeface="Montserrat Light"/>
                <a:sym typeface="Montserrat Light"/>
              </a:rPr>
              <a:t>Confidential</a:t>
            </a:r>
            <a:endParaRPr b="0" i="1" sz="1400" u="none" cap="none" strike="noStrike">
              <a:solidFill>
                <a:srgbClr val="FFFFFF"/>
              </a:solidFill>
              <a:latin typeface="Montserrat Light"/>
              <a:ea typeface="Montserrat Light"/>
              <a:cs typeface="Montserrat Light"/>
              <a:sym typeface="Montserrat Light"/>
            </a:endParaRPr>
          </a:p>
        </p:txBody>
      </p:sp>
      <p:sp>
        <p:nvSpPr>
          <p:cNvPr id="41" name="Google Shape;41;p7"/>
          <p:cNvSpPr txBox="1"/>
          <p:nvPr>
            <p:ph type="title"/>
          </p:nvPr>
        </p:nvSpPr>
        <p:spPr>
          <a:xfrm>
            <a:off x="324856" y="1261625"/>
            <a:ext cx="6179400" cy="1717500"/>
          </a:xfrm>
          <a:prstGeom prst="rect">
            <a:avLst/>
          </a:prstGeom>
        </p:spPr>
        <p:txBody>
          <a:bodyPr anchorCtr="0" anchor="t" bIns="121875" lIns="121875" spcFirstLastPara="1" rIns="121875" wrap="square" tIns="121875"/>
          <a:lstStyle>
            <a:lvl1pPr lvl="0" rtl="0">
              <a:spcBef>
                <a:spcPts val="0"/>
              </a:spcBef>
              <a:spcAft>
                <a:spcPts val="0"/>
              </a:spcAft>
              <a:buNone/>
              <a:defRPr sz="4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2" name="Google Shape;42;p7"/>
          <p:cNvSpPr txBox="1"/>
          <p:nvPr>
            <p:ph idx="1" type="subTitle"/>
          </p:nvPr>
        </p:nvSpPr>
        <p:spPr>
          <a:xfrm>
            <a:off x="325206" y="3039575"/>
            <a:ext cx="6179400" cy="1391100"/>
          </a:xfrm>
          <a:prstGeom prst="rect">
            <a:avLst/>
          </a:prstGeom>
        </p:spPr>
        <p:txBody>
          <a:bodyPr anchorCtr="0" anchor="t" bIns="121875" lIns="121875" spcFirstLastPara="1" rIns="121875" wrap="square" tIns="121875"/>
          <a:lstStyle>
            <a:lvl1pPr lvl="0" rtl="0">
              <a:spcBef>
                <a:spcPts val="0"/>
              </a:spcBef>
              <a:spcAft>
                <a:spcPts val="0"/>
              </a:spcAft>
              <a:buNone/>
              <a:defRPr sz="36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Teal">
  <p:cSld name="CUSTOM_1_1">
    <p:spTree>
      <p:nvGrpSpPr>
        <p:cNvPr id="43" name="Shape 43"/>
        <p:cNvGrpSpPr/>
        <p:nvPr/>
      </p:nvGrpSpPr>
      <p:grpSpPr>
        <a:xfrm>
          <a:off x="0" y="0"/>
          <a:ext cx="0" cy="0"/>
          <a:chOff x="0" y="0"/>
          <a:chExt cx="0" cy="0"/>
        </a:xfrm>
      </p:grpSpPr>
      <p:sp>
        <p:nvSpPr>
          <p:cNvPr id="44" name="Google Shape;44;p8"/>
          <p:cNvSpPr/>
          <p:nvPr/>
        </p:nvSpPr>
        <p:spPr>
          <a:xfrm>
            <a:off x="0" y="0"/>
            <a:ext cx="12195000" cy="6858000"/>
          </a:xfrm>
          <a:prstGeom prst="rect">
            <a:avLst/>
          </a:prstGeom>
          <a:solidFill>
            <a:srgbClr val="6BCA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45" name="Google Shape;45;p8"/>
          <p:cNvPicPr preferRelativeResize="0"/>
          <p:nvPr/>
        </p:nvPicPr>
        <p:blipFill rotWithShape="1">
          <a:blip r:embed="rId2">
            <a:alphaModFix/>
          </a:blip>
          <a:srcRect b="20902" l="48" r="2113" t="-1082"/>
          <a:stretch/>
        </p:blipFill>
        <p:spPr>
          <a:xfrm>
            <a:off x="7308482" y="178119"/>
            <a:ext cx="4886568" cy="6679881"/>
          </a:xfrm>
          <a:prstGeom prst="rect">
            <a:avLst/>
          </a:prstGeom>
          <a:noFill/>
          <a:ln>
            <a:noFill/>
          </a:ln>
        </p:spPr>
      </p:pic>
      <p:sp>
        <p:nvSpPr>
          <p:cNvPr id="46" name="Google Shape;46;p8"/>
          <p:cNvSpPr txBox="1"/>
          <p:nvPr/>
        </p:nvSpPr>
        <p:spPr>
          <a:xfrm>
            <a:off x="368271" y="6339474"/>
            <a:ext cx="1463700" cy="51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400"/>
              <a:buFont typeface="Montserrat Light"/>
              <a:buNone/>
            </a:pPr>
            <a:r>
              <a:rPr b="0" i="1" lang="en-US" sz="1400" u="none" cap="none" strike="noStrike">
                <a:solidFill>
                  <a:srgbClr val="FFFFFF"/>
                </a:solidFill>
                <a:latin typeface="Montserrat Light"/>
                <a:ea typeface="Montserrat Light"/>
                <a:cs typeface="Montserrat Light"/>
                <a:sym typeface="Montserrat Light"/>
              </a:rPr>
              <a:t>Confidential</a:t>
            </a:r>
            <a:endParaRPr b="0" i="1" sz="1400" u="none" cap="none" strike="noStrike">
              <a:solidFill>
                <a:srgbClr val="FFFFFF"/>
              </a:solidFill>
              <a:latin typeface="Montserrat Light"/>
              <a:ea typeface="Montserrat Light"/>
              <a:cs typeface="Montserrat Light"/>
              <a:sym typeface="Montserrat Light"/>
            </a:endParaRPr>
          </a:p>
        </p:txBody>
      </p:sp>
      <p:sp>
        <p:nvSpPr>
          <p:cNvPr id="47" name="Google Shape;47;p8"/>
          <p:cNvSpPr txBox="1"/>
          <p:nvPr>
            <p:ph type="title"/>
          </p:nvPr>
        </p:nvSpPr>
        <p:spPr>
          <a:xfrm>
            <a:off x="324856" y="1261625"/>
            <a:ext cx="6179400" cy="1717500"/>
          </a:xfrm>
          <a:prstGeom prst="rect">
            <a:avLst/>
          </a:prstGeom>
        </p:spPr>
        <p:txBody>
          <a:bodyPr anchorCtr="0" anchor="t" bIns="121875" lIns="121875" spcFirstLastPara="1" rIns="121875" wrap="square" tIns="121875"/>
          <a:lstStyle>
            <a:lvl1pPr lvl="0" rtl="0">
              <a:spcBef>
                <a:spcPts val="0"/>
              </a:spcBef>
              <a:spcAft>
                <a:spcPts val="0"/>
              </a:spcAft>
              <a:buNone/>
              <a:defRPr sz="4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8" name="Google Shape;48;p8"/>
          <p:cNvSpPr txBox="1"/>
          <p:nvPr>
            <p:ph idx="1" type="subTitle"/>
          </p:nvPr>
        </p:nvSpPr>
        <p:spPr>
          <a:xfrm>
            <a:off x="325206" y="3039575"/>
            <a:ext cx="6179400" cy="1391100"/>
          </a:xfrm>
          <a:prstGeom prst="rect">
            <a:avLst/>
          </a:prstGeom>
        </p:spPr>
        <p:txBody>
          <a:bodyPr anchorCtr="0" anchor="t" bIns="121875" lIns="121875" spcFirstLastPara="1" rIns="121875" wrap="square" tIns="121875"/>
          <a:lstStyle>
            <a:lvl1pPr lvl="0" rtl="0">
              <a:spcBef>
                <a:spcPts val="0"/>
              </a:spcBef>
              <a:spcAft>
                <a:spcPts val="0"/>
              </a:spcAft>
              <a:buNone/>
              <a:defRPr sz="36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Blue">
  <p:cSld name="CUSTOM_1_1_1">
    <p:spTree>
      <p:nvGrpSpPr>
        <p:cNvPr id="49" name="Shape 49"/>
        <p:cNvGrpSpPr/>
        <p:nvPr/>
      </p:nvGrpSpPr>
      <p:grpSpPr>
        <a:xfrm>
          <a:off x="0" y="0"/>
          <a:ext cx="0" cy="0"/>
          <a:chOff x="0" y="0"/>
          <a:chExt cx="0" cy="0"/>
        </a:xfrm>
      </p:grpSpPr>
      <p:sp>
        <p:nvSpPr>
          <p:cNvPr id="50" name="Google Shape;50;p9"/>
          <p:cNvSpPr/>
          <p:nvPr/>
        </p:nvSpPr>
        <p:spPr>
          <a:xfrm>
            <a:off x="0" y="0"/>
            <a:ext cx="12195000" cy="6858000"/>
          </a:xfrm>
          <a:prstGeom prst="rect">
            <a:avLst/>
          </a:prstGeom>
          <a:solidFill>
            <a:srgbClr val="00B5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51" name="Google Shape;51;p9"/>
          <p:cNvPicPr preferRelativeResize="0"/>
          <p:nvPr/>
        </p:nvPicPr>
        <p:blipFill rotWithShape="1">
          <a:blip r:embed="rId2">
            <a:alphaModFix/>
          </a:blip>
          <a:srcRect b="20902" l="48" r="2113" t="-1082"/>
          <a:stretch/>
        </p:blipFill>
        <p:spPr>
          <a:xfrm>
            <a:off x="7308482" y="178119"/>
            <a:ext cx="4886568" cy="6679881"/>
          </a:xfrm>
          <a:prstGeom prst="rect">
            <a:avLst/>
          </a:prstGeom>
          <a:noFill/>
          <a:ln>
            <a:noFill/>
          </a:ln>
        </p:spPr>
      </p:pic>
      <p:sp>
        <p:nvSpPr>
          <p:cNvPr id="52" name="Google Shape;52;p9"/>
          <p:cNvSpPr txBox="1"/>
          <p:nvPr/>
        </p:nvSpPr>
        <p:spPr>
          <a:xfrm>
            <a:off x="368271" y="6339474"/>
            <a:ext cx="1463700" cy="51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400"/>
              <a:buFont typeface="Montserrat Light"/>
              <a:buNone/>
            </a:pPr>
            <a:r>
              <a:rPr b="0" i="1" lang="en-US" sz="1400" u="none" cap="none" strike="noStrike">
                <a:solidFill>
                  <a:srgbClr val="FFFFFF"/>
                </a:solidFill>
                <a:latin typeface="Montserrat Light"/>
                <a:ea typeface="Montserrat Light"/>
                <a:cs typeface="Montserrat Light"/>
                <a:sym typeface="Montserrat Light"/>
              </a:rPr>
              <a:t>Confidential</a:t>
            </a:r>
            <a:endParaRPr b="0" i="1" sz="1400" u="none" cap="none" strike="noStrike">
              <a:solidFill>
                <a:srgbClr val="FFFFFF"/>
              </a:solidFill>
              <a:latin typeface="Montserrat Light"/>
              <a:ea typeface="Montserrat Light"/>
              <a:cs typeface="Montserrat Light"/>
              <a:sym typeface="Montserrat Light"/>
            </a:endParaRPr>
          </a:p>
        </p:txBody>
      </p:sp>
      <p:sp>
        <p:nvSpPr>
          <p:cNvPr id="53" name="Google Shape;53;p9"/>
          <p:cNvSpPr txBox="1"/>
          <p:nvPr>
            <p:ph type="title"/>
          </p:nvPr>
        </p:nvSpPr>
        <p:spPr>
          <a:xfrm>
            <a:off x="324856" y="1261625"/>
            <a:ext cx="6179400" cy="1717500"/>
          </a:xfrm>
          <a:prstGeom prst="rect">
            <a:avLst/>
          </a:prstGeom>
        </p:spPr>
        <p:txBody>
          <a:bodyPr anchorCtr="0" anchor="t" bIns="121875" lIns="121875" spcFirstLastPara="1" rIns="121875" wrap="square" tIns="121875"/>
          <a:lstStyle>
            <a:lvl1pPr lvl="0" rtl="0">
              <a:spcBef>
                <a:spcPts val="0"/>
              </a:spcBef>
              <a:spcAft>
                <a:spcPts val="0"/>
              </a:spcAft>
              <a:buNone/>
              <a:defRPr sz="4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4" name="Google Shape;54;p9"/>
          <p:cNvSpPr txBox="1"/>
          <p:nvPr>
            <p:ph idx="1" type="subTitle"/>
          </p:nvPr>
        </p:nvSpPr>
        <p:spPr>
          <a:xfrm>
            <a:off x="325206" y="3039575"/>
            <a:ext cx="6179400" cy="1391100"/>
          </a:xfrm>
          <a:prstGeom prst="rect">
            <a:avLst/>
          </a:prstGeom>
        </p:spPr>
        <p:txBody>
          <a:bodyPr anchorCtr="0" anchor="t" bIns="121875" lIns="121875" spcFirstLastPara="1" rIns="121875" wrap="square" tIns="121875"/>
          <a:lstStyle>
            <a:lvl1pPr lvl="0" rtl="0">
              <a:spcBef>
                <a:spcPts val="0"/>
              </a:spcBef>
              <a:spcAft>
                <a:spcPts val="0"/>
              </a:spcAft>
              <a:buNone/>
              <a:defRPr sz="36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Green">
  <p:cSld name="CUSTOM_1_1_1_1">
    <p:spTree>
      <p:nvGrpSpPr>
        <p:cNvPr id="55" name="Shape 55"/>
        <p:cNvGrpSpPr/>
        <p:nvPr/>
      </p:nvGrpSpPr>
      <p:grpSpPr>
        <a:xfrm>
          <a:off x="0" y="0"/>
          <a:ext cx="0" cy="0"/>
          <a:chOff x="0" y="0"/>
          <a:chExt cx="0" cy="0"/>
        </a:xfrm>
      </p:grpSpPr>
      <p:sp>
        <p:nvSpPr>
          <p:cNvPr id="56" name="Google Shape;56;p10"/>
          <p:cNvSpPr/>
          <p:nvPr/>
        </p:nvSpPr>
        <p:spPr>
          <a:xfrm>
            <a:off x="0" y="0"/>
            <a:ext cx="12195000" cy="6858000"/>
          </a:xfrm>
          <a:prstGeom prst="rect">
            <a:avLst/>
          </a:prstGeom>
          <a:solidFill>
            <a:srgbClr val="43B02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57" name="Google Shape;57;p10"/>
          <p:cNvPicPr preferRelativeResize="0"/>
          <p:nvPr/>
        </p:nvPicPr>
        <p:blipFill rotWithShape="1">
          <a:blip r:embed="rId2">
            <a:alphaModFix/>
          </a:blip>
          <a:srcRect b="20902" l="48" r="2113" t="-1082"/>
          <a:stretch/>
        </p:blipFill>
        <p:spPr>
          <a:xfrm>
            <a:off x="7308482" y="178119"/>
            <a:ext cx="4886568" cy="6679881"/>
          </a:xfrm>
          <a:prstGeom prst="rect">
            <a:avLst/>
          </a:prstGeom>
          <a:noFill/>
          <a:ln>
            <a:noFill/>
          </a:ln>
        </p:spPr>
      </p:pic>
      <p:sp>
        <p:nvSpPr>
          <p:cNvPr id="58" name="Google Shape;58;p10"/>
          <p:cNvSpPr txBox="1"/>
          <p:nvPr/>
        </p:nvSpPr>
        <p:spPr>
          <a:xfrm>
            <a:off x="368271" y="6339474"/>
            <a:ext cx="1463700" cy="518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400"/>
              <a:buFont typeface="Montserrat Light"/>
              <a:buNone/>
            </a:pPr>
            <a:r>
              <a:rPr b="0" i="1" lang="en-US" sz="1400" u="none" cap="none" strike="noStrike">
                <a:solidFill>
                  <a:srgbClr val="FFFFFF"/>
                </a:solidFill>
                <a:latin typeface="Montserrat Light"/>
                <a:ea typeface="Montserrat Light"/>
                <a:cs typeface="Montserrat Light"/>
                <a:sym typeface="Montserrat Light"/>
              </a:rPr>
              <a:t>Confidential</a:t>
            </a:r>
            <a:endParaRPr b="0" i="1" sz="1400" u="none" cap="none" strike="noStrike">
              <a:solidFill>
                <a:srgbClr val="FFFFFF"/>
              </a:solidFill>
              <a:latin typeface="Montserrat Light"/>
              <a:ea typeface="Montserrat Light"/>
              <a:cs typeface="Montserrat Light"/>
              <a:sym typeface="Montserrat Light"/>
            </a:endParaRPr>
          </a:p>
        </p:txBody>
      </p:sp>
      <p:sp>
        <p:nvSpPr>
          <p:cNvPr id="59" name="Google Shape;59;p10"/>
          <p:cNvSpPr txBox="1"/>
          <p:nvPr>
            <p:ph type="title"/>
          </p:nvPr>
        </p:nvSpPr>
        <p:spPr>
          <a:xfrm>
            <a:off x="324856" y="1261625"/>
            <a:ext cx="6179400" cy="1717500"/>
          </a:xfrm>
          <a:prstGeom prst="rect">
            <a:avLst/>
          </a:prstGeom>
        </p:spPr>
        <p:txBody>
          <a:bodyPr anchorCtr="0" anchor="t" bIns="121875" lIns="121875" spcFirstLastPara="1" rIns="121875" wrap="square" tIns="121875"/>
          <a:lstStyle>
            <a:lvl1pPr lvl="0" rtl="0">
              <a:spcBef>
                <a:spcPts val="0"/>
              </a:spcBef>
              <a:spcAft>
                <a:spcPts val="0"/>
              </a:spcAft>
              <a:buNone/>
              <a:defRPr sz="4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0" name="Google Shape;60;p10"/>
          <p:cNvSpPr txBox="1"/>
          <p:nvPr>
            <p:ph idx="1" type="subTitle"/>
          </p:nvPr>
        </p:nvSpPr>
        <p:spPr>
          <a:xfrm>
            <a:off x="325206" y="3039575"/>
            <a:ext cx="6179400" cy="1391100"/>
          </a:xfrm>
          <a:prstGeom prst="rect">
            <a:avLst/>
          </a:prstGeom>
        </p:spPr>
        <p:txBody>
          <a:bodyPr anchorCtr="0" anchor="t" bIns="121875" lIns="121875" spcFirstLastPara="1" rIns="121875" wrap="square" tIns="121875"/>
          <a:lstStyle>
            <a:lvl1pPr lvl="0" rtl="0">
              <a:spcBef>
                <a:spcPts val="0"/>
              </a:spcBef>
              <a:spcAft>
                <a:spcPts val="0"/>
              </a:spcAft>
              <a:buNone/>
              <a:defRPr sz="3600">
                <a:solidFill>
                  <a:srgbClr val="FFFFFF"/>
                </a:solidFill>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308842"/>
            <a:ext cx="11360700" cy="763500"/>
          </a:xfrm>
          <a:prstGeom prst="rect">
            <a:avLst/>
          </a:prstGeom>
          <a:noFill/>
          <a:ln>
            <a:noFill/>
          </a:ln>
        </p:spPr>
        <p:txBody>
          <a:bodyPr anchorCtr="0" anchor="t" bIns="121875" lIns="121875" spcFirstLastPara="1" rIns="121875" wrap="square" tIns="121875"/>
          <a:lstStyle>
            <a:lvl1pPr lvl="0" rtl="0">
              <a:spcBef>
                <a:spcPts val="0"/>
              </a:spcBef>
              <a:spcAft>
                <a:spcPts val="0"/>
              </a:spcAft>
              <a:buClr>
                <a:srgbClr val="0086BF"/>
              </a:buClr>
              <a:buSzPts val="3600"/>
              <a:buFont typeface="Montserrat Light"/>
              <a:buNone/>
              <a:defRPr sz="3600">
                <a:solidFill>
                  <a:srgbClr val="0086BF"/>
                </a:solidFill>
                <a:latin typeface="Montserrat Light"/>
                <a:ea typeface="Montserrat Light"/>
                <a:cs typeface="Montserrat Light"/>
                <a:sym typeface="Montserrat Light"/>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384233"/>
            <a:ext cx="11360700" cy="4555200"/>
          </a:xfrm>
          <a:prstGeom prst="rect">
            <a:avLst/>
          </a:prstGeom>
          <a:noFill/>
          <a:ln>
            <a:noFill/>
          </a:ln>
        </p:spPr>
        <p:txBody>
          <a:bodyPr anchorCtr="0" anchor="t" bIns="121875" lIns="121875" spcFirstLastPara="1" rIns="121875" wrap="square" tIns="121875"/>
          <a:lstStyle>
            <a:lvl1pPr indent="-355600" lvl="0" marL="457200" rtl="0">
              <a:lnSpc>
                <a:spcPct val="112000"/>
              </a:lnSpc>
              <a:spcBef>
                <a:spcPts val="0"/>
              </a:spcBef>
              <a:spcAft>
                <a:spcPts val="0"/>
              </a:spcAft>
              <a:buClr>
                <a:srgbClr val="0086BF"/>
              </a:buClr>
              <a:buSzPts val="2000"/>
              <a:buFont typeface="Montserrat Light"/>
              <a:buChar char="▪"/>
              <a:defRPr sz="2000">
                <a:solidFill>
                  <a:srgbClr val="487A7B"/>
                </a:solidFill>
                <a:latin typeface="Montserrat Light"/>
                <a:ea typeface="Montserrat Light"/>
                <a:cs typeface="Montserrat Light"/>
                <a:sym typeface="Montserrat Light"/>
              </a:defRPr>
            </a:lvl1pPr>
            <a:lvl2pPr indent="-342900" lvl="1" marL="914400" rtl="0">
              <a:lnSpc>
                <a:spcPct val="112000"/>
              </a:lnSpc>
              <a:spcBef>
                <a:spcPts val="1000"/>
              </a:spcBef>
              <a:spcAft>
                <a:spcPts val="0"/>
              </a:spcAft>
              <a:buClr>
                <a:srgbClr val="0086BF"/>
              </a:buClr>
              <a:buSzPts val="1800"/>
              <a:buFont typeface="Montserrat Light"/>
              <a:buChar char="▪"/>
              <a:defRPr sz="1800">
                <a:solidFill>
                  <a:srgbClr val="487A7B"/>
                </a:solidFill>
                <a:latin typeface="Montserrat Light"/>
                <a:ea typeface="Montserrat Light"/>
                <a:cs typeface="Montserrat Light"/>
                <a:sym typeface="Montserrat Light"/>
              </a:defRPr>
            </a:lvl2pPr>
            <a:lvl3pPr indent="-317500" lvl="2" marL="1371600" rtl="0">
              <a:lnSpc>
                <a:spcPct val="112000"/>
              </a:lnSpc>
              <a:spcBef>
                <a:spcPts val="1000"/>
              </a:spcBef>
              <a:spcAft>
                <a:spcPts val="0"/>
              </a:spcAft>
              <a:buClr>
                <a:srgbClr val="6BCABA"/>
              </a:buClr>
              <a:buSzPts val="1400"/>
              <a:buFont typeface="Montserrat Light"/>
              <a:buChar char="▪"/>
              <a:defRPr>
                <a:solidFill>
                  <a:srgbClr val="487A7B"/>
                </a:solidFill>
                <a:latin typeface="Montserrat Light"/>
                <a:ea typeface="Montserrat Light"/>
                <a:cs typeface="Montserrat Light"/>
                <a:sym typeface="Montserrat Light"/>
              </a:defRPr>
            </a:lvl3pPr>
            <a:lvl4pPr indent="-304800" lvl="3" marL="1828800" rtl="0">
              <a:lnSpc>
                <a:spcPct val="112000"/>
              </a:lnSpc>
              <a:spcBef>
                <a:spcPts val="1000"/>
              </a:spcBef>
              <a:spcAft>
                <a:spcPts val="0"/>
              </a:spcAft>
              <a:buClr>
                <a:srgbClr val="6BCABA"/>
              </a:buClr>
              <a:buSzPts val="1200"/>
              <a:buFont typeface="Montserrat Light"/>
              <a:buChar char="▪"/>
              <a:defRPr sz="1200">
                <a:solidFill>
                  <a:srgbClr val="487A7B"/>
                </a:solidFill>
                <a:latin typeface="Montserrat Light"/>
                <a:ea typeface="Montserrat Light"/>
                <a:cs typeface="Montserrat Light"/>
                <a:sym typeface="Montserrat Light"/>
              </a:defRPr>
            </a:lvl4pPr>
            <a:lvl5pPr indent="-304800" lvl="4" marL="2286000" rtl="0">
              <a:lnSpc>
                <a:spcPct val="112000"/>
              </a:lnSpc>
              <a:spcBef>
                <a:spcPts val="1000"/>
              </a:spcBef>
              <a:spcAft>
                <a:spcPts val="0"/>
              </a:spcAft>
              <a:buClr>
                <a:srgbClr val="6BCABA"/>
              </a:buClr>
              <a:buSzPts val="1200"/>
              <a:buFont typeface="Montserrat Light"/>
              <a:buChar char="▪"/>
              <a:defRPr sz="1200">
                <a:solidFill>
                  <a:srgbClr val="487A7B"/>
                </a:solidFill>
                <a:latin typeface="Montserrat Light"/>
                <a:ea typeface="Montserrat Light"/>
                <a:cs typeface="Montserrat Light"/>
                <a:sym typeface="Montserrat Light"/>
              </a:defRPr>
            </a:lvl5pPr>
            <a:lvl6pPr indent="-304800" lvl="5" marL="2743200" rtl="0">
              <a:lnSpc>
                <a:spcPct val="112000"/>
              </a:lnSpc>
              <a:spcBef>
                <a:spcPts val="1000"/>
              </a:spcBef>
              <a:spcAft>
                <a:spcPts val="0"/>
              </a:spcAft>
              <a:buClr>
                <a:srgbClr val="6BCABA"/>
              </a:buClr>
              <a:buSzPts val="1200"/>
              <a:buFont typeface="Montserrat Light"/>
              <a:buChar char="▪"/>
              <a:defRPr sz="1200">
                <a:solidFill>
                  <a:srgbClr val="487A7B"/>
                </a:solidFill>
                <a:latin typeface="Montserrat Light"/>
                <a:ea typeface="Montserrat Light"/>
                <a:cs typeface="Montserrat Light"/>
                <a:sym typeface="Montserrat Light"/>
              </a:defRPr>
            </a:lvl6pPr>
            <a:lvl7pPr indent="-304800" lvl="6" marL="3200400" rtl="0">
              <a:lnSpc>
                <a:spcPct val="112000"/>
              </a:lnSpc>
              <a:spcBef>
                <a:spcPts val="1000"/>
              </a:spcBef>
              <a:spcAft>
                <a:spcPts val="0"/>
              </a:spcAft>
              <a:buClr>
                <a:srgbClr val="6BCABA"/>
              </a:buClr>
              <a:buSzPts val="1200"/>
              <a:buFont typeface="Montserrat Light"/>
              <a:buChar char="▪"/>
              <a:defRPr sz="1200">
                <a:solidFill>
                  <a:srgbClr val="487A7B"/>
                </a:solidFill>
                <a:latin typeface="Montserrat Light"/>
                <a:ea typeface="Montserrat Light"/>
                <a:cs typeface="Montserrat Light"/>
                <a:sym typeface="Montserrat Light"/>
              </a:defRPr>
            </a:lvl7pPr>
            <a:lvl8pPr indent="-304800" lvl="7" marL="3657600" rtl="0">
              <a:lnSpc>
                <a:spcPct val="112000"/>
              </a:lnSpc>
              <a:spcBef>
                <a:spcPts val="1000"/>
              </a:spcBef>
              <a:spcAft>
                <a:spcPts val="0"/>
              </a:spcAft>
              <a:buClr>
                <a:srgbClr val="6BCABA"/>
              </a:buClr>
              <a:buSzPts val="1200"/>
              <a:buFont typeface="Montserrat Light"/>
              <a:buChar char="▪"/>
              <a:defRPr sz="1200">
                <a:solidFill>
                  <a:srgbClr val="487A7B"/>
                </a:solidFill>
                <a:latin typeface="Montserrat Light"/>
                <a:ea typeface="Montserrat Light"/>
                <a:cs typeface="Montserrat Light"/>
                <a:sym typeface="Montserrat Light"/>
              </a:defRPr>
            </a:lvl8pPr>
            <a:lvl9pPr indent="-304800" lvl="8" marL="4114800" rtl="0">
              <a:lnSpc>
                <a:spcPct val="112000"/>
              </a:lnSpc>
              <a:spcBef>
                <a:spcPts val="1000"/>
              </a:spcBef>
              <a:spcAft>
                <a:spcPts val="1000"/>
              </a:spcAft>
              <a:buClr>
                <a:srgbClr val="6BCABA"/>
              </a:buClr>
              <a:buSzPts val="1200"/>
              <a:buFont typeface="Montserrat Light"/>
              <a:buChar char="▪"/>
              <a:defRPr sz="1200">
                <a:solidFill>
                  <a:srgbClr val="487A7B"/>
                </a:solidFill>
                <a:latin typeface="Montserrat Light"/>
                <a:ea typeface="Montserrat Light"/>
                <a:cs typeface="Montserrat Light"/>
                <a:sym typeface="Montserrat Light"/>
              </a:defRPr>
            </a:lvl9pPr>
          </a:lstStyle>
          <a:p/>
        </p:txBody>
      </p:sp>
      <p:sp>
        <p:nvSpPr>
          <p:cNvPr id="12" name="Google Shape;12;p1"/>
          <p:cNvSpPr txBox="1"/>
          <p:nvPr/>
        </p:nvSpPr>
        <p:spPr>
          <a:xfrm>
            <a:off x="7632635" y="6492632"/>
            <a:ext cx="4115700" cy="3651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000">
                <a:solidFill>
                  <a:srgbClr val="888888"/>
                </a:solidFill>
                <a:latin typeface="Montserrat Light"/>
                <a:ea typeface="Montserrat Light"/>
                <a:cs typeface="Montserrat Light"/>
                <a:sym typeface="Montserrat Light"/>
              </a:rPr>
              <a:t>finos.</a:t>
            </a:r>
            <a:r>
              <a:rPr b="0" i="0" lang="en-US" sz="1000" u="none" cap="none" strike="noStrike">
                <a:solidFill>
                  <a:srgbClr val="888888"/>
                </a:solidFill>
                <a:latin typeface="Montserrat Light"/>
                <a:ea typeface="Montserrat Light"/>
                <a:cs typeface="Montserrat Light"/>
                <a:sym typeface="Montserrat Light"/>
              </a:rPr>
              <a:t>org</a:t>
            </a:r>
            <a:endParaRPr b="0" i="0" sz="1000" u="none" cap="none" strike="noStrike">
              <a:solidFill>
                <a:srgbClr val="888888"/>
              </a:solidFill>
              <a:latin typeface="Montserrat Light"/>
              <a:ea typeface="Montserrat Light"/>
              <a:cs typeface="Montserrat Light"/>
              <a:sym typeface="Montserrat Light"/>
            </a:endParaRPr>
          </a:p>
        </p:txBody>
      </p:sp>
      <p:cxnSp>
        <p:nvCxnSpPr>
          <p:cNvPr id="13" name="Google Shape;13;p1"/>
          <p:cNvCxnSpPr/>
          <p:nvPr/>
        </p:nvCxnSpPr>
        <p:spPr>
          <a:xfrm>
            <a:off x="457314" y="6284418"/>
            <a:ext cx="11280300" cy="0"/>
          </a:xfrm>
          <a:prstGeom prst="straightConnector1">
            <a:avLst/>
          </a:prstGeom>
          <a:noFill/>
          <a:ln cap="flat" cmpd="sng" w="9525">
            <a:solidFill>
              <a:srgbClr val="A2ACAB"/>
            </a:solidFill>
            <a:prstDash val="solid"/>
            <a:miter lim="800000"/>
            <a:headEnd len="sm" w="sm" type="none"/>
            <a:tailEnd len="sm" w="sm" type="none"/>
          </a:ln>
        </p:spPr>
      </p:cxnSp>
      <p:pic>
        <p:nvPicPr>
          <p:cNvPr id="14" name="Google Shape;14;p1"/>
          <p:cNvPicPr preferRelativeResize="0"/>
          <p:nvPr/>
        </p:nvPicPr>
        <p:blipFill rotWithShape="1">
          <a:blip r:embed="rId1">
            <a:alphaModFix/>
          </a:blip>
          <a:srcRect b="77507" l="0" r="41704" t="0"/>
          <a:stretch/>
        </p:blipFill>
        <p:spPr>
          <a:xfrm>
            <a:off x="457314" y="6480271"/>
            <a:ext cx="661952" cy="205773"/>
          </a:xfrm>
          <a:prstGeom prst="rect">
            <a:avLst/>
          </a:prstGeom>
          <a:noFill/>
          <a:ln>
            <a:noFill/>
          </a:ln>
        </p:spPr>
      </p:pic>
      <p:sp>
        <p:nvSpPr>
          <p:cNvPr id="15" name="Google Shape;15;p1"/>
          <p:cNvSpPr txBox="1"/>
          <p:nvPr/>
        </p:nvSpPr>
        <p:spPr>
          <a:xfrm>
            <a:off x="1186491" y="6492632"/>
            <a:ext cx="4115700" cy="365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1000" u="none" cap="none" strike="noStrike">
                <a:solidFill>
                  <a:srgbClr val="888888"/>
                </a:solidFill>
                <a:latin typeface="Montserrat Light"/>
                <a:ea typeface="Montserrat Light"/>
                <a:cs typeface="Montserrat Light"/>
                <a:sym typeface="Montserrat Light"/>
              </a:rPr>
              <a:t>Fintech Open Source Foundation</a:t>
            </a:r>
            <a:endParaRPr b="0" i="0" sz="1000" u="none" cap="none" strike="noStrike">
              <a:solidFill>
                <a:srgbClr val="888888"/>
              </a:solidFill>
              <a:latin typeface="Montserrat Light"/>
              <a:ea typeface="Montserrat Light"/>
              <a:cs typeface="Montserrat Light"/>
              <a:sym typeface="Montserrat Light"/>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F06B4A"/>
          </p15:clr>
        </p15:guide>
        <p15:guide id="2" pos="7394">
          <p15:clr>
            <a:srgbClr val="F06B4A"/>
          </p15:clr>
        </p15:guide>
        <p15:guide id="3" orient="horz" pos="340">
          <p15:clr>
            <a:srgbClr val="F06B4A"/>
          </p15:clr>
        </p15:guide>
        <p15:guide id="4" orient="horz" pos="971">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mailto:marketing@fino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US"/>
              <a:t>How to use this template</a:t>
            </a:r>
            <a:endParaRPr/>
          </a:p>
        </p:txBody>
      </p:sp>
      <p:sp>
        <p:nvSpPr>
          <p:cNvPr id="73" name="Google Shape;73;p13"/>
          <p:cNvSpPr txBox="1"/>
          <p:nvPr>
            <p:ph idx="1" type="body"/>
          </p:nvPr>
        </p:nvSpPr>
        <p:spPr>
          <a:xfrm>
            <a:off x="415600" y="1384233"/>
            <a:ext cx="11360700" cy="4555200"/>
          </a:xfrm>
          <a:prstGeom prst="rect">
            <a:avLst/>
          </a:prstGeom>
        </p:spPr>
        <p:txBody>
          <a:bodyPr anchorCtr="0" anchor="t" bIns="121875" lIns="121875" spcFirstLastPara="1" rIns="121875" wrap="square" tIns="121875">
            <a:noAutofit/>
          </a:bodyPr>
          <a:lstStyle/>
          <a:p>
            <a:pPr indent="0" lvl="0" marL="0" rtl="0" algn="l">
              <a:spcBef>
                <a:spcPts val="1000"/>
              </a:spcBef>
              <a:spcAft>
                <a:spcPts val="0"/>
              </a:spcAft>
              <a:buClr>
                <a:schemeClr val="dk1"/>
              </a:buClr>
              <a:buSzPts val="1100"/>
              <a:buFont typeface="Arial"/>
              <a:buNone/>
            </a:pPr>
            <a:r>
              <a:rPr lang="en-US">
                <a:latin typeface="Montserrat"/>
                <a:ea typeface="Montserrat"/>
                <a:cs typeface="Montserrat"/>
                <a:sym typeface="Montserrat"/>
              </a:rPr>
              <a:t>This template provides two things:</a:t>
            </a:r>
            <a:endParaRPr>
              <a:latin typeface="Montserrat"/>
              <a:ea typeface="Montserrat"/>
              <a:cs typeface="Montserrat"/>
              <a:sym typeface="Montserrat"/>
            </a:endParaRPr>
          </a:p>
          <a:p>
            <a:pPr indent="-355600" lvl="0" marL="457200" rtl="0" algn="l">
              <a:spcBef>
                <a:spcPts val="1000"/>
              </a:spcBef>
              <a:spcAft>
                <a:spcPts val="0"/>
              </a:spcAft>
              <a:buSzPts val="2000"/>
              <a:buFont typeface="Montserrat"/>
              <a:buAutoNum type="arabicPeriod"/>
            </a:pPr>
            <a:r>
              <a:rPr b="1" lang="en-US">
                <a:latin typeface="Montserrat"/>
                <a:ea typeface="Montserrat"/>
                <a:cs typeface="Montserrat"/>
                <a:sym typeface="Montserrat"/>
              </a:rPr>
              <a:t>A set of layouts</a:t>
            </a:r>
            <a:r>
              <a:rPr lang="en-US">
                <a:latin typeface="Montserrat"/>
                <a:ea typeface="Montserrat"/>
                <a:cs typeface="Montserrat"/>
                <a:sym typeface="Montserrat"/>
              </a:rPr>
              <a:t> - these provide consistent layout and style both within and between Foundation presentations, and should not be modified within your own presentation (if you really need a custom layout, use “Blank” then add whatever custom elements you require to it)</a:t>
            </a:r>
            <a:endParaRPr>
              <a:latin typeface="Montserrat"/>
              <a:ea typeface="Montserrat"/>
              <a:cs typeface="Montserrat"/>
              <a:sym typeface="Montserrat"/>
            </a:endParaRPr>
          </a:p>
          <a:p>
            <a:pPr indent="-355600" lvl="0" marL="457200" rtl="0" algn="l">
              <a:spcBef>
                <a:spcPts val="0"/>
              </a:spcBef>
              <a:spcAft>
                <a:spcPts val="0"/>
              </a:spcAft>
              <a:buSzPts val="2000"/>
              <a:buFont typeface="Montserrat"/>
              <a:buAutoNum type="arabicPeriod"/>
            </a:pPr>
            <a:r>
              <a:rPr b="1" lang="en-US">
                <a:latin typeface="Montserrat"/>
                <a:ea typeface="Montserrat"/>
                <a:cs typeface="Montserrat"/>
                <a:sym typeface="Montserrat"/>
              </a:rPr>
              <a:t>A set of pre-built sample slides</a:t>
            </a:r>
            <a:r>
              <a:rPr lang="en-US">
                <a:latin typeface="Montserrat"/>
                <a:ea typeface="Montserrat"/>
                <a:cs typeface="Montserrat"/>
                <a:sym typeface="Montserrat"/>
              </a:rPr>
              <a:t> - these provide commonly used text and graphics and can be deleted or modified as needed in your own presentation.</a:t>
            </a:r>
            <a:endParaRPr>
              <a:latin typeface="Montserrat"/>
              <a:ea typeface="Montserrat"/>
              <a:cs typeface="Montserrat"/>
              <a:sym typeface="Montserrat"/>
            </a:endParaRPr>
          </a:p>
          <a:p>
            <a:pPr indent="0" lvl="0" marL="0" rtl="0" algn="l">
              <a:spcBef>
                <a:spcPts val="1000"/>
              </a:spcBef>
              <a:spcAft>
                <a:spcPts val="1000"/>
              </a:spcAft>
              <a:buClr>
                <a:schemeClr val="dk1"/>
              </a:buClr>
              <a:buSzPts val="1100"/>
              <a:buFont typeface="Arial"/>
              <a:buNone/>
            </a:pPr>
            <a:r>
              <a:rPr lang="en-US">
                <a:latin typeface="Montserrat"/>
                <a:ea typeface="Montserrat"/>
                <a:cs typeface="Montserrat"/>
                <a:sym typeface="Montserrat"/>
              </a:rPr>
              <a:t>If there’s a problem with a layout, or you find yourself regularly needing a new one, let our </a:t>
            </a:r>
            <a:r>
              <a:rPr lang="en-US" u="sng">
                <a:solidFill>
                  <a:schemeClr val="hlink"/>
                </a:solidFill>
                <a:latin typeface="Montserrat"/>
                <a:ea typeface="Montserrat"/>
                <a:cs typeface="Montserrat"/>
                <a:sym typeface="Montserrat"/>
                <a:hlinkClick r:id="rId3"/>
              </a:rPr>
              <a:t>marketing team</a:t>
            </a:r>
            <a:r>
              <a:rPr lang="en-US">
                <a:latin typeface="Montserrat"/>
                <a:ea typeface="Montserrat"/>
                <a:cs typeface="Montserrat"/>
                <a:sym typeface="Montserrat"/>
              </a:rPr>
              <a:t> know and we can add it to the template so that everyone benefits.</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57314" y="3392600"/>
            <a:ext cx="4324200" cy="3003300"/>
          </a:xfrm>
          <a:prstGeom prst="rect">
            <a:avLst/>
          </a:prstGeom>
        </p:spPr>
        <p:txBody>
          <a:bodyPr anchorCtr="0" anchor="b" bIns="121875" lIns="121875" spcFirstLastPara="1" rIns="121875" wrap="square" tIns="121875">
            <a:noAutofit/>
          </a:bodyPr>
          <a:lstStyle/>
          <a:p>
            <a:pPr indent="0" lvl="0" marL="0" rtl="0" algn="l">
              <a:spcBef>
                <a:spcPts val="0"/>
              </a:spcBef>
              <a:spcAft>
                <a:spcPts val="0"/>
              </a:spcAft>
              <a:buNone/>
            </a:pPr>
            <a:br>
              <a:rPr lang="en-US"/>
            </a:br>
            <a:r>
              <a:rPr lang="en-US"/>
              <a:t>330 Primrose Rd. Ste. 400</a:t>
            </a:r>
            <a:endParaRPr/>
          </a:p>
          <a:p>
            <a:pPr indent="0" lvl="0" marL="0" rtl="0" algn="l">
              <a:spcBef>
                <a:spcPts val="0"/>
              </a:spcBef>
              <a:spcAft>
                <a:spcPts val="0"/>
              </a:spcAft>
              <a:buNone/>
            </a:pPr>
            <a:r>
              <a:rPr lang="en-US"/>
              <a:t>Burlingame, CA  94010</a:t>
            </a:r>
            <a:br>
              <a:rPr lang="en-US"/>
            </a:br>
            <a:r>
              <a:rPr lang="en-US"/>
              <a:t>+1 650.665.9773</a:t>
            </a:r>
            <a:br>
              <a:rPr lang="en-US"/>
            </a:br>
            <a:r>
              <a:rPr lang="en-US"/>
              <a:t>info@finos.org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24856" y="1261625"/>
            <a:ext cx="6179400" cy="1717500"/>
          </a:xfrm>
          <a:prstGeom prst="rect">
            <a:avLst/>
          </a:prstGeom>
        </p:spPr>
        <p:txBody>
          <a:bodyPr anchorCtr="0" anchor="t" bIns="121875" lIns="121875" spcFirstLastPara="1" rIns="121875" wrap="square" tIns="121875">
            <a:noAutofit/>
          </a:bodyPr>
          <a:lstStyle/>
          <a:p>
            <a:pPr indent="0" lvl="0" marL="0" rtl="0" algn="l">
              <a:lnSpc>
                <a:spcPct val="90000"/>
              </a:lnSpc>
              <a:spcBef>
                <a:spcPts val="0"/>
              </a:spcBef>
              <a:spcAft>
                <a:spcPts val="0"/>
              </a:spcAft>
              <a:buNone/>
            </a:pPr>
            <a:r>
              <a:rPr lang="en-US">
                <a:solidFill>
                  <a:schemeClr val="lt1"/>
                </a:solidFill>
              </a:rPr>
              <a:t>Corporate Graphics</a:t>
            </a:r>
            <a:endParaRPr/>
          </a:p>
        </p:txBody>
      </p:sp>
      <p:sp>
        <p:nvSpPr>
          <p:cNvPr id="144" name="Google Shape;144;p24"/>
          <p:cNvSpPr txBox="1"/>
          <p:nvPr>
            <p:ph idx="1" type="subTitle"/>
          </p:nvPr>
        </p:nvSpPr>
        <p:spPr>
          <a:xfrm>
            <a:off x="325206" y="3039575"/>
            <a:ext cx="6179400" cy="1391100"/>
          </a:xfrm>
          <a:prstGeom prst="rect">
            <a:avLst/>
          </a:prstGeom>
        </p:spPr>
        <p:txBody>
          <a:bodyPr anchorCtr="0" anchor="t" bIns="121875" lIns="121875" spcFirstLastPara="1" rIns="121875" wrap="square" tIns="121875">
            <a:noAutofit/>
          </a:bodyPr>
          <a:lstStyle/>
          <a:p>
            <a:pPr indent="0" lvl="0" marL="0" rtl="0" algn="l">
              <a:spcBef>
                <a:spcPts val="0"/>
              </a:spcBef>
              <a:spcAft>
                <a:spcPts val="1000"/>
              </a:spcAft>
              <a:buNone/>
            </a:pPr>
            <a:r>
              <a:rPr lang="en-US"/>
              <a:t>Please link (if using unmodified) in your Google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15600" y="308842"/>
            <a:ext cx="11360700" cy="763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86BF"/>
              </a:buClr>
              <a:buSzPts val="3600"/>
              <a:buFont typeface="Arial"/>
              <a:buNone/>
            </a:pPr>
            <a:r>
              <a:rPr lang="en-US" sz="3200">
                <a:latin typeface="Montserrat Light"/>
                <a:ea typeface="Montserrat Light"/>
                <a:cs typeface="Montserrat Light"/>
                <a:sym typeface="Montserrat Light"/>
              </a:rPr>
              <a:t>FINOS is</a:t>
            </a:r>
            <a:r>
              <a:rPr i="0" lang="en-US" sz="3200" u="none" cap="none" strike="noStrike">
                <a:solidFill>
                  <a:srgbClr val="0086BF"/>
                </a:solidFill>
                <a:latin typeface="Montserrat Light"/>
                <a:ea typeface="Montserrat Light"/>
                <a:cs typeface="Montserrat Light"/>
                <a:sym typeface="Montserrat Light"/>
              </a:rPr>
              <a:t> </a:t>
            </a:r>
            <a:r>
              <a:rPr lang="en-US" sz="3200">
                <a:latin typeface="Montserrat Light"/>
                <a:ea typeface="Montserrat Light"/>
                <a:cs typeface="Montserrat Light"/>
                <a:sym typeface="Montserrat Light"/>
              </a:rPr>
              <a:t>the trusted forum for fintech Open </a:t>
            </a:r>
            <a:r>
              <a:rPr i="0" lang="en-US" sz="3200" u="none" cap="none" strike="noStrike">
                <a:solidFill>
                  <a:srgbClr val="0086BF"/>
                </a:solidFill>
                <a:latin typeface="Montserrat Light"/>
                <a:ea typeface="Montserrat Light"/>
                <a:cs typeface="Montserrat Light"/>
                <a:sym typeface="Montserrat Light"/>
              </a:rPr>
              <a:t>Innovation</a:t>
            </a:r>
            <a:endParaRPr sz="3200">
              <a:latin typeface="Montserrat Light"/>
              <a:ea typeface="Montserrat Light"/>
              <a:cs typeface="Montserrat Light"/>
              <a:sym typeface="Montserrat Light"/>
            </a:endParaRPr>
          </a:p>
        </p:txBody>
      </p:sp>
      <p:sp>
        <p:nvSpPr>
          <p:cNvPr id="151" name="Google Shape;151;p25"/>
          <p:cNvSpPr/>
          <p:nvPr/>
        </p:nvSpPr>
        <p:spPr>
          <a:xfrm>
            <a:off x="4364247" y="2061154"/>
            <a:ext cx="3371700" cy="3372600"/>
          </a:xfrm>
          <a:prstGeom prst="ellipse">
            <a:avLst/>
          </a:prstGeom>
          <a:solidFill>
            <a:srgbClr val="FFFFFF"/>
          </a:solidFill>
          <a:ln cap="rnd" cmpd="sng" w="19050">
            <a:solidFill>
              <a:srgbClr val="7F7F7F"/>
            </a:solidFill>
            <a:prstDash val="dashDot"/>
            <a:round/>
            <a:headEnd len="sm" w="sm" type="none"/>
            <a:tailEnd len="sm" w="sm" type="none"/>
          </a:ln>
        </p:spPr>
        <p:txBody>
          <a:bodyPr anchorCtr="0" anchor="ctr" bIns="25375" lIns="25375" spcFirstLastPara="1" rIns="25375" wrap="square" tIns="25375">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52" name="Google Shape;152;p25"/>
          <p:cNvSpPr/>
          <p:nvPr/>
        </p:nvSpPr>
        <p:spPr>
          <a:xfrm>
            <a:off x="6742339" y="2947636"/>
            <a:ext cx="1633200" cy="1471800"/>
          </a:xfrm>
          <a:prstGeom prst="rect">
            <a:avLst/>
          </a:prstGeom>
          <a:solidFill>
            <a:srgbClr val="FFFFFF"/>
          </a:solidFill>
          <a:ln>
            <a:noFill/>
          </a:ln>
        </p:spPr>
        <p:txBody>
          <a:bodyPr anchorCtr="0" anchor="ctr" bIns="25375" lIns="25375" spcFirstLastPara="1" rIns="25375" wrap="square" tIns="25375">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53" name="Google Shape;153;p25"/>
          <p:cNvSpPr/>
          <p:nvPr/>
        </p:nvSpPr>
        <p:spPr>
          <a:xfrm>
            <a:off x="3761725" y="2973331"/>
            <a:ext cx="1633200" cy="1548300"/>
          </a:xfrm>
          <a:prstGeom prst="rect">
            <a:avLst/>
          </a:prstGeom>
          <a:solidFill>
            <a:srgbClr val="FFFFFF"/>
          </a:solidFill>
          <a:ln>
            <a:noFill/>
          </a:ln>
        </p:spPr>
        <p:txBody>
          <a:bodyPr anchorCtr="0" anchor="ctr" bIns="25375" lIns="25375" spcFirstLastPara="1" rIns="25375" wrap="square" tIns="25375">
            <a:noAutofit/>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p:txBody>
      </p:sp>
      <p:sp>
        <p:nvSpPr>
          <p:cNvPr id="154" name="Google Shape;154;p25"/>
          <p:cNvSpPr txBox="1"/>
          <p:nvPr/>
        </p:nvSpPr>
        <p:spPr>
          <a:xfrm>
            <a:off x="6856724" y="3871909"/>
            <a:ext cx="1353900" cy="547500"/>
          </a:xfrm>
          <a:prstGeom prst="rect">
            <a:avLst/>
          </a:prstGeom>
          <a:noFill/>
          <a:ln>
            <a:noFill/>
          </a:ln>
        </p:spPr>
        <p:txBody>
          <a:bodyPr anchorCtr="0" anchor="ctr" bIns="25375" lIns="25375" spcFirstLastPara="1" rIns="25375" wrap="square" tIns="25375">
            <a:noAutofit/>
          </a:bodyPr>
          <a:lstStyle/>
          <a:p>
            <a:pPr indent="0" lvl="0" marL="0" marR="0" rtl="0" algn="ctr">
              <a:spcBef>
                <a:spcPts val="0"/>
              </a:spcBef>
              <a:spcAft>
                <a:spcPts val="0"/>
              </a:spcAft>
              <a:buNone/>
            </a:pPr>
            <a:r>
              <a:rPr b="0" lang="en-US" sz="1600" cap="none">
                <a:solidFill>
                  <a:srgbClr val="7F7F7F"/>
                </a:solidFill>
                <a:latin typeface="Montserrat Medium"/>
                <a:ea typeface="Montserrat Medium"/>
                <a:cs typeface="Montserrat Medium"/>
                <a:sym typeface="Montserrat Medium"/>
              </a:rPr>
              <a:t>FINANCIAL</a:t>
            </a:r>
            <a:endParaRPr/>
          </a:p>
          <a:p>
            <a:pPr indent="0" lvl="0" marL="0" marR="0" rtl="0" algn="ctr">
              <a:spcBef>
                <a:spcPts val="0"/>
              </a:spcBef>
              <a:spcAft>
                <a:spcPts val="0"/>
              </a:spcAft>
              <a:buNone/>
            </a:pPr>
            <a:r>
              <a:rPr b="0" lang="en-US" sz="1600" cap="none">
                <a:solidFill>
                  <a:srgbClr val="7F7F7F"/>
                </a:solidFill>
                <a:latin typeface="Montserrat Medium"/>
                <a:ea typeface="Montserrat Medium"/>
                <a:cs typeface="Montserrat Medium"/>
                <a:sym typeface="Montserrat Medium"/>
              </a:rPr>
              <a:t>ECOSYSTEM</a:t>
            </a:r>
            <a:endParaRPr sz="1600">
              <a:solidFill>
                <a:srgbClr val="7F7F7F"/>
              </a:solidFill>
              <a:latin typeface="Montserrat Medium"/>
              <a:ea typeface="Montserrat Medium"/>
              <a:cs typeface="Montserrat Medium"/>
              <a:sym typeface="Montserrat Medium"/>
            </a:endParaRPr>
          </a:p>
        </p:txBody>
      </p:sp>
      <p:pic>
        <p:nvPicPr>
          <p:cNvPr descr="Image" id="155" name="Google Shape;155;p25"/>
          <p:cNvPicPr preferRelativeResize="0"/>
          <p:nvPr/>
        </p:nvPicPr>
        <p:blipFill rotWithShape="1">
          <a:blip r:embed="rId3">
            <a:alphaModFix/>
          </a:blip>
          <a:srcRect b="0" l="0" r="0" t="0"/>
          <a:stretch/>
        </p:blipFill>
        <p:spPr>
          <a:xfrm>
            <a:off x="4154785" y="3048643"/>
            <a:ext cx="811315" cy="811527"/>
          </a:xfrm>
          <a:prstGeom prst="rect">
            <a:avLst/>
          </a:prstGeom>
          <a:noFill/>
          <a:ln>
            <a:noFill/>
          </a:ln>
        </p:spPr>
      </p:pic>
      <p:pic>
        <p:nvPicPr>
          <p:cNvPr descr="Image" id="156" name="Google Shape;156;p25"/>
          <p:cNvPicPr preferRelativeResize="0"/>
          <p:nvPr/>
        </p:nvPicPr>
        <p:blipFill rotWithShape="1">
          <a:blip r:embed="rId4">
            <a:alphaModFix/>
          </a:blip>
          <a:srcRect b="0" l="0" r="0" t="0"/>
          <a:stretch/>
        </p:blipFill>
        <p:spPr>
          <a:xfrm>
            <a:off x="7089021" y="2964503"/>
            <a:ext cx="939755" cy="939999"/>
          </a:xfrm>
          <a:prstGeom prst="rect">
            <a:avLst/>
          </a:prstGeom>
          <a:noFill/>
          <a:ln>
            <a:noFill/>
          </a:ln>
        </p:spPr>
      </p:pic>
      <p:sp>
        <p:nvSpPr>
          <p:cNvPr id="157" name="Google Shape;157;p25"/>
          <p:cNvSpPr/>
          <p:nvPr/>
        </p:nvSpPr>
        <p:spPr>
          <a:xfrm rot="-2640041">
            <a:off x="4838263" y="2387155"/>
            <a:ext cx="186098" cy="210043"/>
          </a:xfrm>
          <a:custGeom>
            <a:rect b="b" l="l" r="r" t="t"/>
            <a:pathLst>
              <a:path extrusionOk="0" h="21600" w="21600">
                <a:moveTo>
                  <a:pt x="0" y="0"/>
                </a:moveTo>
                <a:lnTo>
                  <a:pt x="21600" y="10827"/>
                </a:lnTo>
                <a:lnTo>
                  <a:pt x="245" y="21600"/>
                </a:lnTo>
              </a:path>
            </a:pathLst>
          </a:custGeom>
          <a:solidFill>
            <a:srgbClr val="FFFFFF"/>
          </a:solidFill>
          <a:ln cap="flat" cmpd="sng" w="25400">
            <a:solidFill>
              <a:srgbClr val="00B5E2"/>
            </a:solidFill>
            <a:prstDash val="solid"/>
            <a:miter lim="400000"/>
            <a:headEnd len="sm" w="sm" type="none"/>
            <a:tailEnd len="sm" w="sm" type="none"/>
          </a:ln>
        </p:spPr>
        <p:txBody>
          <a:bodyPr anchorCtr="0" anchor="ctr" bIns="25375" lIns="25375" spcFirstLastPara="1" rIns="25375" wrap="square" tIns="25375">
            <a:noAutofit/>
          </a:bodyPr>
          <a:lstStyle/>
          <a:p>
            <a:pPr indent="0" lvl="0" marL="0" marR="0" rtl="0" algn="ctr">
              <a:spcBef>
                <a:spcPts val="0"/>
              </a:spcBef>
              <a:spcAft>
                <a:spcPts val="0"/>
              </a:spcAft>
              <a:buNone/>
            </a:pPr>
            <a:r>
              <a:rPr b="0" lang="en-US" sz="1600">
                <a:solidFill>
                  <a:srgbClr val="000000"/>
                </a:solidFill>
                <a:latin typeface="Arial"/>
                <a:ea typeface="Arial"/>
                <a:cs typeface="Arial"/>
                <a:sym typeface="Arial"/>
              </a:rPr>
              <a:t> </a:t>
            </a:r>
            <a:endParaRPr b="0" sz="1600">
              <a:solidFill>
                <a:srgbClr val="000000"/>
              </a:solidFill>
              <a:latin typeface="Arial"/>
              <a:ea typeface="Arial"/>
              <a:cs typeface="Arial"/>
              <a:sym typeface="Arial"/>
            </a:endParaRPr>
          </a:p>
        </p:txBody>
      </p:sp>
      <p:sp>
        <p:nvSpPr>
          <p:cNvPr id="158" name="Google Shape;158;p25"/>
          <p:cNvSpPr/>
          <p:nvPr/>
        </p:nvSpPr>
        <p:spPr>
          <a:xfrm rot="7656669">
            <a:off x="7254553" y="4713291"/>
            <a:ext cx="186164" cy="210002"/>
          </a:xfrm>
          <a:custGeom>
            <a:rect b="b" l="l" r="r" t="t"/>
            <a:pathLst>
              <a:path extrusionOk="0" h="21600" w="21600">
                <a:moveTo>
                  <a:pt x="0" y="0"/>
                </a:moveTo>
                <a:lnTo>
                  <a:pt x="21600" y="10827"/>
                </a:lnTo>
                <a:lnTo>
                  <a:pt x="245" y="21600"/>
                </a:lnTo>
              </a:path>
            </a:pathLst>
          </a:custGeom>
          <a:solidFill>
            <a:srgbClr val="FFFFFF"/>
          </a:solidFill>
          <a:ln cap="flat" cmpd="sng" w="25400">
            <a:solidFill>
              <a:srgbClr val="00B5E2"/>
            </a:solidFill>
            <a:prstDash val="solid"/>
            <a:miter lim="400000"/>
            <a:headEnd len="sm" w="sm" type="none"/>
            <a:tailEnd len="sm" w="sm" type="none"/>
          </a:ln>
        </p:spPr>
        <p:txBody>
          <a:bodyPr anchorCtr="0" anchor="ctr" bIns="25375" lIns="25375" spcFirstLastPara="1" rIns="25375" wrap="square" tIns="25375">
            <a:noAutofit/>
          </a:bodyPr>
          <a:lstStyle/>
          <a:p>
            <a:pPr indent="0" lvl="0" marL="0" marR="0" rtl="0" algn="ctr">
              <a:spcBef>
                <a:spcPts val="0"/>
              </a:spcBef>
              <a:spcAft>
                <a:spcPts val="0"/>
              </a:spcAft>
              <a:buNone/>
            </a:pPr>
            <a:r>
              <a:rPr b="0" lang="en-US" sz="1600">
                <a:solidFill>
                  <a:srgbClr val="000000"/>
                </a:solidFill>
                <a:latin typeface="Arial"/>
                <a:ea typeface="Arial"/>
                <a:cs typeface="Arial"/>
                <a:sym typeface="Arial"/>
              </a:rPr>
              <a:t> </a:t>
            </a:r>
            <a:endParaRPr b="0" sz="1600">
              <a:solidFill>
                <a:srgbClr val="000000"/>
              </a:solidFill>
              <a:latin typeface="Arial"/>
              <a:ea typeface="Arial"/>
              <a:cs typeface="Arial"/>
              <a:sym typeface="Arial"/>
            </a:endParaRPr>
          </a:p>
        </p:txBody>
      </p:sp>
      <p:sp>
        <p:nvSpPr>
          <p:cNvPr id="159" name="Google Shape;159;p25"/>
          <p:cNvSpPr/>
          <p:nvPr/>
        </p:nvSpPr>
        <p:spPr>
          <a:xfrm rot="2640041">
            <a:off x="7141038" y="2443876"/>
            <a:ext cx="186098" cy="210043"/>
          </a:xfrm>
          <a:custGeom>
            <a:rect b="b" l="l" r="r" t="t"/>
            <a:pathLst>
              <a:path extrusionOk="0" h="21600" w="21600">
                <a:moveTo>
                  <a:pt x="0" y="0"/>
                </a:moveTo>
                <a:lnTo>
                  <a:pt x="21600" y="10827"/>
                </a:lnTo>
                <a:lnTo>
                  <a:pt x="245" y="21600"/>
                </a:lnTo>
              </a:path>
            </a:pathLst>
          </a:custGeom>
          <a:solidFill>
            <a:srgbClr val="FFFFFF"/>
          </a:solidFill>
          <a:ln cap="flat" cmpd="sng" w="25400">
            <a:solidFill>
              <a:srgbClr val="00B5E2"/>
            </a:solidFill>
            <a:prstDash val="solid"/>
            <a:miter lim="400000"/>
            <a:headEnd len="sm" w="sm" type="none"/>
            <a:tailEnd len="sm" w="sm" type="none"/>
          </a:ln>
        </p:spPr>
        <p:txBody>
          <a:bodyPr anchorCtr="0" anchor="ctr" bIns="25375" lIns="25375" spcFirstLastPara="1" rIns="25375" wrap="square" tIns="25375">
            <a:noAutofit/>
          </a:bodyPr>
          <a:lstStyle/>
          <a:p>
            <a:pPr indent="0" lvl="0" marL="0" marR="0" rtl="0" algn="ctr">
              <a:spcBef>
                <a:spcPts val="0"/>
              </a:spcBef>
              <a:spcAft>
                <a:spcPts val="0"/>
              </a:spcAft>
              <a:buNone/>
            </a:pPr>
            <a:r>
              <a:t/>
            </a:r>
            <a:endParaRPr b="0" sz="1600">
              <a:solidFill>
                <a:srgbClr val="000000"/>
              </a:solidFill>
              <a:latin typeface="Arial"/>
              <a:ea typeface="Arial"/>
              <a:cs typeface="Arial"/>
              <a:sym typeface="Arial"/>
            </a:endParaRPr>
          </a:p>
          <a:p>
            <a:pPr indent="0" lvl="0" marL="0" marR="0" rtl="0" algn="ctr">
              <a:spcBef>
                <a:spcPts val="0"/>
              </a:spcBef>
              <a:spcAft>
                <a:spcPts val="0"/>
              </a:spcAft>
              <a:buNone/>
            </a:pPr>
            <a:r>
              <a:t/>
            </a:r>
            <a:endParaRPr b="0" sz="1600">
              <a:solidFill>
                <a:srgbClr val="000000"/>
              </a:solidFill>
              <a:latin typeface="Arial"/>
              <a:ea typeface="Arial"/>
              <a:cs typeface="Arial"/>
              <a:sym typeface="Arial"/>
            </a:endParaRPr>
          </a:p>
        </p:txBody>
      </p:sp>
      <p:sp>
        <p:nvSpPr>
          <p:cNvPr id="160" name="Google Shape;160;p25"/>
          <p:cNvSpPr/>
          <p:nvPr/>
        </p:nvSpPr>
        <p:spPr>
          <a:xfrm rot="420076">
            <a:off x="5987752" y="1961043"/>
            <a:ext cx="186067" cy="210059"/>
          </a:xfrm>
          <a:custGeom>
            <a:rect b="b" l="l" r="r" t="t"/>
            <a:pathLst>
              <a:path extrusionOk="0" h="21600" w="21600">
                <a:moveTo>
                  <a:pt x="0" y="0"/>
                </a:moveTo>
                <a:lnTo>
                  <a:pt x="21600" y="10827"/>
                </a:lnTo>
                <a:lnTo>
                  <a:pt x="245" y="21600"/>
                </a:lnTo>
              </a:path>
            </a:pathLst>
          </a:custGeom>
          <a:solidFill>
            <a:srgbClr val="FFFFFF"/>
          </a:solidFill>
          <a:ln cap="flat" cmpd="sng" w="25400">
            <a:solidFill>
              <a:schemeClr val="accent1"/>
            </a:solidFill>
            <a:prstDash val="solid"/>
            <a:miter lim="400000"/>
            <a:headEnd len="sm" w="sm" type="none"/>
            <a:tailEnd len="sm" w="sm" type="none"/>
          </a:ln>
        </p:spPr>
        <p:txBody>
          <a:bodyPr anchorCtr="0" anchor="ctr" bIns="25375" lIns="25375" spcFirstLastPara="1" rIns="25375" wrap="square" tIns="25375">
            <a:noAutofit/>
          </a:bodyPr>
          <a:lstStyle/>
          <a:p>
            <a:pPr indent="0" lvl="0" marL="0" marR="0" rtl="0" algn="ctr">
              <a:spcBef>
                <a:spcPts val="0"/>
              </a:spcBef>
              <a:spcAft>
                <a:spcPts val="0"/>
              </a:spcAft>
              <a:buNone/>
            </a:pPr>
            <a:r>
              <a:t/>
            </a:r>
            <a:endParaRPr b="0" sz="1600">
              <a:solidFill>
                <a:srgbClr val="000000"/>
              </a:solidFill>
              <a:latin typeface="Arial"/>
              <a:ea typeface="Arial"/>
              <a:cs typeface="Arial"/>
              <a:sym typeface="Arial"/>
            </a:endParaRPr>
          </a:p>
        </p:txBody>
      </p:sp>
      <p:sp>
        <p:nvSpPr>
          <p:cNvPr id="161" name="Google Shape;161;p25"/>
          <p:cNvSpPr/>
          <p:nvPr/>
        </p:nvSpPr>
        <p:spPr>
          <a:xfrm rot="10342805">
            <a:off x="5988198" y="5309602"/>
            <a:ext cx="186107" cy="210027"/>
          </a:xfrm>
          <a:custGeom>
            <a:rect b="b" l="l" r="r" t="t"/>
            <a:pathLst>
              <a:path extrusionOk="0" h="21600" w="21600">
                <a:moveTo>
                  <a:pt x="0" y="0"/>
                </a:moveTo>
                <a:lnTo>
                  <a:pt x="21600" y="10827"/>
                </a:lnTo>
                <a:lnTo>
                  <a:pt x="245" y="21600"/>
                </a:lnTo>
              </a:path>
            </a:pathLst>
          </a:custGeom>
          <a:solidFill>
            <a:srgbClr val="FFFFFF"/>
          </a:solidFill>
          <a:ln cap="flat" cmpd="sng" w="25400">
            <a:solidFill>
              <a:srgbClr val="00B5E2"/>
            </a:solidFill>
            <a:prstDash val="solid"/>
            <a:miter lim="400000"/>
            <a:headEnd len="sm" w="sm" type="none"/>
            <a:tailEnd len="sm" w="sm" type="none"/>
          </a:ln>
        </p:spPr>
        <p:txBody>
          <a:bodyPr anchorCtr="0" anchor="ctr" bIns="25375" lIns="25375" spcFirstLastPara="1" rIns="25375" wrap="square" tIns="25375">
            <a:noAutofit/>
          </a:bodyPr>
          <a:lstStyle/>
          <a:p>
            <a:pPr indent="0" lvl="0" marL="0" marR="0" rtl="0" algn="l">
              <a:spcBef>
                <a:spcPts val="0"/>
              </a:spcBef>
              <a:spcAft>
                <a:spcPts val="0"/>
              </a:spcAft>
              <a:buNone/>
            </a:pPr>
            <a:r>
              <a:rPr b="0" lang="en-US" sz="1600">
                <a:solidFill>
                  <a:srgbClr val="000000"/>
                </a:solidFill>
                <a:latin typeface="Arial"/>
                <a:ea typeface="Arial"/>
                <a:cs typeface="Arial"/>
                <a:sym typeface="Arial"/>
              </a:rPr>
              <a:t>¯</a:t>
            </a:r>
            <a:endParaRPr b="0" sz="1600">
              <a:solidFill>
                <a:srgbClr val="000000"/>
              </a:solidFill>
              <a:latin typeface="Arial"/>
              <a:ea typeface="Arial"/>
              <a:cs typeface="Arial"/>
              <a:sym typeface="Arial"/>
            </a:endParaRPr>
          </a:p>
        </p:txBody>
      </p:sp>
      <p:sp>
        <p:nvSpPr>
          <p:cNvPr id="162" name="Google Shape;162;p25"/>
          <p:cNvSpPr/>
          <p:nvPr/>
        </p:nvSpPr>
        <p:spPr>
          <a:xfrm rot="-7373822">
            <a:off x="4799019" y="4840593"/>
            <a:ext cx="186121" cy="209981"/>
          </a:xfrm>
          <a:custGeom>
            <a:rect b="b" l="l" r="r" t="t"/>
            <a:pathLst>
              <a:path extrusionOk="0" h="21600" w="21600">
                <a:moveTo>
                  <a:pt x="0" y="0"/>
                </a:moveTo>
                <a:lnTo>
                  <a:pt x="21600" y="10827"/>
                </a:lnTo>
                <a:lnTo>
                  <a:pt x="245" y="21600"/>
                </a:lnTo>
              </a:path>
            </a:pathLst>
          </a:custGeom>
          <a:solidFill>
            <a:srgbClr val="FFFFFF"/>
          </a:solidFill>
          <a:ln cap="flat" cmpd="sng" w="25400">
            <a:solidFill>
              <a:srgbClr val="00B5E2"/>
            </a:solidFill>
            <a:prstDash val="solid"/>
            <a:miter lim="400000"/>
            <a:headEnd len="sm" w="sm" type="none"/>
            <a:tailEnd len="sm" w="sm" type="none"/>
          </a:ln>
        </p:spPr>
        <p:txBody>
          <a:bodyPr anchorCtr="0" anchor="ctr" bIns="25375" lIns="25375" spcFirstLastPara="1" rIns="25375" wrap="square" tIns="25375">
            <a:noAutofit/>
          </a:bodyPr>
          <a:lstStyle/>
          <a:p>
            <a:pPr indent="0" lvl="0" marL="0" marR="0" rtl="0" algn="ctr">
              <a:spcBef>
                <a:spcPts val="0"/>
              </a:spcBef>
              <a:spcAft>
                <a:spcPts val="0"/>
              </a:spcAft>
              <a:buNone/>
            </a:pPr>
            <a:r>
              <a:t/>
            </a:r>
            <a:endParaRPr b="0" sz="1600">
              <a:solidFill>
                <a:srgbClr val="000000"/>
              </a:solidFill>
              <a:latin typeface="Arial"/>
              <a:ea typeface="Arial"/>
              <a:cs typeface="Arial"/>
              <a:sym typeface="Arial"/>
            </a:endParaRPr>
          </a:p>
        </p:txBody>
      </p:sp>
      <p:grpSp>
        <p:nvGrpSpPr>
          <p:cNvPr id="163" name="Google Shape;163;p25"/>
          <p:cNvGrpSpPr/>
          <p:nvPr/>
        </p:nvGrpSpPr>
        <p:grpSpPr>
          <a:xfrm>
            <a:off x="8117227" y="2737433"/>
            <a:ext cx="2350369" cy="1693612"/>
            <a:chOff x="0" y="0"/>
            <a:chExt cx="4701679" cy="3387224"/>
          </a:xfrm>
        </p:grpSpPr>
        <p:cxnSp>
          <p:nvCxnSpPr>
            <p:cNvPr id="164" name="Google Shape;164;p25"/>
            <p:cNvCxnSpPr/>
            <p:nvPr/>
          </p:nvCxnSpPr>
          <p:spPr>
            <a:xfrm>
              <a:off x="0" y="1651611"/>
              <a:ext cx="1247400" cy="0"/>
            </a:xfrm>
            <a:prstGeom prst="straightConnector1">
              <a:avLst/>
            </a:prstGeom>
            <a:noFill/>
            <a:ln cap="rnd" cmpd="sng" w="19050">
              <a:solidFill>
                <a:srgbClr val="305660"/>
              </a:solidFill>
              <a:prstDash val="dash"/>
              <a:round/>
              <a:headEnd len="sm" w="sm" type="none"/>
              <a:tailEnd len="sm" w="sm" type="none"/>
            </a:ln>
          </p:spPr>
        </p:cxnSp>
        <p:sp>
          <p:nvSpPr>
            <p:cNvPr id="165" name="Google Shape;165;p25"/>
            <p:cNvSpPr txBox="1"/>
            <p:nvPr/>
          </p:nvSpPr>
          <p:spPr>
            <a:xfrm>
              <a:off x="1104379" y="2302424"/>
              <a:ext cx="3597300" cy="1084800"/>
            </a:xfrm>
            <a:prstGeom prst="rect">
              <a:avLst/>
            </a:prstGeom>
            <a:noFill/>
            <a:ln>
              <a:noFill/>
            </a:ln>
          </p:spPr>
          <p:txBody>
            <a:bodyPr anchorCtr="0" anchor="ctr" bIns="50800" lIns="50800" spcFirstLastPara="1" rIns="50800" wrap="square" tIns="50800">
              <a:noAutofit/>
            </a:bodyPr>
            <a:lstStyle/>
            <a:p>
              <a:pPr indent="0" lvl="0" marL="0" marR="0" rtl="0" algn="ctr">
                <a:spcBef>
                  <a:spcPts val="0"/>
                </a:spcBef>
                <a:spcAft>
                  <a:spcPts val="0"/>
                </a:spcAft>
                <a:buNone/>
              </a:pPr>
              <a:r>
                <a:rPr b="0" lang="en-US" sz="1600" cap="none">
                  <a:solidFill>
                    <a:srgbClr val="7F7F7F"/>
                  </a:solidFill>
                  <a:latin typeface="Montserrat Medium"/>
                  <a:ea typeface="Montserrat Medium"/>
                  <a:cs typeface="Montserrat Medium"/>
                  <a:sym typeface="Montserrat Medium"/>
                </a:rPr>
                <a:t>INNOVATION</a:t>
              </a:r>
              <a:endParaRPr b="0" sz="1600" cap="none">
                <a:solidFill>
                  <a:srgbClr val="7F7F7F"/>
                </a:solidFill>
                <a:latin typeface="Montserrat Medium"/>
                <a:ea typeface="Montserrat Medium"/>
                <a:cs typeface="Montserrat Medium"/>
                <a:sym typeface="Montserrat Medium"/>
              </a:endParaRPr>
            </a:p>
          </p:txBody>
        </p:sp>
        <p:pic>
          <p:nvPicPr>
            <p:cNvPr descr="Image" id="166" name="Google Shape;166;p25"/>
            <p:cNvPicPr preferRelativeResize="0"/>
            <p:nvPr/>
          </p:nvPicPr>
          <p:blipFill rotWithShape="1">
            <a:blip r:embed="rId5">
              <a:alphaModFix/>
            </a:blip>
            <a:srcRect b="0" l="0" r="0" t="0"/>
            <a:stretch/>
          </p:blipFill>
          <p:spPr>
            <a:xfrm>
              <a:off x="1633016" y="0"/>
              <a:ext cx="2540001" cy="2540000"/>
            </a:xfrm>
            <a:prstGeom prst="rect">
              <a:avLst/>
            </a:prstGeom>
            <a:noFill/>
            <a:ln>
              <a:noFill/>
            </a:ln>
          </p:spPr>
        </p:pic>
      </p:grpSp>
      <p:sp>
        <p:nvSpPr>
          <p:cNvPr id="167" name="Google Shape;167;p25"/>
          <p:cNvSpPr txBox="1"/>
          <p:nvPr/>
        </p:nvSpPr>
        <p:spPr>
          <a:xfrm>
            <a:off x="3199213" y="3860170"/>
            <a:ext cx="2414700" cy="547500"/>
          </a:xfrm>
          <a:prstGeom prst="rect">
            <a:avLst/>
          </a:prstGeom>
          <a:noFill/>
          <a:ln>
            <a:noFill/>
          </a:ln>
        </p:spPr>
        <p:txBody>
          <a:bodyPr anchorCtr="0" anchor="ctr" bIns="25375" lIns="25375" spcFirstLastPara="1" rIns="25375" wrap="square" tIns="25375">
            <a:noAutofit/>
          </a:bodyPr>
          <a:lstStyle/>
          <a:p>
            <a:pPr indent="0" lvl="0" marL="0" marR="0" rtl="0" algn="ctr">
              <a:spcBef>
                <a:spcPts val="0"/>
              </a:spcBef>
              <a:spcAft>
                <a:spcPts val="0"/>
              </a:spcAft>
              <a:buNone/>
            </a:pPr>
            <a:r>
              <a:rPr b="0" lang="en-US" sz="1600" cap="none">
                <a:solidFill>
                  <a:srgbClr val="7F7F7F"/>
                </a:solidFill>
                <a:latin typeface="Montserrat Medium"/>
                <a:ea typeface="Montserrat Medium"/>
                <a:cs typeface="Montserrat Medium"/>
                <a:sym typeface="Montserrat Medium"/>
              </a:rPr>
              <a:t>OPEN SOURCE </a:t>
            </a:r>
            <a:br>
              <a:rPr b="0" lang="en-US" sz="1600" cap="none">
                <a:solidFill>
                  <a:srgbClr val="7F7F7F"/>
                </a:solidFill>
                <a:latin typeface="Montserrat Medium"/>
                <a:ea typeface="Montserrat Medium"/>
                <a:cs typeface="Montserrat Medium"/>
                <a:sym typeface="Montserrat Medium"/>
              </a:rPr>
            </a:br>
            <a:r>
              <a:rPr b="0" lang="en-US" sz="1600" cap="none">
                <a:solidFill>
                  <a:srgbClr val="7F7F7F"/>
                </a:solidFill>
                <a:latin typeface="Montserrat Medium"/>
                <a:ea typeface="Montserrat Medium"/>
                <a:cs typeface="Montserrat Medium"/>
                <a:sym typeface="Montserrat Medium"/>
              </a:rPr>
              <a:t>OPEN STANDARDS</a:t>
            </a:r>
            <a:endParaRPr sz="1600">
              <a:solidFill>
                <a:srgbClr val="7F7F7F"/>
              </a:solidFill>
              <a:latin typeface="Montserrat Medium"/>
              <a:ea typeface="Montserrat Medium"/>
              <a:cs typeface="Montserrat Medium"/>
              <a:sym typeface="Montserrat Medium"/>
            </a:endParaRPr>
          </a:p>
        </p:txBody>
      </p:sp>
      <p:grpSp>
        <p:nvGrpSpPr>
          <p:cNvPr id="168" name="Google Shape;168;p25"/>
          <p:cNvGrpSpPr/>
          <p:nvPr/>
        </p:nvGrpSpPr>
        <p:grpSpPr>
          <a:xfrm>
            <a:off x="2025725" y="2799112"/>
            <a:ext cx="1976944" cy="1570181"/>
            <a:chOff x="2025725" y="2799112"/>
            <a:chExt cx="1976944" cy="1570181"/>
          </a:xfrm>
        </p:grpSpPr>
        <p:cxnSp>
          <p:nvCxnSpPr>
            <p:cNvPr id="169" name="Google Shape;169;p25"/>
            <p:cNvCxnSpPr/>
            <p:nvPr/>
          </p:nvCxnSpPr>
          <p:spPr>
            <a:xfrm>
              <a:off x="3379269" y="3573680"/>
              <a:ext cx="623400" cy="0"/>
            </a:xfrm>
            <a:prstGeom prst="straightConnector1">
              <a:avLst/>
            </a:prstGeom>
            <a:noFill/>
            <a:ln cap="rnd" cmpd="sng" w="19050">
              <a:solidFill>
                <a:srgbClr val="305660"/>
              </a:solidFill>
              <a:prstDash val="dash"/>
              <a:round/>
              <a:headEnd len="sm" w="sm" type="none"/>
              <a:tailEnd len="sm" w="sm" type="none"/>
            </a:ln>
          </p:spPr>
        </p:cxnSp>
        <p:pic>
          <p:nvPicPr>
            <p:cNvPr id="170" name="Google Shape;170;p25"/>
            <p:cNvPicPr preferRelativeResize="0"/>
            <p:nvPr/>
          </p:nvPicPr>
          <p:blipFill rotWithShape="1">
            <a:blip r:embed="rId6">
              <a:alphaModFix/>
            </a:blip>
            <a:srcRect b="39338" l="0" r="0" t="-5577"/>
            <a:stretch/>
          </p:blipFill>
          <p:spPr>
            <a:xfrm>
              <a:off x="2025725" y="2799112"/>
              <a:ext cx="1633125" cy="157018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nvSpPr>
        <p:spPr>
          <a:xfrm>
            <a:off x="605617" y="2866960"/>
            <a:ext cx="3167400" cy="733500"/>
          </a:xfrm>
          <a:prstGeom prst="rect">
            <a:avLst/>
          </a:prstGeom>
          <a:noFill/>
          <a:ln>
            <a:noFill/>
          </a:ln>
        </p:spPr>
        <p:txBody>
          <a:bodyPr anchorCtr="0" anchor="ctr" bIns="25375" lIns="25375" spcFirstLastPara="1" rIns="25375" wrap="square" tIns="25375">
            <a:noAutofit/>
          </a:bodyPr>
          <a:lstStyle/>
          <a:p>
            <a:pPr indent="0" lvl="0" marL="0" marR="0" rtl="0" algn="ctr">
              <a:spcBef>
                <a:spcPts val="0"/>
              </a:spcBef>
              <a:spcAft>
                <a:spcPts val="0"/>
              </a:spcAft>
              <a:buNone/>
            </a:pPr>
            <a:r>
              <a:rPr lang="en-US" sz="1200">
                <a:solidFill>
                  <a:srgbClr val="7F7F7F"/>
                </a:solidFill>
                <a:latin typeface="Montserrat Light"/>
                <a:ea typeface="Montserrat Light"/>
                <a:cs typeface="Montserrat Light"/>
                <a:sym typeface="Montserrat Light"/>
              </a:rPr>
              <a:t>Transparent Governance</a:t>
            </a:r>
            <a:endParaRPr>
              <a:latin typeface="Montserrat Light"/>
              <a:ea typeface="Montserrat Light"/>
              <a:cs typeface="Montserrat Light"/>
              <a:sym typeface="Montserrat Light"/>
            </a:endParaRPr>
          </a:p>
          <a:p>
            <a:pPr indent="0" lvl="0" marL="0" marR="0" rtl="0" algn="ctr">
              <a:spcBef>
                <a:spcPts val="500"/>
              </a:spcBef>
              <a:spcAft>
                <a:spcPts val="0"/>
              </a:spcAft>
              <a:buNone/>
            </a:pPr>
            <a:r>
              <a:rPr lang="en-US" sz="1200">
                <a:solidFill>
                  <a:srgbClr val="7F7F7F"/>
                </a:solidFill>
                <a:latin typeface="Montserrat Light"/>
                <a:ea typeface="Montserrat Light"/>
                <a:cs typeface="Montserrat Light"/>
                <a:sym typeface="Montserrat Light"/>
              </a:rPr>
              <a:t>IP Cleanliness, Legal Defense</a:t>
            </a:r>
            <a:endParaRPr>
              <a:latin typeface="Montserrat Light"/>
              <a:ea typeface="Montserrat Light"/>
              <a:cs typeface="Montserrat Light"/>
              <a:sym typeface="Montserrat Light"/>
            </a:endParaRPr>
          </a:p>
          <a:p>
            <a:pPr indent="0" lvl="0" marL="0" marR="0" rtl="0" algn="ctr">
              <a:spcBef>
                <a:spcPts val="500"/>
              </a:spcBef>
              <a:spcAft>
                <a:spcPts val="0"/>
              </a:spcAft>
              <a:buNone/>
            </a:pPr>
            <a:r>
              <a:rPr lang="en-US" sz="1200">
                <a:solidFill>
                  <a:srgbClr val="7F7F7F"/>
                </a:solidFill>
                <a:latin typeface="Montserrat Light"/>
                <a:ea typeface="Montserrat Light"/>
                <a:cs typeface="Montserrat Light"/>
                <a:sym typeface="Montserrat Light"/>
              </a:rPr>
              <a:t>Software Quality and Security Standards</a:t>
            </a:r>
            <a:endParaRPr>
              <a:latin typeface="Montserrat Light"/>
              <a:ea typeface="Montserrat Light"/>
              <a:cs typeface="Montserrat Light"/>
              <a:sym typeface="Montserrat Light"/>
            </a:endParaRPr>
          </a:p>
        </p:txBody>
      </p:sp>
      <p:sp>
        <p:nvSpPr>
          <p:cNvPr id="177" name="Google Shape;177;p26"/>
          <p:cNvSpPr txBox="1"/>
          <p:nvPr/>
        </p:nvSpPr>
        <p:spPr>
          <a:xfrm>
            <a:off x="4259761" y="2925712"/>
            <a:ext cx="3449700" cy="733500"/>
          </a:xfrm>
          <a:prstGeom prst="rect">
            <a:avLst/>
          </a:prstGeom>
          <a:noFill/>
          <a:ln>
            <a:noFill/>
          </a:ln>
        </p:spPr>
        <p:txBody>
          <a:bodyPr anchorCtr="0" anchor="ctr" bIns="25375" lIns="25375" spcFirstLastPara="1" rIns="25375" wrap="square" tIns="25375">
            <a:noAutofit/>
          </a:bodyPr>
          <a:lstStyle/>
          <a:p>
            <a:pPr indent="0" lvl="0" marL="0" marR="0" rtl="0" algn="ctr">
              <a:spcBef>
                <a:spcPts val="0"/>
              </a:spcBef>
              <a:spcAft>
                <a:spcPts val="0"/>
              </a:spcAft>
              <a:buNone/>
            </a:pPr>
            <a:r>
              <a:rPr lang="en-US" sz="1200">
                <a:solidFill>
                  <a:srgbClr val="7F7F7F"/>
                </a:solidFill>
                <a:latin typeface="Montserrat Light"/>
                <a:ea typeface="Montserrat Light"/>
                <a:cs typeface="Montserrat Light"/>
                <a:sym typeface="Montserrat Light"/>
              </a:rPr>
              <a:t>Technical Decision Making, Project Lifecycle</a:t>
            </a:r>
            <a:endParaRPr>
              <a:latin typeface="Montserrat Light"/>
              <a:ea typeface="Montserrat Light"/>
              <a:cs typeface="Montserrat Light"/>
              <a:sym typeface="Montserrat Light"/>
            </a:endParaRPr>
          </a:p>
          <a:p>
            <a:pPr indent="0" lvl="0" marL="0" marR="0" rtl="0" algn="ctr">
              <a:spcBef>
                <a:spcPts val="500"/>
              </a:spcBef>
              <a:spcAft>
                <a:spcPts val="0"/>
              </a:spcAft>
              <a:buNone/>
            </a:pPr>
            <a:r>
              <a:rPr lang="en-US" sz="1200">
                <a:solidFill>
                  <a:srgbClr val="7F7F7F"/>
                </a:solidFill>
                <a:latin typeface="Montserrat Light"/>
                <a:ea typeface="Montserrat Light"/>
                <a:cs typeface="Montserrat Light"/>
                <a:sym typeface="Montserrat Light"/>
              </a:rPr>
              <a:t>Collaboration Policies and Workflows</a:t>
            </a:r>
            <a:endParaRPr>
              <a:latin typeface="Montserrat Light"/>
              <a:ea typeface="Montserrat Light"/>
              <a:cs typeface="Montserrat Light"/>
              <a:sym typeface="Montserrat Light"/>
            </a:endParaRPr>
          </a:p>
          <a:p>
            <a:pPr indent="0" lvl="0" marL="0" marR="0" rtl="0" algn="ctr">
              <a:spcBef>
                <a:spcPts val="500"/>
              </a:spcBef>
              <a:spcAft>
                <a:spcPts val="0"/>
              </a:spcAft>
              <a:buNone/>
            </a:pPr>
            <a:r>
              <a:rPr lang="en-US" sz="1200">
                <a:solidFill>
                  <a:srgbClr val="7F7F7F"/>
                </a:solidFill>
                <a:latin typeface="Montserrat Light"/>
                <a:ea typeface="Montserrat Light"/>
                <a:cs typeface="Montserrat Light"/>
                <a:sym typeface="Montserrat Light"/>
              </a:rPr>
              <a:t>Best of Breed Developer Experience </a:t>
            </a:r>
            <a:endParaRPr>
              <a:latin typeface="Montserrat Light"/>
              <a:ea typeface="Montserrat Light"/>
              <a:cs typeface="Montserrat Light"/>
              <a:sym typeface="Montserrat Light"/>
            </a:endParaRPr>
          </a:p>
        </p:txBody>
      </p:sp>
      <p:grpSp>
        <p:nvGrpSpPr>
          <p:cNvPr id="178" name="Google Shape;178;p26"/>
          <p:cNvGrpSpPr/>
          <p:nvPr/>
        </p:nvGrpSpPr>
        <p:grpSpPr>
          <a:xfrm>
            <a:off x="461313" y="2457979"/>
            <a:ext cx="11266946" cy="1833541"/>
            <a:chOff x="0" y="-161925"/>
            <a:chExt cx="22538400" cy="3667081"/>
          </a:xfrm>
        </p:grpSpPr>
        <p:sp>
          <p:nvSpPr>
            <p:cNvPr id="179" name="Google Shape;179;p26"/>
            <p:cNvSpPr/>
            <p:nvPr/>
          </p:nvSpPr>
          <p:spPr>
            <a:xfrm>
              <a:off x="0" y="-161925"/>
              <a:ext cx="22538400" cy="3337800"/>
            </a:xfrm>
            <a:prstGeom prst="rect">
              <a:avLst/>
            </a:prstGeom>
            <a:noFill/>
            <a:ln cap="flat" cmpd="sng" w="25400">
              <a:solidFill>
                <a:srgbClr val="00B5E2"/>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Calibri"/>
                <a:buNone/>
              </a:pPr>
              <a:r>
                <a:t/>
              </a:r>
              <a:endParaRPr b="0" i="0" sz="3200" u="none" cap="none" strike="noStrike">
                <a:solidFill>
                  <a:srgbClr val="7F7F7F"/>
                </a:solidFill>
                <a:latin typeface="Arial"/>
                <a:ea typeface="Arial"/>
                <a:cs typeface="Arial"/>
                <a:sym typeface="Arial"/>
              </a:endParaRPr>
            </a:p>
          </p:txBody>
        </p:sp>
        <p:sp>
          <p:nvSpPr>
            <p:cNvPr id="180" name="Google Shape;180;p26"/>
            <p:cNvSpPr txBox="1"/>
            <p:nvPr/>
          </p:nvSpPr>
          <p:spPr>
            <a:xfrm>
              <a:off x="8060047" y="2684356"/>
              <a:ext cx="6434700" cy="820800"/>
            </a:xfrm>
            <a:prstGeom prst="rect">
              <a:avLst/>
            </a:pr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86BF"/>
                </a:buClr>
                <a:buSzPts val="2000"/>
                <a:buFont typeface="Arial"/>
                <a:buNone/>
              </a:pPr>
              <a:r>
                <a:rPr i="0" lang="en-US" sz="2000" u="none" cap="none" strike="noStrike">
                  <a:solidFill>
                    <a:srgbClr val="0086BF"/>
                  </a:solidFill>
                  <a:latin typeface="Montserrat"/>
                  <a:ea typeface="Montserrat"/>
                  <a:cs typeface="Montserrat"/>
                  <a:sym typeface="Montserrat"/>
                </a:rPr>
                <a:t>Financial Services Focus</a:t>
              </a:r>
              <a:endParaRPr i="0" sz="2000" u="none" cap="none" strike="noStrike">
                <a:solidFill>
                  <a:srgbClr val="0086BF"/>
                </a:solidFill>
                <a:latin typeface="Montserrat"/>
                <a:ea typeface="Montserrat"/>
                <a:cs typeface="Montserrat"/>
                <a:sym typeface="Montserrat"/>
              </a:endParaRPr>
            </a:p>
          </p:txBody>
        </p:sp>
      </p:grpSp>
      <p:sp>
        <p:nvSpPr>
          <p:cNvPr id="181" name="Google Shape;181;p26"/>
          <p:cNvSpPr txBox="1"/>
          <p:nvPr/>
        </p:nvSpPr>
        <p:spPr>
          <a:xfrm>
            <a:off x="8286545" y="2925712"/>
            <a:ext cx="3298200" cy="733500"/>
          </a:xfrm>
          <a:prstGeom prst="rect">
            <a:avLst/>
          </a:prstGeom>
          <a:noFill/>
          <a:ln>
            <a:noFill/>
          </a:ln>
        </p:spPr>
        <p:txBody>
          <a:bodyPr anchorCtr="0" anchor="ctr" bIns="25375" lIns="25375" spcFirstLastPara="1" rIns="25375" wrap="square" tIns="25375">
            <a:noAutofit/>
          </a:bodyPr>
          <a:lstStyle/>
          <a:p>
            <a:pPr indent="0" lvl="0" marL="0" marR="0" rtl="0" algn="ctr">
              <a:spcBef>
                <a:spcPts val="0"/>
              </a:spcBef>
              <a:spcAft>
                <a:spcPts val="0"/>
              </a:spcAft>
              <a:buNone/>
            </a:pPr>
            <a:r>
              <a:rPr lang="en-US" sz="1200">
                <a:solidFill>
                  <a:srgbClr val="7F7F7F"/>
                </a:solidFill>
                <a:latin typeface="Montserrat Light"/>
                <a:ea typeface="Montserrat Light"/>
                <a:cs typeface="Montserrat Light"/>
                <a:sym typeface="Montserrat Light"/>
              </a:rPr>
              <a:t>Community and Membership Management</a:t>
            </a:r>
            <a:endParaRPr>
              <a:latin typeface="Montserrat Light"/>
              <a:ea typeface="Montserrat Light"/>
              <a:cs typeface="Montserrat Light"/>
              <a:sym typeface="Montserrat Light"/>
            </a:endParaRPr>
          </a:p>
          <a:p>
            <a:pPr indent="0" lvl="0" marL="0" marR="0" rtl="0" algn="ctr">
              <a:spcBef>
                <a:spcPts val="500"/>
              </a:spcBef>
              <a:spcAft>
                <a:spcPts val="0"/>
              </a:spcAft>
              <a:buNone/>
            </a:pPr>
            <a:r>
              <a:rPr lang="en-US" sz="1200">
                <a:solidFill>
                  <a:srgbClr val="7F7F7F"/>
                </a:solidFill>
                <a:latin typeface="Montserrat Light"/>
                <a:ea typeface="Montserrat Light"/>
                <a:cs typeface="Montserrat Light"/>
                <a:sym typeface="Montserrat Light"/>
              </a:rPr>
              <a:t>Events and Training</a:t>
            </a:r>
            <a:endParaRPr>
              <a:latin typeface="Montserrat Light"/>
              <a:ea typeface="Montserrat Light"/>
              <a:cs typeface="Montserrat Light"/>
              <a:sym typeface="Montserrat Light"/>
            </a:endParaRPr>
          </a:p>
          <a:p>
            <a:pPr indent="0" lvl="0" marL="0" marR="0" rtl="0" algn="ctr">
              <a:spcBef>
                <a:spcPts val="500"/>
              </a:spcBef>
              <a:spcAft>
                <a:spcPts val="0"/>
              </a:spcAft>
              <a:buNone/>
            </a:pPr>
            <a:r>
              <a:rPr lang="en-US" sz="1200">
                <a:solidFill>
                  <a:srgbClr val="7F7F7F"/>
                </a:solidFill>
                <a:latin typeface="Montserrat Light"/>
                <a:ea typeface="Montserrat Light"/>
                <a:cs typeface="Montserrat Light"/>
                <a:sym typeface="Montserrat Light"/>
              </a:rPr>
              <a:t>Advisory &amp; Enablement </a:t>
            </a:r>
            <a:endParaRPr>
              <a:latin typeface="Montserrat Light"/>
              <a:ea typeface="Montserrat Light"/>
              <a:cs typeface="Montserrat Light"/>
              <a:sym typeface="Montserrat Light"/>
            </a:endParaRPr>
          </a:p>
        </p:txBody>
      </p:sp>
      <p:grpSp>
        <p:nvGrpSpPr>
          <p:cNvPr id="182" name="Google Shape;182;p26"/>
          <p:cNvGrpSpPr/>
          <p:nvPr/>
        </p:nvGrpSpPr>
        <p:grpSpPr>
          <a:xfrm>
            <a:off x="1700572" y="534966"/>
            <a:ext cx="1104679" cy="1602323"/>
            <a:chOff x="0" y="0"/>
            <a:chExt cx="2209800" cy="3204646"/>
          </a:xfrm>
        </p:grpSpPr>
        <p:sp>
          <p:nvSpPr>
            <p:cNvPr id="183" name="Google Shape;183;p26"/>
            <p:cNvSpPr txBox="1"/>
            <p:nvPr/>
          </p:nvSpPr>
          <p:spPr>
            <a:xfrm>
              <a:off x="60798" y="2445346"/>
              <a:ext cx="1782600" cy="759300"/>
            </a:xfrm>
            <a:prstGeom prst="rect">
              <a:avLst/>
            </a:prstGeom>
            <a:noFill/>
            <a:ln>
              <a:noFill/>
            </a:ln>
          </p:spPr>
          <p:txBody>
            <a:bodyPr anchorCtr="0" anchor="ctr" bIns="50800" lIns="50800" spcFirstLastPara="1" rIns="50800" wrap="square" tIns="50800">
              <a:noAutofit/>
            </a:bodyPr>
            <a:lstStyle/>
            <a:p>
              <a:pPr indent="0" lvl="0" marL="0" marR="0" rtl="0" algn="r">
                <a:lnSpc>
                  <a:spcPct val="100000"/>
                </a:lnSpc>
                <a:spcBef>
                  <a:spcPts val="0"/>
                </a:spcBef>
                <a:spcAft>
                  <a:spcPts val="0"/>
                </a:spcAft>
                <a:buClr>
                  <a:srgbClr val="7F7F7F"/>
                </a:buClr>
                <a:buSzPts val="1800"/>
                <a:buFont typeface="Montserrat Medium"/>
                <a:buNone/>
              </a:pPr>
              <a:r>
                <a:rPr b="0" lang="en-US" sz="1800" u="none" cap="none" strike="noStrike">
                  <a:solidFill>
                    <a:srgbClr val="7F7F7F"/>
                  </a:solidFill>
                  <a:latin typeface="Montserrat Medium"/>
                  <a:ea typeface="Montserrat Medium"/>
                  <a:cs typeface="Montserrat Medium"/>
                  <a:sym typeface="Montserrat Medium"/>
                </a:rPr>
                <a:t>TRUST</a:t>
              </a:r>
              <a:endParaRPr/>
            </a:p>
          </p:txBody>
        </p:sp>
        <p:sp>
          <p:nvSpPr>
            <p:cNvPr id="184" name="Google Shape;184;p26"/>
            <p:cNvSpPr/>
            <p:nvPr/>
          </p:nvSpPr>
          <p:spPr>
            <a:xfrm>
              <a:off x="0" y="0"/>
              <a:ext cx="2209800" cy="2209800"/>
            </a:xfrm>
            <a:prstGeom prst="ellipse">
              <a:avLst/>
            </a:prstGeom>
            <a:solidFill>
              <a:srgbClr val="0086B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7F7F7F"/>
                </a:solidFill>
                <a:latin typeface="Arial"/>
                <a:ea typeface="Arial"/>
                <a:cs typeface="Arial"/>
                <a:sym typeface="Arial"/>
              </a:endParaRPr>
            </a:p>
          </p:txBody>
        </p:sp>
        <p:pic>
          <p:nvPicPr>
            <p:cNvPr descr="Image" id="185" name="Google Shape;185;p26"/>
            <p:cNvPicPr preferRelativeResize="0"/>
            <p:nvPr/>
          </p:nvPicPr>
          <p:blipFill rotWithShape="1">
            <a:blip r:embed="rId3">
              <a:alphaModFix/>
            </a:blip>
            <a:srcRect b="0" l="0" r="0" t="0"/>
            <a:stretch/>
          </p:blipFill>
          <p:spPr>
            <a:xfrm>
              <a:off x="172942" y="320153"/>
              <a:ext cx="1863916" cy="1863917"/>
            </a:xfrm>
            <a:prstGeom prst="rect">
              <a:avLst/>
            </a:prstGeom>
            <a:noFill/>
            <a:ln>
              <a:noFill/>
            </a:ln>
          </p:spPr>
        </p:pic>
      </p:grpSp>
      <p:grpSp>
        <p:nvGrpSpPr>
          <p:cNvPr id="186" name="Google Shape;186;p26"/>
          <p:cNvGrpSpPr/>
          <p:nvPr/>
        </p:nvGrpSpPr>
        <p:grpSpPr>
          <a:xfrm>
            <a:off x="9104387" y="534966"/>
            <a:ext cx="1288369" cy="1602323"/>
            <a:chOff x="-185228" y="0"/>
            <a:chExt cx="2577253" cy="3204646"/>
          </a:xfrm>
        </p:grpSpPr>
        <p:sp>
          <p:nvSpPr>
            <p:cNvPr id="187" name="Google Shape;187;p26"/>
            <p:cNvSpPr txBox="1"/>
            <p:nvPr/>
          </p:nvSpPr>
          <p:spPr>
            <a:xfrm>
              <a:off x="-185228" y="2445346"/>
              <a:ext cx="2459100" cy="759300"/>
            </a:xfrm>
            <a:prstGeom prst="rect">
              <a:avLst/>
            </a:prstGeom>
            <a:noFill/>
            <a:ln>
              <a:noFill/>
            </a:ln>
          </p:spPr>
          <p:txBody>
            <a:bodyPr anchorCtr="0" anchor="ctr" bIns="50800" lIns="50800" spcFirstLastPara="1" rIns="50800" wrap="square" tIns="50800">
              <a:noAutofit/>
            </a:bodyPr>
            <a:lstStyle/>
            <a:p>
              <a:pPr indent="0" lvl="0" marL="0" marR="0" rtl="0" algn="r">
                <a:lnSpc>
                  <a:spcPct val="100000"/>
                </a:lnSpc>
                <a:spcBef>
                  <a:spcPts val="0"/>
                </a:spcBef>
                <a:spcAft>
                  <a:spcPts val="0"/>
                </a:spcAft>
                <a:buClr>
                  <a:srgbClr val="7F7F7F"/>
                </a:buClr>
                <a:buSzPts val="1800"/>
                <a:buFont typeface="Montserrat Medium"/>
                <a:buNone/>
              </a:pPr>
              <a:r>
                <a:rPr b="0" lang="en-US" sz="1800" u="none" cap="none" strike="noStrike">
                  <a:solidFill>
                    <a:srgbClr val="7F7F7F"/>
                  </a:solidFill>
                  <a:latin typeface="Montserrat Medium"/>
                  <a:ea typeface="Montserrat Medium"/>
                  <a:cs typeface="Montserrat Medium"/>
                  <a:sym typeface="Montserrat Medium"/>
                </a:rPr>
                <a:t>GROWTH</a:t>
              </a:r>
              <a:endParaRPr/>
            </a:p>
          </p:txBody>
        </p:sp>
        <p:sp>
          <p:nvSpPr>
            <p:cNvPr id="188" name="Google Shape;188;p26"/>
            <p:cNvSpPr/>
            <p:nvPr/>
          </p:nvSpPr>
          <p:spPr>
            <a:xfrm>
              <a:off x="182225" y="0"/>
              <a:ext cx="2209800" cy="2209800"/>
            </a:xfrm>
            <a:prstGeom prst="ellipse">
              <a:avLst/>
            </a:prstGeom>
            <a:solidFill>
              <a:srgbClr val="0086B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7F7F7F"/>
                </a:solidFill>
                <a:latin typeface="Arial"/>
                <a:ea typeface="Arial"/>
                <a:cs typeface="Arial"/>
                <a:sym typeface="Arial"/>
              </a:endParaRPr>
            </a:p>
          </p:txBody>
        </p:sp>
        <p:pic>
          <p:nvPicPr>
            <p:cNvPr descr="Image" id="189" name="Google Shape;189;p26"/>
            <p:cNvPicPr preferRelativeResize="0"/>
            <p:nvPr/>
          </p:nvPicPr>
          <p:blipFill rotWithShape="1">
            <a:blip r:embed="rId4">
              <a:alphaModFix/>
            </a:blip>
            <a:srcRect b="0" l="0" r="0" t="0"/>
            <a:stretch/>
          </p:blipFill>
          <p:spPr>
            <a:xfrm>
              <a:off x="569067" y="348741"/>
              <a:ext cx="1512318" cy="1512318"/>
            </a:xfrm>
            <a:prstGeom prst="rect">
              <a:avLst/>
            </a:prstGeom>
            <a:noFill/>
            <a:ln>
              <a:noFill/>
            </a:ln>
          </p:spPr>
        </p:pic>
      </p:grpSp>
      <p:grpSp>
        <p:nvGrpSpPr>
          <p:cNvPr id="190" name="Google Shape;190;p26"/>
          <p:cNvGrpSpPr/>
          <p:nvPr/>
        </p:nvGrpSpPr>
        <p:grpSpPr>
          <a:xfrm>
            <a:off x="5253618" y="534966"/>
            <a:ext cx="1551740" cy="1602323"/>
            <a:chOff x="15482" y="0"/>
            <a:chExt cx="3104100" cy="3204646"/>
          </a:xfrm>
        </p:grpSpPr>
        <p:sp>
          <p:nvSpPr>
            <p:cNvPr id="191" name="Google Shape;191;p26"/>
            <p:cNvSpPr txBox="1"/>
            <p:nvPr/>
          </p:nvSpPr>
          <p:spPr>
            <a:xfrm>
              <a:off x="15482" y="2445346"/>
              <a:ext cx="3104100" cy="759300"/>
            </a:xfrm>
            <a:prstGeom prst="rect">
              <a:avLst/>
            </a:prstGeom>
            <a:noFill/>
            <a:ln>
              <a:noFill/>
            </a:ln>
          </p:spPr>
          <p:txBody>
            <a:bodyPr anchorCtr="0" anchor="ctr" bIns="50800" lIns="50800" spcFirstLastPara="1" rIns="50800" wrap="square" tIns="50800">
              <a:noAutofit/>
            </a:bodyPr>
            <a:lstStyle/>
            <a:p>
              <a:pPr indent="0" lvl="0" marL="0" marR="0" rtl="0" algn="r">
                <a:lnSpc>
                  <a:spcPct val="100000"/>
                </a:lnSpc>
                <a:spcBef>
                  <a:spcPts val="0"/>
                </a:spcBef>
                <a:spcAft>
                  <a:spcPts val="0"/>
                </a:spcAft>
                <a:buClr>
                  <a:srgbClr val="7F7F7F"/>
                </a:buClr>
                <a:buSzPts val="1800"/>
                <a:buFont typeface="Montserrat Medium"/>
                <a:buNone/>
              </a:pPr>
              <a:r>
                <a:rPr b="0" lang="en-US" sz="1800" u="none" cap="none" strike="noStrike">
                  <a:solidFill>
                    <a:srgbClr val="7F7F7F"/>
                  </a:solidFill>
                  <a:latin typeface="Montserrat Medium"/>
                  <a:ea typeface="Montserrat Medium"/>
                  <a:cs typeface="Montserrat Medium"/>
                  <a:sym typeface="Montserrat Medium"/>
                </a:rPr>
                <a:t>EFFICIENCY</a:t>
              </a:r>
              <a:endParaRPr/>
            </a:p>
          </p:txBody>
        </p:sp>
        <p:sp>
          <p:nvSpPr>
            <p:cNvPr id="192" name="Google Shape;192;p26"/>
            <p:cNvSpPr/>
            <p:nvPr/>
          </p:nvSpPr>
          <p:spPr>
            <a:xfrm>
              <a:off x="499928" y="0"/>
              <a:ext cx="2209800" cy="2209800"/>
            </a:xfrm>
            <a:prstGeom prst="ellipse">
              <a:avLst/>
            </a:prstGeom>
            <a:solidFill>
              <a:srgbClr val="0086B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7F7F7F"/>
                </a:solidFill>
                <a:latin typeface="Arial"/>
                <a:ea typeface="Arial"/>
                <a:cs typeface="Arial"/>
                <a:sym typeface="Arial"/>
              </a:endParaRPr>
            </a:p>
          </p:txBody>
        </p:sp>
        <p:pic>
          <p:nvPicPr>
            <p:cNvPr descr="Image" id="193" name="Google Shape;193;p26"/>
            <p:cNvPicPr preferRelativeResize="0"/>
            <p:nvPr/>
          </p:nvPicPr>
          <p:blipFill rotWithShape="1">
            <a:blip r:embed="rId5">
              <a:alphaModFix/>
            </a:blip>
            <a:srcRect b="0" l="0" r="0" t="0"/>
            <a:stretch/>
          </p:blipFill>
          <p:spPr>
            <a:xfrm>
              <a:off x="653036" y="218553"/>
              <a:ext cx="1863916" cy="1863917"/>
            </a:xfrm>
            <a:prstGeom prst="rect">
              <a:avLst/>
            </a:prstGeom>
            <a:noFill/>
            <a:ln>
              <a:noFill/>
            </a:ln>
          </p:spPr>
        </p:pic>
      </p:grpSp>
      <p:pic>
        <p:nvPicPr>
          <p:cNvPr id="194" name="Google Shape;194;p26"/>
          <p:cNvPicPr preferRelativeResize="0"/>
          <p:nvPr/>
        </p:nvPicPr>
        <p:blipFill rotWithShape="1">
          <a:blip r:embed="rId6">
            <a:alphaModFix/>
          </a:blip>
          <a:srcRect b="43677" l="-17966" r="0" t="-3722"/>
          <a:stretch/>
        </p:blipFill>
        <p:spPr>
          <a:xfrm>
            <a:off x="5159046" y="4612275"/>
            <a:ext cx="1871475" cy="13826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lnSpc>
                <a:spcPct val="90000"/>
              </a:lnSpc>
              <a:spcBef>
                <a:spcPts val="0"/>
              </a:spcBef>
              <a:spcAft>
                <a:spcPts val="0"/>
              </a:spcAft>
              <a:buNone/>
            </a:pPr>
            <a:r>
              <a:rPr lang="en-US"/>
              <a:t>FINOS Governance</a:t>
            </a:r>
            <a:endParaRPr/>
          </a:p>
        </p:txBody>
      </p:sp>
      <p:cxnSp>
        <p:nvCxnSpPr>
          <p:cNvPr id="200" name="Google Shape;200;p27"/>
          <p:cNvCxnSpPr/>
          <p:nvPr/>
        </p:nvCxnSpPr>
        <p:spPr>
          <a:xfrm>
            <a:off x="457314" y="1297857"/>
            <a:ext cx="11737800" cy="0"/>
          </a:xfrm>
          <a:prstGeom prst="straightConnector1">
            <a:avLst/>
          </a:prstGeom>
          <a:noFill/>
          <a:ln cap="flat" cmpd="sng" w="9525">
            <a:solidFill>
              <a:srgbClr val="A2ACAB"/>
            </a:solidFill>
            <a:prstDash val="solid"/>
            <a:miter lim="800000"/>
            <a:headEnd len="sm" w="sm" type="none"/>
            <a:tailEnd len="sm" w="sm" type="none"/>
          </a:ln>
        </p:spPr>
      </p:cxnSp>
      <p:sp>
        <p:nvSpPr>
          <p:cNvPr id="201" name="Google Shape;201;p27"/>
          <p:cNvSpPr/>
          <p:nvPr/>
        </p:nvSpPr>
        <p:spPr>
          <a:xfrm>
            <a:off x="9494636" y="4113132"/>
            <a:ext cx="1968900" cy="969600"/>
          </a:xfrm>
          <a:prstGeom prst="rect">
            <a:avLst/>
          </a:prstGeom>
          <a:solidFill>
            <a:srgbClr val="A3AAAA"/>
          </a:solidFill>
          <a:ln cap="flat" cmpd="sng" w="9525">
            <a:solidFill>
              <a:srgbClr val="5F5F5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2" name="Google Shape;202;p27"/>
          <p:cNvSpPr/>
          <p:nvPr/>
        </p:nvSpPr>
        <p:spPr>
          <a:xfrm>
            <a:off x="9423120" y="4041617"/>
            <a:ext cx="1968900" cy="969600"/>
          </a:xfrm>
          <a:prstGeom prst="rect">
            <a:avLst/>
          </a:prstGeom>
          <a:solidFill>
            <a:srgbClr val="A3AAAA"/>
          </a:solidFill>
          <a:ln cap="flat" cmpd="sng" w="9525">
            <a:solidFill>
              <a:srgbClr val="5F5F5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3" name="Google Shape;203;p27"/>
          <p:cNvSpPr/>
          <p:nvPr/>
        </p:nvSpPr>
        <p:spPr>
          <a:xfrm>
            <a:off x="9351605" y="3970101"/>
            <a:ext cx="1968900" cy="969600"/>
          </a:xfrm>
          <a:prstGeom prst="rect">
            <a:avLst/>
          </a:prstGeom>
          <a:solidFill>
            <a:srgbClr val="A3AAAA"/>
          </a:solidFill>
          <a:ln cap="flat" cmpd="sng" w="9525">
            <a:solidFill>
              <a:srgbClr val="5F5F5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4" name="Google Shape;204;p27"/>
          <p:cNvSpPr/>
          <p:nvPr/>
        </p:nvSpPr>
        <p:spPr>
          <a:xfrm>
            <a:off x="799175" y="3341233"/>
            <a:ext cx="8243400" cy="1015200"/>
          </a:xfrm>
          <a:prstGeom prst="rect">
            <a:avLst/>
          </a:prstGeom>
          <a:solidFill>
            <a:srgbClr val="00A09B">
              <a:alpha val="33850"/>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5" name="Google Shape;205;p27"/>
          <p:cNvSpPr/>
          <p:nvPr/>
        </p:nvSpPr>
        <p:spPr>
          <a:xfrm>
            <a:off x="9280089" y="3898586"/>
            <a:ext cx="1968900" cy="969600"/>
          </a:xfrm>
          <a:prstGeom prst="rect">
            <a:avLst/>
          </a:prstGeom>
          <a:solidFill>
            <a:srgbClr val="A3AAAA"/>
          </a:solidFill>
          <a:ln cap="flat" cmpd="sng" w="9525">
            <a:solidFill>
              <a:srgbClr val="5F5F5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6" name="Google Shape;206;p27"/>
          <p:cNvSpPr/>
          <p:nvPr/>
        </p:nvSpPr>
        <p:spPr>
          <a:xfrm>
            <a:off x="799175" y="1450250"/>
            <a:ext cx="8243400" cy="1490700"/>
          </a:xfrm>
          <a:prstGeom prst="rect">
            <a:avLst/>
          </a:prstGeom>
          <a:solidFill>
            <a:srgbClr val="CFE2F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CFE2F3"/>
              </a:solidFill>
              <a:latin typeface="Arial"/>
              <a:ea typeface="Arial"/>
              <a:cs typeface="Arial"/>
              <a:sym typeface="Arial"/>
            </a:endParaRPr>
          </a:p>
        </p:txBody>
      </p:sp>
      <p:sp>
        <p:nvSpPr>
          <p:cNvPr id="207" name="Google Shape;207;p27"/>
          <p:cNvSpPr/>
          <p:nvPr/>
        </p:nvSpPr>
        <p:spPr>
          <a:xfrm>
            <a:off x="799175" y="4728828"/>
            <a:ext cx="8243400" cy="1290600"/>
          </a:xfrm>
          <a:prstGeom prst="rect">
            <a:avLst/>
          </a:prstGeom>
          <a:solidFill>
            <a:srgbClr val="FFE59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8" name="Google Shape;208;p27"/>
          <p:cNvSpPr txBox="1"/>
          <p:nvPr/>
        </p:nvSpPr>
        <p:spPr>
          <a:xfrm>
            <a:off x="935666" y="1532019"/>
            <a:ext cx="1682400" cy="12906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rPr b="1" i="0" lang="en-US" sz="1100" u="none" cap="none" strike="noStrike">
                <a:solidFill>
                  <a:srgbClr val="5F5F5F"/>
                </a:solidFill>
                <a:latin typeface="Montserrat"/>
                <a:ea typeface="Montserrat"/>
                <a:cs typeface="Montserrat"/>
                <a:sym typeface="Montserrat"/>
              </a:rPr>
              <a:t>CORPORATE GOVERNANCE, STRATEGY</a:t>
            </a:r>
            <a:endParaRPr sz="700">
              <a:solidFill>
                <a:srgbClr val="5F5F5F"/>
              </a:solidFill>
            </a:endParaRPr>
          </a:p>
        </p:txBody>
      </p:sp>
      <p:sp>
        <p:nvSpPr>
          <p:cNvPr id="209" name="Google Shape;209;p27"/>
          <p:cNvSpPr txBox="1"/>
          <p:nvPr/>
        </p:nvSpPr>
        <p:spPr>
          <a:xfrm>
            <a:off x="6520353" y="3027611"/>
            <a:ext cx="7872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Reports To</a:t>
            </a:r>
            <a:endParaRPr b="0" i="0" sz="900" u="none" cap="none" strike="noStrike">
              <a:solidFill>
                <a:schemeClr val="dk2"/>
              </a:solidFill>
              <a:latin typeface="Montserrat Light"/>
              <a:ea typeface="Montserrat Light"/>
              <a:cs typeface="Montserrat Light"/>
              <a:sym typeface="Montserrat Light"/>
            </a:endParaRPr>
          </a:p>
        </p:txBody>
      </p:sp>
      <p:sp>
        <p:nvSpPr>
          <p:cNvPr id="210" name="Google Shape;210;p27"/>
          <p:cNvSpPr txBox="1"/>
          <p:nvPr/>
        </p:nvSpPr>
        <p:spPr>
          <a:xfrm>
            <a:off x="9211654" y="1450250"/>
            <a:ext cx="1968900" cy="969600"/>
          </a:xfrm>
          <a:prstGeom prst="rect">
            <a:avLst/>
          </a:prstGeom>
          <a:solidFill>
            <a:srgbClr val="42AF28"/>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1" i="0" lang="en-US" sz="1100" u="none" cap="none" strike="noStrike">
                <a:solidFill>
                  <a:srgbClr val="FFFFFF"/>
                </a:solidFill>
                <a:latin typeface="Montserrat"/>
                <a:ea typeface="Montserrat"/>
                <a:cs typeface="Montserrat"/>
                <a:sym typeface="Montserrat"/>
              </a:rPr>
              <a:t>MEMBERS</a:t>
            </a:r>
            <a:endParaRPr b="1" i="0" sz="1100" u="none" cap="none" strike="noStrike">
              <a:solidFill>
                <a:srgbClr val="FFFFFF"/>
              </a:solidFill>
              <a:latin typeface="Montserrat"/>
              <a:ea typeface="Montserrat"/>
              <a:cs typeface="Montserrat"/>
              <a:sym typeface="Montserrat"/>
            </a:endParaRPr>
          </a:p>
        </p:txBody>
      </p:sp>
      <p:sp>
        <p:nvSpPr>
          <p:cNvPr id="211" name="Google Shape;211;p27"/>
          <p:cNvSpPr txBox="1"/>
          <p:nvPr/>
        </p:nvSpPr>
        <p:spPr>
          <a:xfrm>
            <a:off x="9139804" y="3002008"/>
            <a:ext cx="9411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Approves</a:t>
            </a:r>
            <a:endParaRPr b="0" i="0" sz="900" u="none" cap="none" strike="noStrike">
              <a:solidFill>
                <a:schemeClr val="dk2"/>
              </a:solidFill>
              <a:latin typeface="Montserrat Light"/>
              <a:ea typeface="Montserrat Light"/>
              <a:cs typeface="Montserrat Light"/>
              <a:sym typeface="Montserrat Light"/>
            </a:endParaRPr>
          </a:p>
        </p:txBody>
      </p:sp>
      <p:sp>
        <p:nvSpPr>
          <p:cNvPr id="212" name="Google Shape;212;p27"/>
          <p:cNvSpPr txBox="1"/>
          <p:nvPr/>
        </p:nvSpPr>
        <p:spPr>
          <a:xfrm>
            <a:off x="10202612" y="2986038"/>
            <a:ext cx="787200" cy="2592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Propose / Sponsor</a:t>
            </a:r>
            <a:endParaRPr b="0" i="0" sz="900" u="none" cap="none" strike="noStrike">
              <a:solidFill>
                <a:schemeClr val="dk2"/>
              </a:solidFill>
              <a:latin typeface="Montserrat Light"/>
              <a:ea typeface="Montserrat Light"/>
              <a:cs typeface="Montserrat Light"/>
              <a:sym typeface="Montserrat Light"/>
            </a:endParaRPr>
          </a:p>
        </p:txBody>
      </p:sp>
      <p:sp>
        <p:nvSpPr>
          <p:cNvPr id="213" name="Google Shape;213;p27"/>
          <p:cNvSpPr txBox="1"/>
          <p:nvPr/>
        </p:nvSpPr>
        <p:spPr>
          <a:xfrm>
            <a:off x="9414500" y="3919427"/>
            <a:ext cx="1682400" cy="816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1" i="0" lang="en-US" sz="1100" u="none" cap="none" strike="noStrike">
                <a:solidFill>
                  <a:srgbClr val="FFFFFF"/>
                </a:solidFill>
                <a:latin typeface="Montserrat"/>
                <a:ea typeface="Montserrat"/>
                <a:cs typeface="Montserrat"/>
                <a:sym typeface="Montserrat"/>
              </a:rPr>
              <a:t>NEW PROGRAMS</a:t>
            </a:r>
            <a:endParaRPr b="1" i="0" sz="1100" u="none" cap="none" strike="noStrike">
              <a:solidFill>
                <a:srgbClr val="FFFFFF"/>
              </a:solidFill>
              <a:latin typeface="Montserrat"/>
              <a:ea typeface="Montserrat"/>
              <a:cs typeface="Montserrat"/>
              <a:sym typeface="Montserrat"/>
            </a:endParaRPr>
          </a:p>
          <a:p>
            <a:pPr indent="0" lvl="0" marL="0" marR="0" rtl="0" algn="ctr">
              <a:lnSpc>
                <a:spcPct val="100000"/>
              </a:lnSpc>
              <a:spcBef>
                <a:spcPts val="200"/>
              </a:spcBef>
              <a:spcAft>
                <a:spcPts val="0"/>
              </a:spcAft>
              <a:buNone/>
            </a:pPr>
            <a:r>
              <a:rPr lang="en-US" sz="1000">
                <a:solidFill>
                  <a:schemeClr val="lt1"/>
                </a:solidFill>
                <a:latin typeface="Montserrat Light"/>
                <a:ea typeface="Montserrat Light"/>
                <a:cs typeface="Montserrat Light"/>
                <a:sym typeface="Montserrat Light"/>
              </a:rPr>
              <a:t>Each program decides</a:t>
            </a:r>
            <a:endParaRPr sz="700">
              <a:solidFill>
                <a:schemeClr val="dk1"/>
              </a:solidFill>
              <a:latin typeface="Montserrat Light"/>
              <a:ea typeface="Montserrat Light"/>
              <a:cs typeface="Montserrat Light"/>
              <a:sym typeface="Montserrat Light"/>
            </a:endParaRPr>
          </a:p>
          <a:p>
            <a:pPr indent="0" lvl="0" marL="0" rtl="0" algn="ctr">
              <a:lnSpc>
                <a:spcPct val="115000"/>
              </a:lnSpc>
              <a:spcBef>
                <a:spcPts val="0"/>
              </a:spcBef>
              <a:spcAft>
                <a:spcPts val="0"/>
              </a:spcAft>
              <a:buClr>
                <a:schemeClr val="dk1"/>
              </a:buClr>
              <a:buFont typeface="Arial"/>
              <a:buNone/>
            </a:pPr>
            <a:r>
              <a:rPr lang="en-US" sz="1000">
                <a:solidFill>
                  <a:schemeClr val="lt1"/>
                </a:solidFill>
                <a:latin typeface="Montserrat Light"/>
                <a:ea typeface="Montserrat Light"/>
                <a:cs typeface="Montserrat Light"/>
                <a:sym typeface="Montserrat Light"/>
              </a:rPr>
              <a:t>scope and composition</a:t>
            </a:r>
            <a:endParaRPr b="1" sz="1100">
              <a:solidFill>
                <a:srgbClr val="FFFFFF"/>
              </a:solidFill>
              <a:latin typeface="Montserrat"/>
              <a:ea typeface="Montserrat"/>
              <a:cs typeface="Montserrat"/>
              <a:sym typeface="Montserrat"/>
            </a:endParaRPr>
          </a:p>
        </p:txBody>
      </p:sp>
      <p:sp>
        <p:nvSpPr>
          <p:cNvPr id="214" name="Google Shape;214;p27"/>
          <p:cNvSpPr txBox="1"/>
          <p:nvPr/>
        </p:nvSpPr>
        <p:spPr>
          <a:xfrm>
            <a:off x="935666" y="3392862"/>
            <a:ext cx="1682400" cy="9042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rPr b="1" i="0" lang="en-US" sz="1100" u="none" cap="none" strike="noStrike">
                <a:solidFill>
                  <a:srgbClr val="5F5F5F"/>
                </a:solidFill>
                <a:latin typeface="Montserrat"/>
                <a:ea typeface="Montserrat"/>
                <a:cs typeface="Montserrat"/>
                <a:sym typeface="Montserrat"/>
              </a:rPr>
              <a:t>COMMUNITY GOVERNANCE</a:t>
            </a:r>
            <a:endParaRPr b="1" i="0" sz="1100" u="none" cap="none" strike="noStrike">
              <a:solidFill>
                <a:srgbClr val="5F5F5F"/>
              </a:solidFill>
              <a:latin typeface="Montserrat"/>
              <a:ea typeface="Montserrat"/>
              <a:cs typeface="Montserrat"/>
              <a:sym typeface="Montserrat"/>
            </a:endParaRPr>
          </a:p>
        </p:txBody>
      </p:sp>
      <p:sp>
        <p:nvSpPr>
          <p:cNvPr id="215" name="Google Shape;215;p27"/>
          <p:cNvSpPr txBox="1"/>
          <p:nvPr/>
        </p:nvSpPr>
        <p:spPr>
          <a:xfrm>
            <a:off x="935666" y="4938212"/>
            <a:ext cx="1682400" cy="9042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rPr b="1" i="0" lang="en-US" sz="1100" u="none" cap="none" strike="noStrike">
                <a:solidFill>
                  <a:srgbClr val="5F5F5F"/>
                </a:solidFill>
                <a:latin typeface="Montserrat"/>
                <a:ea typeface="Montserrat"/>
                <a:cs typeface="Montserrat"/>
                <a:sym typeface="Montserrat"/>
              </a:rPr>
              <a:t>OPERATIONS</a:t>
            </a:r>
            <a:endParaRPr b="1" i="0" sz="1100" u="none" cap="none" strike="noStrike">
              <a:solidFill>
                <a:srgbClr val="5F5F5F"/>
              </a:solidFill>
              <a:latin typeface="Montserrat"/>
              <a:ea typeface="Montserrat"/>
              <a:cs typeface="Montserrat"/>
              <a:sym typeface="Montserrat"/>
            </a:endParaRPr>
          </a:p>
        </p:txBody>
      </p:sp>
      <p:sp>
        <p:nvSpPr>
          <p:cNvPr id="216" name="Google Shape;216;p27"/>
          <p:cNvSpPr txBox="1"/>
          <p:nvPr/>
        </p:nvSpPr>
        <p:spPr>
          <a:xfrm>
            <a:off x="4535257" y="3027614"/>
            <a:ext cx="4908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Steers</a:t>
            </a:r>
            <a:endParaRPr b="0" i="0" sz="900" u="none" cap="none" strike="noStrike">
              <a:solidFill>
                <a:schemeClr val="dk2"/>
              </a:solidFill>
              <a:latin typeface="Montserrat Light"/>
              <a:ea typeface="Montserrat Light"/>
              <a:cs typeface="Montserrat Light"/>
              <a:sym typeface="Montserrat Light"/>
            </a:endParaRPr>
          </a:p>
        </p:txBody>
      </p:sp>
      <p:sp>
        <p:nvSpPr>
          <p:cNvPr id="217" name="Google Shape;217;p27"/>
          <p:cNvSpPr txBox="1"/>
          <p:nvPr/>
        </p:nvSpPr>
        <p:spPr>
          <a:xfrm>
            <a:off x="3302150" y="3027611"/>
            <a:ext cx="7872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Reports To</a:t>
            </a:r>
            <a:endParaRPr b="0" i="0" sz="900" u="none" cap="none" strike="noStrike">
              <a:solidFill>
                <a:schemeClr val="dk2"/>
              </a:solidFill>
              <a:latin typeface="Montserrat Light"/>
              <a:ea typeface="Montserrat Light"/>
              <a:cs typeface="Montserrat Light"/>
              <a:sym typeface="Montserrat Light"/>
            </a:endParaRPr>
          </a:p>
        </p:txBody>
      </p:sp>
      <p:sp>
        <p:nvSpPr>
          <p:cNvPr id="218" name="Google Shape;218;p27"/>
          <p:cNvSpPr txBox="1"/>
          <p:nvPr/>
        </p:nvSpPr>
        <p:spPr>
          <a:xfrm>
            <a:off x="2802610" y="1575883"/>
            <a:ext cx="6131700" cy="1239300"/>
          </a:xfrm>
          <a:prstGeom prst="rect">
            <a:avLst/>
          </a:prstGeom>
          <a:solidFill>
            <a:srgbClr val="0087BF"/>
          </a:solidFill>
          <a:ln>
            <a:noFill/>
          </a:ln>
        </p:spPr>
        <p:txBody>
          <a:bodyPr anchorCtr="0" anchor="ctr" bIns="45700" lIns="45700" spcFirstLastPara="1" rIns="45700" wrap="square" tIns="45700">
            <a:noAutofit/>
          </a:bodyPr>
          <a:lstStyle/>
          <a:p>
            <a:pPr indent="0" lvl="0" marL="0" marR="0" rtl="0" algn="ctr">
              <a:lnSpc>
                <a:spcPct val="116666"/>
              </a:lnSpc>
              <a:spcBef>
                <a:spcPts val="0"/>
              </a:spcBef>
              <a:spcAft>
                <a:spcPts val="0"/>
              </a:spcAft>
              <a:buNone/>
            </a:pPr>
            <a:r>
              <a:rPr b="1" i="0" lang="en-US" sz="1200" u="none" cap="none" strike="noStrike">
                <a:solidFill>
                  <a:srgbClr val="FFFFFF"/>
                </a:solidFill>
                <a:latin typeface="Montserrat"/>
                <a:ea typeface="Montserrat"/>
                <a:cs typeface="Montserrat"/>
                <a:sym typeface="Montserrat"/>
              </a:rPr>
              <a:t>Board of Directors</a:t>
            </a:r>
            <a:endParaRPr sz="700"/>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Made up of representatives from</a:t>
            </a:r>
            <a:br>
              <a:rPr i="0" lang="en-US" sz="1000" u="none" cap="none" strike="noStrike">
                <a:solidFill>
                  <a:srgbClr val="FFFFFF"/>
                </a:solidFill>
                <a:latin typeface="Montserrat Light"/>
                <a:ea typeface="Montserrat Light"/>
                <a:cs typeface="Montserrat Light"/>
                <a:sym typeface="Montserrat Light"/>
              </a:rPr>
            </a:br>
            <a:r>
              <a:rPr i="0" lang="en-US" sz="1000" u="none" cap="none" strike="noStrike">
                <a:solidFill>
                  <a:srgbClr val="FFFFFF"/>
                </a:solidFill>
                <a:latin typeface="Montserrat Light"/>
                <a:ea typeface="Montserrat Light"/>
                <a:cs typeface="Montserrat Light"/>
                <a:sym typeface="Montserrat Light"/>
              </a:rPr>
              <a:t>member firms and classes</a:t>
            </a:r>
            <a:endParaRPr i="0" sz="1000" u="none" cap="none" strike="noStrike">
              <a:solidFill>
                <a:srgbClr val="FFFFFF"/>
              </a:solidFill>
              <a:latin typeface="Montserrat Light"/>
              <a:ea typeface="Montserrat Light"/>
              <a:cs typeface="Montserrat Light"/>
              <a:sym typeface="Montserrat Light"/>
            </a:endParaRPr>
          </a:p>
        </p:txBody>
      </p:sp>
      <p:sp>
        <p:nvSpPr>
          <p:cNvPr id="219" name="Google Shape;219;p27"/>
          <p:cNvSpPr txBox="1"/>
          <p:nvPr/>
        </p:nvSpPr>
        <p:spPr>
          <a:xfrm>
            <a:off x="7717703" y="3027614"/>
            <a:ext cx="4908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Steers</a:t>
            </a:r>
            <a:endParaRPr b="0" i="0" sz="900" u="none" cap="none" strike="noStrike">
              <a:solidFill>
                <a:schemeClr val="dk2"/>
              </a:solidFill>
              <a:latin typeface="Montserrat Light"/>
              <a:ea typeface="Montserrat Light"/>
              <a:cs typeface="Montserrat Light"/>
              <a:sym typeface="Montserrat Light"/>
            </a:endParaRPr>
          </a:p>
        </p:txBody>
      </p:sp>
      <p:cxnSp>
        <p:nvCxnSpPr>
          <p:cNvPr id="220" name="Google Shape;220;p27"/>
          <p:cNvCxnSpPr/>
          <p:nvPr/>
        </p:nvCxnSpPr>
        <p:spPr>
          <a:xfrm rot="10800000">
            <a:off x="4151617" y="2941034"/>
            <a:ext cx="0" cy="400200"/>
          </a:xfrm>
          <a:prstGeom prst="straightConnector1">
            <a:avLst/>
          </a:prstGeom>
          <a:noFill/>
          <a:ln cap="flat" cmpd="sng" w="28575">
            <a:solidFill>
              <a:srgbClr val="6BC9BB"/>
            </a:solidFill>
            <a:prstDash val="solid"/>
            <a:miter lim="800000"/>
            <a:headEnd len="sm" w="sm" type="none"/>
            <a:tailEnd len="med" w="med" type="triangle"/>
          </a:ln>
        </p:spPr>
      </p:cxnSp>
      <p:cxnSp>
        <p:nvCxnSpPr>
          <p:cNvPr id="221" name="Google Shape;221;p27"/>
          <p:cNvCxnSpPr/>
          <p:nvPr/>
        </p:nvCxnSpPr>
        <p:spPr>
          <a:xfrm>
            <a:off x="4469978" y="2931372"/>
            <a:ext cx="0" cy="359400"/>
          </a:xfrm>
          <a:prstGeom prst="straightConnector1">
            <a:avLst/>
          </a:prstGeom>
          <a:noFill/>
          <a:ln cap="flat" cmpd="sng" w="28575">
            <a:solidFill>
              <a:srgbClr val="0087BF"/>
            </a:solidFill>
            <a:prstDash val="solid"/>
            <a:miter lim="800000"/>
            <a:headEnd len="sm" w="sm" type="none"/>
            <a:tailEnd len="med" w="med" type="triangle"/>
          </a:ln>
        </p:spPr>
      </p:cxnSp>
      <p:cxnSp>
        <p:nvCxnSpPr>
          <p:cNvPr id="222" name="Google Shape;222;p27"/>
          <p:cNvCxnSpPr/>
          <p:nvPr/>
        </p:nvCxnSpPr>
        <p:spPr>
          <a:xfrm rot="10800000">
            <a:off x="7336298" y="2941034"/>
            <a:ext cx="0" cy="400200"/>
          </a:xfrm>
          <a:prstGeom prst="straightConnector1">
            <a:avLst/>
          </a:prstGeom>
          <a:noFill/>
          <a:ln cap="flat" cmpd="sng" w="28575">
            <a:solidFill>
              <a:srgbClr val="6BC9BB"/>
            </a:solidFill>
            <a:prstDash val="solid"/>
            <a:miter lim="800000"/>
            <a:headEnd len="sm" w="sm" type="none"/>
            <a:tailEnd len="med" w="med" type="triangle"/>
          </a:ln>
        </p:spPr>
      </p:cxnSp>
      <p:cxnSp>
        <p:nvCxnSpPr>
          <p:cNvPr id="223" name="Google Shape;223;p27"/>
          <p:cNvCxnSpPr/>
          <p:nvPr/>
        </p:nvCxnSpPr>
        <p:spPr>
          <a:xfrm>
            <a:off x="7654658" y="2931372"/>
            <a:ext cx="0" cy="359400"/>
          </a:xfrm>
          <a:prstGeom prst="straightConnector1">
            <a:avLst/>
          </a:prstGeom>
          <a:noFill/>
          <a:ln cap="flat" cmpd="sng" w="28575">
            <a:solidFill>
              <a:srgbClr val="0087BF"/>
            </a:solidFill>
            <a:prstDash val="solid"/>
            <a:miter lim="800000"/>
            <a:headEnd len="sm" w="sm" type="none"/>
            <a:tailEnd len="med" w="med" type="triangle"/>
          </a:ln>
        </p:spPr>
      </p:cxnSp>
      <p:cxnSp>
        <p:nvCxnSpPr>
          <p:cNvPr id="224" name="Google Shape;224;p27"/>
          <p:cNvCxnSpPr/>
          <p:nvPr/>
        </p:nvCxnSpPr>
        <p:spPr>
          <a:xfrm>
            <a:off x="9035804" y="2931372"/>
            <a:ext cx="458700" cy="912000"/>
          </a:xfrm>
          <a:prstGeom prst="straightConnector1">
            <a:avLst/>
          </a:prstGeom>
          <a:noFill/>
          <a:ln cap="flat" cmpd="sng" w="28575">
            <a:solidFill>
              <a:srgbClr val="0087BF"/>
            </a:solidFill>
            <a:prstDash val="solid"/>
            <a:miter lim="800000"/>
            <a:headEnd len="sm" w="sm" type="none"/>
            <a:tailEnd len="med" w="med" type="triangle"/>
          </a:ln>
        </p:spPr>
      </p:cxnSp>
      <p:cxnSp>
        <p:nvCxnSpPr>
          <p:cNvPr id="225" name="Google Shape;225;p27"/>
          <p:cNvCxnSpPr>
            <a:stCxn id="210" idx="2"/>
          </p:cNvCxnSpPr>
          <p:nvPr/>
        </p:nvCxnSpPr>
        <p:spPr>
          <a:xfrm>
            <a:off x="10196104" y="2419850"/>
            <a:ext cx="0" cy="1423500"/>
          </a:xfrm>
          <a:prstGeom prst="straightConnector1">
            <a:avLst/>
          </a:prstGeom>
          <a:noFill/>
          <a:ln cap="flat" cmpd="sng" w="28575">
            <a:solidFill>
              <a:schemeClr val="accent2"/>
            </a:solidFill>
            <a:prstDash val="solid"/>
            <a:miter lim="800000"/>
            <a:headEnd len="sm" w="sm" type="none"/>
            <a:tailEnd len="med" w="med" type="triangle"/>
          </a:ln>
        </p:spPr>
      </p:cxnSp>
      <p:sp>
        <p:nvSpPr>
          <p:cNvPr id="226" name="Google Shape;226;p27"/>
          <p:cNvSpPr/>
          <p:nvPr/>
        </p:nvSpPr>
        <p:spPr>
          <a:xfrm>
            <a:off x="2760945" y="3304256"/>
            <a:ext cx="2991000" cy="2825100"/>
          </a:xfrm>
          <a:prstGeom prst="rect">
            <a:avLst/>
          </a:prstGeom>
          <a:solidFill>
            <a:srgbClr val="E9ECEE"/>
          </a:solidFill>
          <a:ln cap="flat" cmpd="sng" w="9525">
            <a:solidFill>
              <a:srgbClr val="A3AAA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27" name="Google Shape;227;p27"/>
          <p:cNvSpPr txBox="1"/>
          <p:nvPr/>
        </p:nvSpPr>
        <p:spPr>
          <a:xfrm>
            <a:off x="4321285" y="4403457"/>
            <a:ext cx="1118400" cy="2592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Approves &amp;</a:t>
            </a:r>
            <a:endParaRPr sz="700"/>
          </a:p>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Steers</a:t>
            </a:r>
            <a:endParaRPr b="0" i="0" sz="900" u="none" cap="none" strike="noStrike">
              <a:solidFill>
                <a:schemeClr val="dk2"/>
              </a:solidFill>
              <a:latin typeface="Montserrat Light"/>
              <a:ea typeface="Montserrat Light"/>
              <a:cs typeface="Montserrat Light"/>
              <a:sym typeface="Montserrat Light"/>
            </a:endParaRPr>
          </a:p>
        </p:txBody>
      </p:sp>
      <p:sp>
        <p:nvSpPr>
          <p:cNvPr id="228" name="Google Shape;228;p27"/>
          <p:cNvSpPr txBox="1"/>
          <p:nvPr/>
        </p:nvSpPr>
        <p:spPr>
          <a:xfrm>
            <a:off x="3383242" y="4447169"/>
            <a:ext cx="7872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Reports To</a:t>
            </a:r>
            <a:endParaRPr b="0" i="0" sz="900" u="none" cap="none" strike="noStrike">
              <a:solidFill>
                <a:schemeClr val="dk2"/>
              </a:solidFill>
              <a:latin typeface="Montserrat Light"/>
              <a:ea typeface="Montserrat Light"/>
              <a:cs typeface="Montserrat Light"/>
              <a:sym typeface="Montserrat Light"/>
            </a:endParaRPr>
          </a:p>
        </p:txBody>
      </p:sp>
      <p:sp>
        <p:nvSpPr>
          <p:cNvPr id="229" name="Google Shape;229;p27"/>
          <p:cNvSpPr txBox="1"/>
          <p:nvPr/>
        </p:nvSpPr>
        <p:spPr>
          <a:xfrm>
            <a:off x="2760951" y="5528591"/>
            <a:ext cx="2991000" cy="525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1" i="0" lang="en-US" sz="1100" u="none" cap="none" strike="noStrike">
                <a:solidFill>
                  <a:schemeClr val="dk2"/>
                </a:solidFill>
                <a:latin typeface="Montserrat"/>
                <a:ea typeface="Montserrat"/>
                <a:cs typeface="Montserrat"/>
                <a:sym typeface="Montserrat"/>
              </a:rPr>
              <a:t>PROGRAM A</a:t>
            </a:r>
            <a:endParaRPr b="1" i="0" sz="1100" u="none" cap="none" strike="noStrike">
              <a:solidFill>
                <a:schemeClr val="dk2"/>
              </a:solidFill>
              <a:latin typeface="Montserrat"/>
              <a:ea typeface="Montserrat"/>
              <a:cs typeface="Montserrat"/>
              <a:sym typeface="Montserrat"/>
            </a:endParaRPr>
          </a:p>
        </p:txBody>
      </p:sp>
      <p:sp>
        <p:nvSpPr>
          <p:cNvPr id="230" name="Google Shape;230;p27"/>
          <p:cNvSpPr txBox="1"/>
          <p:nvPr/>
        </p:nvSpPr>
        <p:spPr>
          <a:xfrm>
            <a:off x="2802610" y="4866402"/>
            <a:ext cx="1374300" cy="680400"/>
          </a:xfrm>
          <a:prstGeom prst="rect">
            <a:avLst/>
          </a:prstGeom>
          <a:solidFill>
            <a:srgbClr val="D6C726"/>
          </a:solidFill>
          <a:ln>
            <a:noFill/>
          </a:ln>
        </p:spPr>
        <p:txBody>
          <a:bodyPr anchorCtr="0" anchor="ctr" bIns="45700" lIns="45700" spcFirstLastPara="1" rIns="45700" wrap="square" tIns="45700">
            <a:noAutofit/>
          </a:bodyPr>
          <a:lstStyle/>
          <a:p>
            <a:pPr indent="0" lvl="0" marL="0" marR="0" rtl="0" algn="ctr">
              <a:lnSpc>
                <a:spcPct val="127272"/>
              </a:lnSpc>
              <a:spcBef>
                <a:spcPts val="0"/>
              </a:spcBef>
              <a:spcAft>
                <a:spcPts val="0"/>
              </a:spcAft>
              <a:buNone/>
            </a:pPr>
            <a:r>
              <a:rPr b="0" i="0" lang="en-US" sz="1100" u="none" cap="none" strike="noStrike">
                <a:solidFill>
                  <a:srgbClr val="FFFFFF"/>
                </a:solidFill>
                <a:latin typeface="Montserrat"/>
                <a:ea typeface="Montserrat"/>
                <a:cs typeface="Montserrat"/>
                <a:sym typeface="Montserrat"/>
              </a:rPr>
              <a:t>PROJECTS</a:t>
            </a:r>
            <a:endParaRPr b="0" i="0" sz="1100" u="none" cap="none" strike="noStrike">
              <a:solidFill>
                <a:srgbClr val="FFFFFF"/>
              </a:solidFill>
              <a:latin typeface="Montserrat"/>
              <a:ea typeface="Montserrat"/>
              <a:cs typeface="Montserrat"/>
              <a:sym typeface="Montserrat"/>
            </a:endParaRPr>
          </a:p>
        </p:txBody>
      </p:sp>
      <p:sp>
        <p:nvSpPr>
          <p:cNvPr id="231" name="Google Shape;231;p27"/>
          <p:cNvSpPr txBox="1"/>
          <p:nvPr/>
        </p:nvSpPr>
        <p:spPr>
          <a:xfrm>
            <a:off x="4317829" y="4866402"/>
            <a:ext cx="1374300" cy="680400"/>
          </a:xfrm>
          <a:prstGeom prst="rect">
            <a:avLst/>
          </a:prstGeom>
          <a:solidFill>
            <a:srgbClr val="42AF28"/>
          </a:solidFill>
          <a:ln>
            <a:noFill/>
          </a:ln>
        </p:spPr>
        <p:txBody>
          <a:bodyPr anchorCtr="0" anchor="ctr" bIns="45700" lIns="45700" spcFirstLastPara="1" rIns="45700" wrap="square" tIns="45700">
            <a:noAutofit/>
          </a:bodyPr>
          <a:lstStyle/>
          <a:p>
            <a:pPr indent="0" lvl="0" marL="0" marR="0" rtl="0" algn="ctr">
              <a:lnSpc>
                <a:spcPct val="127272"/>
              </a:lnSpc>
              <a:spcBef>
                <a:spcPts val="0"/>
              </a:spcBef>
              <a:spcAft>
                <a:spcPts val="0"/>
              </a:spcAft>
              <a:buNone/>
            </a:pPr>
            <a:r>
              <a:rPr b="0" i="0" lang="en-US" sz="1100" u="none" cap="none" strike="noStrike">
                <a:solidFill>
                  <a:srgbClr val="FFFFFF"/>
                </a:solidFill>
                <a:latin typeface="Montserrat"/>
                <a:ea typeface="Montserrat"/>
                <a:cs typeface="Montserrat"/>
                <a:sym typeface="Montserrat"/>
              </a:rPr>
              <a:t>WORKING </a:t>
            </a:r>
            <a:br>
              <a:rPr b="0" i="0" lang="en-US" sz="1100" u="none" cap="none" strike="noStrike">
                <a:solidFill>
                  <a:srgbClr val="FFFFFF"/>
                </a:solidFill>
                <a:latin typeface="Montserrat"/>
                <a:ea typeface="Montserrat"/>
                <a:cs typeface="Montserrat"/>
                <a:sym typeface="Montserrat"/>
              </a:rPr>
            </a:br>
            <a:r>
              <a:rPr b="0" i="0" lang="en-US" sz="1100" u="none" cap="none" strike="noStrike">
                <a:solidFill>
                  <a:srgbClr val="FFFFFF"/>
                </a:solidFill>
                <a:latin typeface="Montserrat"/>
                <a:ea typeface="Montserrat"/>
                <a:cs typeface="Montserrat"/>
                <a:sym typeface="Montserrat"/>
              </a:rPr>
              <a:t>GROUPS</a:t>
            </a:r>
            <a:endParaRPr b="0" i="0" sz="1100" u="none" cap="none" strike="noStrike">
              <a:solidFill>
                <a:srgbClr val="FFFFFF"/>
              </a:solidFill>
              <a:latin typeface="Montserrat"/>
              <a:ea typeface="Montserrat"/>
              <a:cs typeface="Montserrat"/>
              <a:sym typeface="Montserrat"/>
            </a:endParaRPr>
          </a:p>
        </p:txBody>
      </p:sp>
      <p:sp>
        <p:nvSpPr>
          <p:cNvPr id="232" name="Google Shape;232;p27"/>
          <p:cNvSpPr txBox="1"/>
          <p:nvPr/>
        </p:nvSpPr>
        <p:spPr>
          <a:xfrm>
            <a:off x="2802741" y="3510933"/>
            <a:ext cx="2889300" cy="665400"/>
          </a:xfrm>
          <a:prstGeom prst="rect">
            <a:avLst/>
          </a:prstGeom>
          <a:solidFill>
            <a:srgbClr val="6BC9BB"/>
          </a:solidFill>
          <a:ln>
            <a:noFill/>
          </a:ln>
        </p:spPr>
        <p:txBody>
          <a:bodyPr anchorCtr="0" anchor="ctr" bIns="45700" lIns="45700" spcFirstLastPara="1" rIns="45700" wrap="square" tIns="45700">
            <a:noAutofit/>
          </a:bodyPr>
          <a:lstStyle/>
          <a:p>
            <a:pPr indent="0" lvl="0" marL="0" marR="0" rtl="0" algn="ctr">
              <a:lnSpc>
                <a:spcPct val="115000"/>
              </a:lnSpc>
              <a:spcBef>
                <a:spcPts val="0"/>
              </a:spcBef>
              <a:spcAft>
                <a:spcPts val="0"/>
              </a:spcAft>
              <a:buNone/>
            </a:pPr>
            <a:r>
              <a:rPr b="1" lang="en-US" sz="1100">
                <a:solidFill>
                  <a:srgbClr val="FFFFFF"/>
                </a:solidFill>
                <a:latin typeface="Montserrat"/>
                <a:ea typeface="Montserrat"/>
                <a:cs typeface="Montserrat"/>
                <a:sym typeface="Montserrat"/>
              </a:rPr>
              <a:t>PROGRAM A PMC</a:t>
            </a:r>
            <a:endParaRPr sz="700"/>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Each program decides</a:t>
            </a:r>
            <a:endParaRPr sz="700">
              <a:latin typeface="Montserrat Light"/>
              <a:ea typeface="Montserrat Light"/>
              <a:cs typeface="Montserrat Light"/>
              <a:sym typeface="Montserrat Light"/>
            </a:endParaRPr>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scope and composition</a:t>
            </a:r>
            <a:endParaRPr i="0" sz="1000" u="none" cap="none" strike="noStrike">
              <a:solidFill>
                <a:srgbClr val="FFFFFF"/>
              </a:solidFill>
              <a:latin typeface="Montserrat Light"/>
              <a:ea typeface="Montserrat Light"/>
              <a:cs typeface="Montserrat Light"/>
              <a:sym typeface="Montserrat Light"/>
            </a:endParaRPr>
          </a:p>
        </p:txBody>
      </p:sp>
      <p:cxnSp>
        <p:nvCxnSpPr>
          <p:cNvPr id="233" name="Google Shape;233;p27"/>
          <p:cNvCxnSpPr/>
          <p:nvPr/>
        </p:nvCxnSpPr>
        <p:spPr>
          <a:xfrm rot="10800000">
            <a:off x="4165027" y="4353286"/>
            <a:ext cx="0" cy="382500"/>
          </a:xfrm>
          <a:prstGeom prst="straightConnector1">
            <a:avLst/>
          </a:prstGeom>
          <a:noFill/>
          <a:ln cap="flat" cmpd="sng" w="28575">
            <a:solidFill>
              <a:schemeClr val="accent3"/>
            </a:solidFill>
            <a:prstDash val="solid"/>
            <a:miter lim="800000"/>
            <a:headEnd len="sm" w="sm" type="none"/>
            <a:tailEnd len="med" w="med" type="triangle"/>
          </a:ln>
        </p:spPr>
      </p:cxnSp>
      <p:cxnSp>
        <p:nvCxnSpPr>
          <p:cNvPr id="234" name="Google Shape;234;p27"/>
          <p:cNvCxnSpPr/>
          <p:nvPr/>
        </p:nvCxnSpPr>
        <p:spPr>
          <a:xfrm>
            <a:off x="4483387" y="4346038"/>
            <a:ext cx="0" cy="359400"/>
          </a:xfrm>
          <a:prstGeom prst="straightConnector1">
            <a:avLst/>
          </a:prstGeom>
          <a:noFill/>
          <a:ln cap="flat" cmpd="sng" w="28575">
            <a:solidFill>
              <a:srgbClr val="6BC9BB"/>
            </a:solidFill>
            <a:prstDash val="solid"/>
            <a:miter lim="800000"/>
            <a:headEnd len="sm" w="sm" type="none"/>
            <a:tailEnd len="med" w="med" type="triangle"/>
          </a:ln>
        </p:spPr>
      </p:cxnSp>
      <p:sp>
        <p:nvSpPr>
          <p:cNvPr id="235" name="Google Shape;235;p27"/>
          <p:cNvSpPr/>
          <p:nvPr/>
        </p:nvSpPr>
        <p:spPr>
          <a:xfrm>
            <a:off x="5990734" y="3304256"/>
            <a:ext cx="2991000" cy="2825100"/>
          </a:xfrm>
          <a:prstGeom prst="rect">
            <a:avLst/>
          </a:prstGeom>
          <a:solidFill>
            <a:srgbClr val="E9ECEE"/>
          </a:solidFill>
          <a:ln cap="flat" cmpd="sng" w="9525">
            <a:solidFill>
              <a:srgbClr val="A3AAA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36" name="Google Shape;236;p27"/>
          <p:cNvSpPr txBox="1"/>
          <p:nvPr/>
        </p:nvSpPr>
        <p:spPr>
          <a:xfrm>
            <a:off x="6044870" y="4866402"/>
            <a:ext cx="1374300" cy="680400"/>
          </a:xfrm>
          <a:prstGeom prst="rect">
            <a:avLst/>
          </a:prstGeom>
          <a:solidFill>
            <a:srgbClr val="D6C726"/>
          </a:solidFill>
          <a:ln>
            <a:noFill/>
          </a:ln>
        </p:spPr>
        <p:txBody>
          <a:bodyPr anchorCtr="0" anchor="ctr" bIns="45700" lIns="45700" spcFirstLastPara="1" rIns="45700" wrap="square" tIns="45700">
            <a:noAutofit/>
          </a:bodyPr>
          <a:lstStyle/>
          <a:p>
            <a:pPr indent="0" lvl="0" marL="0" marR="0" rtl="0" algn="ctr">
              <a:lnSpc>
                <a:spcPct val="127272"/>
              </a:lnSpc>
              <a:spcBef>
                <a:spcPts val="0"/>
              </a:spcBef>
              <a:spcAft>
                <a:spcPts val="0"/>
              </a:spcAft>
              <a:buNone/>
            </a:pPr>
            <a:r>
              <a:rPr b="0" i="0" lang="en-US" sz="1100" u="none" cap="none" strike="noStrike">
                <a:solidFill>
                  <a:srgbClr val="FFFFFF"/>
                </a:solidFill>
                <a:latin typeface="Montserrat"/>
                <a:ea typeface="Montserrat"/>
                <a:cs typeface="Montserrat"/>
                <a:sym typeface="Montserrat"/>
              </a:rPr>
              <a:t>PROJECTS</a:t>
            </a:r>
            <a:endParaRPr b="0" i="0" sz="1100" u="none" cap="none" strike="noStrike">
              <a:solidFill>
                <a:srgbClr val="FFFFFF"/>
              </a:solidFill>
              <a:latin typeface="Montserrat"/>
              <a:ea typeface="Montserrat"/>
              <a:cs typeface="Montserrat"/>
              <a:sym typeface="Montserrat"/>
            </a:endParaRPr>
          </a:p>
        </p:txBody>
      </p:sp>
      <p:sp>
        <p:nvSpPr>
          <p:cNvPr id="237" name="Google Shape;237;p27"/>
          <p:cNvSpPr txBox="1"/>
          <p:nvPr/>
        </p:nvSpPr>
        <p:spPr>
          <a:xfrm>
            <a:off x="7560089" y="4866402"/>
            <a:ext cx="1374300" cy="680400"/>
          </a:xfrm>
          <a:prstGeom prst="rect">
            <a:avLst/>
          </a:prstGeom>
          <a:solidFill>
            <a:srgbClr val="42AF28"/>
          </a:solidFill>
          <a:ln>
            <a:noFill/>
          </a:ln>
        </p:spPr>
        <p:txBody>
          <a:bodyPr anchorCtr="0" anchor="ctr" bIns="45700" lIns="45700" spcFirstLastPara="1" rIns="45700" wrap="square" tIns="45700">
            <a:noAutofit/>
          </a:bodyPr>
          <a:lstStyle/>
          <a:p>
            <a:pPr indent="0" lvl="0" marL="0" marR="0" rtl="0" algn="ctr">
              <a:lnSpc>
                <a:spcPct val="127272"/>
              </a:lnSpc>
              <a:spcBef>
                <a:spcPts val="0"/>
              </a:spcBef>
              <a:spcAft>
                <a:spcPts val="0"/>
              </a:spcAft>
              <a:buNone/>
            </a:pPr>
            <a:r>
              <a:rPr b="0" i="0" lang="en-US" sz="1100" u="none" cap="none" strike="noStrike">
                <a:solidFill>
                  <a:srgbClr val="FFFFFF"/>
                </a:solidFill>
                <a:latin typeface="Montserrat"/>
                <a:ea typeface="Montserrat"/>
                <a:cs typeface="Montserrat"/>
                <a:sym typeface="Montserrat"/>
              </a:rPr>
              <a:t>WORKING </a:t>
            </a:r>
            <a:br>
              <a:rPr b="0" i="0" lang="en-US" sz="1100" u="none" cap="none" strike="noStrike">
                <a:solidFill>
                  <a:srgbClr val="FFFFFF"/>
                </a:solidFill>
                <a:latin typeface="Montserrat"/>
                <a:ea typeface="Montserrat"/>
                <a:cs typeface="Montserrat"/>
                <a:sym typeface="Montserrat"/>
              </a:rPr>
            </a:br>
            <a:r>
              <a:rPr b="0" i="0" lang="en-US" sz="1100" u="none" cap="none" strike="noStrike">
                <a:solidFill>
                  <a:srgbClr val="FFFFFF"/>
                </a:solidFill>
                <a:latin typeface="Montserrat"/>
                <a:ea typeface="Montserrat"/>
                <a:cs typeface="Montserrat"/>
                <a:sym typeface="Montserrat"/>
              </a:rPr>
              <a:t>GROUPS</a:t>
            </a:r>
            <a:endParaRPr b="0" i="0" sz="1100" u="none" cap="none" strike="noStrike">
              <a:solidFill>
                <a:srgbClr val="FFFFFF"/>
              </a:solidFill>
              <a:latin typeface="Montserrat"/>
              <a:ea typeface="Montserrat"/>
              <a:cs typeface="Montserrat"/>
              <a:sym typeface="Montserrat"/>
            </a:endParaRPr>
          </a:p>
        </p:txBody>
      </p:sp>
      <p:sp>
        <p:nvSpPr>
          <p:cNvPr id="238" name="Google Shape;238;p27"/>
          <p:cNvSpPr txBox="1"/>
          <p:nvPr/>
        </p:nvSpPr>
        <p:spPr>
          <a:xfrm>
            <a:off x="5990734" y="5528591"/>
            <a:ext cx="2991000" cy="525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1" i="0" lang="en-US" sz="1100" u="none" cap="none" strike="noStrike">
                <a:solidFill>
                  <a:schemeClr val="dk2"/>
                </a:solidFill>
                <a:latin typeface="Montserrat"/>
                <a:ea typeface="Montserrat"/>
                <a:cs typeface="Montserrat"/>
                <a:sym typeface="Montserrat"/>
              </a:rPr>
              <a:t>PROGRAM B</a:t>
            </a:r>
            <a:endParaRPr b="1" i="0" sz="1100" u="none" cap="none" strike="noStrike">
              <a:solidFill>
                <a:schemeClr val="dk2"/>
              </a:solidFill>
              <a:latin typeface="Montserrat"/>
              <a:ea typeface="Montserrat"/>
              <a:cs typeface="Montserrat"/>
              <a:sym typeface="Montserrat"/>
            </a:endParaRPr>
          </a:p>
        </p:txBody>
      </p:sp>
      <p:sp>
        <p:nvSpPr>
          <p:cNvPr id="239" name="Google Shape;239;p27"/>
          <p:cNvSpPr txBox="1"/>
          <p:nvPr/>
        </p:nvSpPr>
        <p:spPr>
          <a:xfrm>
            <a:off x="7539488" y="4403457"/>
            <a:ext cx="1118400" cy="2592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Approves &amp;</a:t>
            </a:r>
            <a:endParaRPr sz="700"/>
          </a:p>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Steers</a:t>
            </a:r>
            <a:endParaRPr b="0" i="0" sz="900" u="none" cap="none" strike="noStrike">
              <a:solidFill>
                <a:schemeClr val="dk2"/>
              </a:solidFill>
              <a:latin typeface="Montserrat Light"/>
              <a:ea typeface="Montserrat Light"/>
              <a:cs typeface="Montserrat Light"/>
              <a:sym typeface="Montserrat Light"/>
            </a:endParaRPr>
          </a:p>
        </p:txBody>
      </p:sp>
      <p:sp>
        <p:nvSpPr>
          <p:cNvPr id="240" name="Google Shape;240;p27"/>
          <p:cNvSpPr txBox="1"/>
          <p:nvPr/>
        </p:nvSpPr>
        <p:spPr>
          <a:xfrm>
            <a:off x="6520353" y="4447169"/>
            <a:ext cx="7872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Reports To</a:t>
            </a:r>
            <a:endParaRPr b="0" i="0" sz="900" u="none" cap="none" strike="noStrike">
              <a:solidFill>
                <a:schemeClr val="dk2"/>
              </a:solidFill>
              <a:latin typeface="Montserrat Light"/>
              <a:ea typeface="Montserrat Light"/>
              <a:cs typeface="Montserrat Light"/>
              <a:sym typeface="Montserrat Light"/>
            </a:endParaRPr>
          </a:p>
        </p:txBody>
      </p:sp>
      <p:sp>
        <p:nvSpPr>
          <p:cNvPr id="241" name="Google Shape;241;p27"/>
          <p:cNvSpPr txBox="1"/>
          <p:nvPr/>
        </p:nvSpPr>
        <p:spPr>
          <a:xfrm>
            <a:off x="6056417" y="3510933"/>
            <a:ext cx="2889300" cy="665400"/>
          </a:xfrm>
          <a:prstGeom prst="rect">
            <a:avLst/>
          </a:prstGeom>
          <a:solidFill>
            <a:srgbClr val="6BC9BB"/>
          </a:solidFill>
          <a:ln>
            <a:noFill/>
          </a:ln>
        </p:spPr>
        <p:txBody>
          <a:bodyPr anchorCtr="0" anchor="ctr" bIns="45700" lIns="45700" spcFirstLastPara="1" rIns="45700" wrap="square" tIns="45700">
            <a:noAutofit/>
          </a:bodyPr>
          <a:lstStyle/>
          <a:p>
            <a:pPr indent="0" lvl="0" marL="0" marR="0" rtl="0" algn="ctr">
              <a:lnSpc>
                <a:spcPct val="115000"/>
              </a:lnSpc>
              <a:spcBef>
                <a:spcPts val="0"/>
              </a:spcBef>
              <a:spcAft>
                <a:spcPts val="0"/>
              </a:spcAft>
              <a:buNone/>
            </a:pPr>
            <a:r>
              <a:rPr b="1" lang="en-US" sz="1100">
                <a:solidFill>
                  <a:srgbClr val="FFFFFF"/>
                </a:solidFill>
                <a:latin typeface="Montserrat"/>
                <a:ea typeface="Montserrat"/>
                <a:cs typeface="Montserrat"/>
                <a:sym typeface="Montserrat"/>
              </a:rPr>
              <a:t>PROGRAM B PMC</a:t>
            </a:r>
            <a:endParaRPr sz="700"/>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Each program decides</a:t>
            </a:r>
            <a:endParaRPr sz="700">
              <a:latin typeface="Montserrat Light"/>
              <a:ea typeface="Montserrat Light"/>
              <a:cs typeface="Montserrat Light"/>
              <a:sym typeface="Montserrat Light"/>
            </a:endParaRPr>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scope and composition</a:t>
            </a:r>
            <a:endParaRPr i="0" sz="1100" u="none" cap="none" strike="noStrike">
              <a:solidFill>
                <a:srgbClr val="FFFFFF"/>
              </a:solidFill>
              <a:latin typeface="Montserrat Light"/>
              <a:ea typeface="Montserrat Light"/>
              <a:cs typeface="Montserrat Light"/>
              <a:sym typeface="Montserrat Light"/>
            </a:endParaRPr>
          </a:p>
        </p:txBody>
      </p:sp>
      <p:cxnSp>
        <p:nvCxnSpPr>
          <p:cNvPr id="242" name="Google Shape;242;p27"/>
          <p:cNvCxnSpPr/>
          <p:nvPr/>
        </p:nvCxnSpPr>
        <p:spPr>
          <a:xfrm rot="10800000">
            <a:off x="7336298" y="4353286"/>
            <a:ext cx="0" cy="382500"/>
          </a:xfrm>
          <a:prstGeom prst="straightConnector1">
            <a:avLst/>
          </a:prstGeom>
          <a:noFill/>
          <a:ln cap="flat" cmpd="sng" w="28575">
            <a:solidFill>
              <a:schemeClr val="accent3"/>
            </a:solidFill>
            <a:prstDash val="solid"/>
            <a:miter lim="800000"/>
            <a:headEnd len="sm" w="sm" type="none"/>
            <a:tailEnd len="med" w="med" type="triangle"/>
          </a:ln>
        </p:spPr>
      </p:cxnSp>
      <p:cxnSp>
        <p:nvCxnSpPr>
          <p:cNvPr id="243" name="Google Shape;243;p27"/>
          <p:cNvCxnSpPr/>
          <p:nvPr/>
        </p:nvCxnSpPr>
        <p:spPr>
          <a:xfrm>
            <a:off x="7654658" y="4346038"/>
            <a:ext cx="0" cy="359400"/>
          </a:xfrm>
          <a:prstGeom prst="straightConnector1">
            <a:avLst/>
          </a:prstGeom>
          <a:noFill/>
          <a:ln cap="flat" cmpd="sng" w="28575">
            <a:solidFill>
              <a:srgbClr val="6BC9BB"/>
            </a:solidFill>
            <a:prstDash val="solid"/>
            <a:miter lim="800000"/>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lnSpc>
                <a:spcPct val="90000"/>
              </a:lnSpc>
              <a:spcBef>
                <a:spcPts val="0"/>
              </a:spcBef>
              <a:spcAft>
                <a:spcPts val="0"/>
              </a:spcAft>
              <a:buNone/>
            </a:pPr>
            <a:r>
              <a:rPr lang="en-US"/>
              <a:t>FINOS Programs</a:t>
            </a:r>
            <a:endParaRPr/>
          </a:p>
        </p:txBody>
      </p:sp>
      <p:cxnSp>
        <p:nvCxnSpPr>
          <p:cNvPr id="249" name="Google Shape;249;p28"/>
          <p:cNvCxnSpPr/>
          <p:nvPr/>
        </p:nvCxnSpPr>
        <p:spPr>
          <a:xfrm>
            <a:off x="457314" y="1297857"/>
            <a:ext cx="11737800" cy="0"/>
          </a:xfrm>
          <a:prstGeom prst="straightConnector1">
            <a:avLst/>
          </a:prstGeom>
          <a:noFill/>
          <a:ln cap="flat" cmpd="sng" w="9525">
            <a:solidFill>
              <a:srgbClr val="A2ACAB"/>
            </a:solidFill>
            <a:prstDash val="solid"/>
            <a:miter lim="800000"/>
            <a:headEnd len="sm" w="sm" type="none"/>
            <a:tailEnd len="sm" w="sm" type="none"/>
          </a:ln>
        </p:spPr>
      </p:cxnSp>
      <p:sp>
        <p:nvSpPr>
          <p:cNvPr id="250" name="Google Shape;250;p28"/>
          <p:cNvSpPr txBox="1"/>
          <p:nvPr/>
        </p:nvSpPr>
        <p:spPr>
          <a:xfrm>
            <a:off x="6520353" y="3027611"/>
            <a:ext cx="7872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Reports To</a:t>
            </a:r>
            <a:endParaRPr b="0" i="0" sz="900" u="none" cap="none" strike="noStrike">
              <a:solidFill>
                <a:schemeClr val="dk2"/>
              </a:solidFill>
              <a:latin typeface="Montserrat Light"/>
              <a:ea typeface="Montserrat Light"/>
              <a:cs typeface="Montserrat Light"/>
              <a:sym typeface="Montserrat Light"/>
            </a:endParaRPr>
          </a:p>
        </p:txBody>
      </p:sp>
      <p:sp>
        <p:nvSpPr>
          <p:cNvPr id="251" name="Google Shape;251;p28"/>
          <p:cNvSpPr txBox="1"/>
          <p:nvPr/>
        </p:nvSpPr>
        <p:spPr>
          <a:xfrm>
            <a:off x="4535257" y="3027614"/>
            <a:ext cx="4908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Steers</a:t>
            </a:r>
            <a:endParaRPr b="0" i="0" sz="900" u="none" cap="none" strike="noStrike">
              <a:solidFill>
                <a:schemeClr val="dk2"/>
              </a:solidFill>
              <a:latin typeface="Montserrat Light"/>
              <a:ea typeface="Montserrat Light"/>
              <a:cs typeface="Montserrat Light"/>
              <a:sym typeface="Montserrat Light"/>
            </a:endParaRPr>
          </a:p>
        </p:txBody>
      </p:sp>
      <p:sp>
        <p:nvSpPr>
          <p:cNvPr id="252" name="Google Shape;252;p28"/>
          <p:cNvSpPr txBox="1"/>
          <p:nvPr/>
        </p:nvSpPr>
        <p:spPr>
          <a:xfrm>
            <a:off x="3302150" y="3027611"/>
            <a:ext cx="7872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Reports To</a:t>
            </a:r>
            <a:endParaRPr b="0" i="0" sz="900" u="none" cap="none" strike="noStrike">
              <a:solidFill>
                <a:schemeClr val="dk2"/>
              </a:solidFill>
              <a:latin typeface="Montserrat Light"/>
              <a:ea typeface="Montserrat Light"/>
              <a:cs typeface="Montserrat Light"/>
              <a:sym typeface="Montserrat Light"/>
            </a:endParaRPr>
          </a:p>
        </p:txBody>
      </p:sp>
      <p:sp>
        <p:nvSpPr>
          <p:cNvPr id="253" name="Google Shape;253;p28"/>
          <p:cNvSpPr txBox="1"/>
          <p:nvPr/>
        </p:nvSpPr>
        <p:spPr>
          <a:xfrm>
            <a:off x="4089351" y="1575875"/>
            <a:ext cx="3628500" cy="1239300"/>
          </a:xfrm>
          <a:prstGeom prst="rect">
            <a:avLst/>
          </a:prstGeom>
          <a:solidFill>
            <a:srgbClr val="0087BF"/>
          </a:solidFill>
          <a:ln>
            <a:noFill/>
          </a:ln>
        </p:spPr>
        <p:txBody>
          <a:bodyPr anchorCtr="0" anchor="ctr" bIns="45700" lIns="45700" spcFirstLastPara="1" rIns="45700" wrap="square" tIns="45700">
            <a:noAutofit/>
          </a:bodyPr>
          <a:lstStyle/>
          <a:p>
            <a:pPr indent="0" lvl="0" marL="0" marR="0" rtl="0" algn="ctr">
              <a:lnSpc>
                <a:spcPct val="116666"/>
              </a:lnSpc>
              <a:spcBef>
                <a:spcPts val="0"/>
              </a:spcBef>
              <a:spcAft>
                <a:spcPts val="0"/>
              </a:spcAft>
              <a:buNone/>
            </a:pPr>
            <a:r>
              <a:rPr b="1" i="0" lang="en-US" sz="1200" u="none" cap="none" strike="noStrike">
                <a:solidFill>
                  <a:srgbClr val="FFFFFF"/>
                </a:solidFill>
                <a:latin typeface="Montserrat"/>
                <a:ea typeface="Montserrat"/>
                <a:cs typeface="Montserrat"/>
                <a:sym typeface="Montserrat"/>
              </a:rPr>
              <a:t>Board of Directors</a:t>
            </a:r>
            <a:endParaRPr sz="700"/>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Made up of representatives from</a:t>
            </a:r>
            <a:br>
              <a:rPr i="0" lang="en-US" sz="1000" u="none" cap="none" strike="noStrike">
                <a:solidFill>
                  <a:srgbClr val="FFFFFF"/>
                </a:solidFill>
                <a:latin typeface="Montserrat Light"/>
                <a:ea typeface="Montserrat Light"/>
                <a:cs typeface="Montserrat Light"/>
                <a:sym typeface="Montserrat Light"/>
              </a:rPr>
            </a:br>
            <a:r>
              <a:rPr i="0" lang="en-US" sz="1000" u="none" cap="none" strike="noStrike">
                <a:solidFill>
                  <a:srgbClr val="FFFFFF"/>
                </a:solidFill>
                <a:latin typeface="Montserrat Light"/>
                <a:ea typeface="Montserrat Light"/>
                <a:cs typeface="Montserrat Light"/>
                <a:sym typeface="Montserrat Light"/>
              </a:rPr>
              <a:t>member firms and classes</a:t>
            </a:r>
            <a:endParaRPr i="0" sz="1000" u="none" cap="none" strike="noStrike">
              <a:solidFill>
                <a:srgbClr val="FFFFFF"/>
              </a:solidFill>
              <a:latin typeface="Montserrat Light"/>
              <a:ea typeface="Montserrat Light"/>
              <a:cs typeface="Montserrat Light"/>
              <a:sym typeface="Montserrat Light"/>
            </a:endParaRPr>
          </a:p>
        </p:txBody>
      </p:sp>
      <p:sp>
        <p:nvSpPr>
          <p:cNvPr id="254" name="Google Shape;254;p28"/>
          <p:cNvSpPr txBox="1"/>
          <p:nvPr/>
        </p:nvSpPr>
        <p:spPr>
          <a:xfrm>
            <a:off x="7717703" y="3027614"/>
            <a:ext cx="4908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Steers</a:t>
            </a:r>
            <a:endParaRPr b="0" i="0" sz="900" u="none" cap="none" strike="noStrike">
              <a:solidFill>
                <a:schemeClr val="dk2"/>
              </a:solidFill>
              <a:latin typeface="Montserrat Light"/>
              <a:ea typeface="Montserrat Light"/>
              <a:cs typeface="Montserrat Light"/>
              <a:sym typeface="Montserrat Light"/>
            </a:endParaRPr>
          </a:p>
        </p:txBody>
      </p:sp>
      <p:cxnSp>
        <p:nvCxnSpPr>
          <p:cNvPr id="255" name="Google Shape;255;p28"/>
          <p:cNvCxnSpPr/>
          <p:nvPr/>
        </p:nvCxnSpPr>
        <p:spPr>
          <a:xfrm rot="10800000">
            <a:off x="4151617" y="2941034"/>
            <a:ext cx="0" cy="400200"/>
          </a:xfrm>
          <a:prstGeom prst="straightConnector1">
            <a:avLst/>
          </a:prstGeom>
          <a:noFill/>
          <a:ln cap="flat" cmpd="sng" w="28575">
            <a:solidFill>
              <a:srgbClr val="6BC9BB"/>
            </a:solidFill>
            <a:prstDash val="solid"/>
            <a:miter lim="800000"/>
            <a:headEnd len="sm" w="sm" type="none"/>
            <a:tailEnd len="med" w="med" type="triangle"/>
          </a:ln>
        </p:spPr>
      </p:cxnSp>
      <p:cxnSp>
        <p:nvCxnSpPr>
          <p:cNvPr id="256" name="Google Shape;256;p28"/>
          <p:cNvCxnSpPr/>
          <p:nvPr/>
        </p:nvCxnSpPr>
        <p:spPr>
          <a:xfrm>
            <a:off x="4469978" y="2931372"/>
            <a:ext cx="0" cy="359400"/>
          </a:xfrm>
          <a:prstGeom prst="straightConnector1">
            <a:avLst/>
          </a:prstGeom>
          <a:noFill/>
          <a:ln cap="flat" cmpd="sng" w="28575">
            <a:solidFill>
              <a:srgbClr val="0087BF"/>
            </a:solidFill>
            <a:prstDash val="solid"/>
            <a:miter lim="800000"/>
            <a:headEnd len="sm" w="sm" type="none"/>
            <a:tailEnd len="med" w="med" type="triangle"/>
          </a:ln>
        </p:spPr>
      </p:cxnSp>
      <p:cxnSp>
        <p:nvCxnSpPr>
          <p:cNvPr id="257" name="Google Shape;257;p28"/>
          <p:cNvCxnSpPr/>
          <p:nvPr/>
        </p:nvCxnSpPr>
        <p:spPr>
          <a:xfrm rot="10800000">
            <a:off x="7336298" y="2941034"/>
            <a:ext cx="0" cy="400200"/>
          </a:xfrm>
          <a:prstGeom prst="straightConnector1">
            <a:avLst/>
          </a:prstGeom>
          <a:noFill/>
          <a:ln cap="flat" cmpd="sng" w="28575">
            <a:solidFill>
              <a:srgbClr val="6BC9BB"/>
            </a:solidFill>
            <a:prstDash val="solid"/>
            <a:miter lim="800000"/>
            <a:headEnd len="sm" w="sm" type="none"/>
            <a:tailEnd len="med" w="med" type="triangle"/>
          </a:ln>
        </p:spPr>
      </p:cxnSp>
      <p:cxnSp>
        <p:nvCxnSpPr>
          <p:cNvPr id="258" name="Google Shape;258;p28"/>
          <p:cNvCxnSpPr/>
          <p:nvPr/>
        </p:nvCxnSpPr>
        <p:spPr>
          <a:xfrm>
            <a:off x="7654658" y="2931372"/>
            <a:ext cx="0" cy="359400"/>
          </a:xfrm>
          <a:prstGeom prst="straightConnector1">
            <a:avLst/>
          </a:prstGeom>
          <a:noFill/>
          <a:ln cap="flat" cmpd="sng" w="28575">
            <a:solidFill>
              <a:srgbClr val="0087BF"/>
            </a:solidFill>
            <a:prstDash val="solid"/>
            <a:miter lim="800000"/>
            <a:headEnd len="sm" w="sm" type="none"/>
            <a:tailEnd len="med" w="med" type="triangle"/>
          </a:ln>
        </p:spPr>
      </p:cxnSp>
      <p:sp>
        <p:nvSpPr>
          <p:cNvPr id="259" name="Google Shape;259;p28"/>
          <p:cNvSpPr/>
          <p:nvPr/>
        </p:nvSpPr>
        <p:spPr>
          <a:xfrm>
            <a:off x="2760945" y="3304256"/>
            <a:ext cx="2991000" cy="2825100"/>
          </a:xfrm>
          <a:prstGeom prst="rect">
            <a:avLst/>
          </a:prstGeom>
          <a:solidFill>
            <a:srgbClr val="E9ECEE"/>
          </a:solidFill>
          <a:ln cap="flat" cmpd="sng" w="9525">
            <a:solidFill>
              <a:srgbClr val="A3AAA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60" name="Google Shape;260;p28"/>
          <p:cNvSpPr txBox="1"/>
          <p:nvPr/>
        </p:nvSpPr>
        <p:spPr>
          <a:xfrm>
            <a:off x="4321285" y="4403457"/>
            <a:ext cx="1118400" cy="2592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Approves &amp;</a:t>
            </a:r>
            <a:endParaRPr sz="700"/>
          </a:p>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Steers</a:t>
            </a:r>
            <a:endParaRPr b="0" i="0" sz="900" u="none" cap="none" strike="noStrike">
              <a:solidFill>
                <a:schemeClr val="dk2"/>
              </a:solidFill>
              <a:latin typeface="Montserrat Light"/>
              <a:ea typeface="Montserrat Light"/>
              <a:cs typeface="Montserrat Light"/>
              <a:sym typeface="Montserrat Light"/>
            </a:endParaRPr>
          </a:p>
        </p:txBody>
      </p:sp>
      <p:sp>
        <p:nvSpPr>
          <p:cNvPr id="261" name="Google Shape;261;p28"/>
          <p:cNvSpPr txBox="1"/>
          <p:nvPr/>
        </p:nvSpPr>
        <p:spPr>
          <a:xfrm>
            <a:off x="3383242" y="4447169"/>
            <a:ext cx="7872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Reports To</a:t>
            </a:r>
            <a:endParaRPr b="0" i="0" sz="900" u="none" cap="none" strike="noStrike">
              <a:solidFill>
                <a:schemeClr val="dk2"/>
              </a:solidFill>
              <a:latin typeface="Montserrat Light"/>
              <a:ea typeface="Montserrat Light"/>
              <a:cs typeface="Montserrat Light"/>
              <a:sym typeface="Montserrat Light"/>
            </a:endParaRPr>
          </a:p>
        </p:txBody>
      </p:sp>
      <p:sp>
        <p:nvSpPr>
          <p:cNvPr id="262" name="Google Shape;262;p28"/>
          <p:cNvSpPr txBox="1"/>
          <p:nvPr/>
        </p:nvSpPr>
        <p:spPr>
          <a:xfrm>
            <a:off x="2760951" y="5528591"/>
            <a:ext cx="2991000" cy="525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1" i="0" lang="en-US" sz="1100" u="none" cap="none" strike="noStrike">
                <a:solidFill>
                  <a:schemeClr val="dk2"/>
                </a:solidFill>
                <a:latin typeface="Montserrat"/>
                <a:ea typeface="Montserrat"/>
                <a:cs typeface="Montserrat"/>
                <a:sym typeface="Montserrat"/>
              </a:rPr>
              <a:t>PROGRAM A</a:t>
            </a:r>
            <a:endParaRPr b="1" i="0" sz="1100" u="none" cap="none" strike="noStrike">
              <a:solidFill>
                <a:schemeClr val="dk2"/>
              </a:solidFill>
              <a:latin typeface="Montserrat"/>
              <a:ea typeface="Montserrat"/>
              <a:cs typeface="Montserrat"/>
              <a:sym typeface="Montserrat"/>
            </a:endParaRPr>
          </a:p>
        </p:txBody>
      </p:sp>
      <p:sp>
        <p:nvSpPr>
          <p:cNvPr id="263" name="Google Shape;263;p28"/>
          <p:cNvSpPr txBox="1"/>
          <p:nvPr/>
        </p:nvSpPr>
        <p:spPr>
          <a:xfrm>
            <a:off x="2802610" y="4866402"/>
            <a:ext cx="1374300" cy="680400"/>
          </a:xfrm>
          <a:prstGeom prst="rect">
            <a:avLst/>
          </a:prstGeom>
          <a:solidFill>
            <a:srgbClr val="D6C726"/>
          </a:solidFill>
          <a:ln>
            <a:noFill/>
          </a:ln>
        </p:spPr>
        <p:txBody>
          <a:bodyPr anchorCtr="0" anchor="ctr" bIns="45700" lIns="45700" spcFirstLastPara="1" rIns="45700" wrap="square" tIns="45700">
            <a:noAutofit/>
          </a:bodyPr>
          <a:lstStyle/>
          <a:p>
            <a:pPr indent="0" lvl="0" marL="0" marR="0" rtl="0" algn="ctr">
              <a:lnSpc>
                <a:spcPct val="127272"/>
              </a:lnSpc>
              <a:spcBef>
                <a:spcPts val="0"/>
              </a:spcBef>
              <a:spcAft>
                <a:spcPts val="0"/>
              </a:spcAft>
              <a:buNone/>
            </a:pPr>
            <a:r>
              <a:rPr b="0" i="0" lang="en-US" sz="1100" u="none" cap="none" strike="noStrike">
                <a:solidFill>
                  <a:srgbClr val="FFFFFF"/>
                </a:solidFill>
                <a:latin typeface="Montserrat"/>
                <a:ea typeface="Montserrat"/>
                <a:cs typeface="Montserrat"/>
                <a:sym typeface="Montserrat"/>
              </a:rPr>
              <a:t>PROJECTS</a:t>
            </a:r>
            <a:endParaRPr b="0" i="0" sz="1100" u="none" cap="none" strike="noStrike">
              <a:solidFill>
                <a:srgbClr val="FFFFFF"/>
              </a:solidFill>
              <a:latin typeface="Montserrat"/>
              <a:ea typeface="Montserrat"/>
              <a:cs typeface="Montserrat"/>
              <a:sym typeface="Montserrat"/>
            </a:endParaRPr>
          </a:p>
        </p:txBody>
      </p:sp>
      <p:sp>
        <p:nvSpPr>
          <p:cNvPr id="264" name="Google Shape;264;p28"/>
          <p:cNvSpPr txBox="1"/>
          <p:nvPr/>
        </p:nvSpPr>
        <p:spPr>
          <a:xfrm>
            <a:off x="4317829" y="4866402"/>
            <a:ext cx="1374300" cy="680400"/>
          </a:xfrm>
          <a:prstGeom prst="rect">
            <a:avLst/>
          </a:prstGeom>
          <a:solidFill>
            <a:srgbClr val="42AF28"/>
          </a:solidFill>
          <a:ln>
            <a:noFill/>
          </a:ln>
        </p:spPr>
        <p:txBody>
          <a:bodyPr anchorCtr="0" anchor="ctr" bIns="45700" lIns="45700" spcFirstLastPara="1" rIns="45700" wrap="square" tIns="45700">
            <a:noAutofit/>
          </a:bodyPr>
          <a:lstStyle/>
          <a:p>
            <a:pPr indent="0" lvl="0" marL="0" marR="0" rtl="0" algn="ctr">
              <a:lnSpc>
                <a:spcPct val="127272"/>
              </a:lnSpc>
              <a:spcBef>
                <a:spcPts val="0"/>
              </a:spcBef>
              <a:spcAft>
                <a:spcPts val="0"/>
              </a:spcAft>
              <a:buNone/>
            </a:pPr>
            <a:r>
              <a:rPr b="0" i="0" lang="en-US" sz="1100" u="none" cap="none" strike="noStrike">
                <a:solidFill>
                  <a:srgbClr val="FFFFFF"/>
                </a:solidFill>
                <a:latin typeface="Montserrat"/>
                <a:ea typeface="Montserrat"/>
                <a:cs typeface="Montserrat"/>
                <a:sym typeface="Montserrat"/>
              </a:rPr>
              <a:t>WORKING </a:t>
            </a:r>
            <a:br>
              <a:rPr b="0" i="0" lang="en-US" sz="1100" u="none" cap="none" strike="noStrike">
                <a:solidFill>
                  <a:srgbClr val="FFFFFF"/>
                </a:solidFill>
                <a:latin typeface="Montserrat"/>
                <a:ea typeface="Montserrat"/>
                <a:cs typeface="Montserrat"/>
                <a:sym typeface="Montserrat"/>
              </a:rPr>
            </a:br>
            <a:r>
              <a:rPr b="0" i="0" lang="en-US" sz="1100" u="none" cap="none" strike="noStrike">
                <a:solidFill>
                  <a:srgbClr val="FFFFFF"/>
                </a:solidFill>
                <a:latin typeface="Montserrat"/>
                <a:ea typeface="Montserrat"/>
                <a:cs typeface="Montserrat"/>
                <a:sym typeface="Montserrat"/>
              </a:rPr>
              <a:t>GROUPS</a:t>
            </a:r>
            <a:endParaRPr b="0" i="0" sz="1100" u="none" cap="none" strike="noStrike">
              <a:solidFill>
                <a:srgbClr val="FFFFFF"/>
              </a:solidFill>
              <a:latin typeface="Montserrat"/>
              <a:ea typeface="Montserrat"/>
              <a:cs typeface="Montserrat"/>
              <a:sym typeface="Montserrat"/>
            </a:endParaRPr>
          </a:p>
        </p:txBody>
      </p:sp>
      <p:sp>
        <p:nvSpPr>
          <p:cNvPr id="265" name="Google Shape;265;p28"/>
          <p:cNvSpPr txBox="1"/>
          <p:nvPr/>
        </p:nvSpPr>
        <p:spPr>
          <a:xfrm>
            <a:off x="2802741" y="3510933"/>
            <a:ext cx="2889300" cy="665400"/>
          </a:xfrm>
          <a:prstGeom prst="rect">
            <a:avLst/>
          </a:prstGeom>
          <a:solidFill>
            <a:srgbClr val="6BC9BB"/>
          </a:solidFill>
          <a:ln>
            <a:noFill/>
          </a:ln>
        </p:spPr>
        <p:txBody>
          <a:bodyPr anchorCtr="0" anchor="ctr" bIns="45700" lIns="45700" spcFirstLastPara="1" rIns="45700" wrap="square" tIns="45700">
            <a:noAutofit/>
          </a:bodyPr>
          <a:lstStyle/>
          <a:p>
            <a:pPr indent="0" lvl="0" marL="0" marR="0" rtl="0" algn="ctr">
              <a:lnSpc>
                <a:spcPct val="115000"/>
              </a:lnSpc>
              <a:spcBef>
                <a:spcPts val="0"/>
              </a:spcBef>
              <a:spcAft>
                <a:spcPts val="0"/>
              </a:spcAft>
              <a:buNone/>
            </a:pPr>
            <a:r>
              <a:rPr b="1" lang="en-US" sz="1100">
                <a:solidFill>
                  <a:srgbClr val="FFFFFF"/>
                </a:solidFill>
                <a:latin typeface="Montserrat"/>
                <a:ea typeface="Montserrat"/>
                <a:cs typeface="Montserrat"/>
                <a:sym typeface="Montserrat"/>
              </a:rPr>
              <a:t>PROGRAM A PMC</a:t>
            </a:r>
            <a:endParaRPr sz="700"/>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Each program decides</a:t>
            </a:r>
            <a:endParaRPr sz="700">
              <a:latin typeface="Montserrat Light"/>
              <a:ea typeface="Montserrat Light"/>
              <a:cs typeface="Montserrat Light"/>
              <a:sym typeface="Montserrat Light"/>
            </a:endParaRPr>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scope and composition</a:t>
            </a:r>
            <a:endParaRPr i="0" sz="1000" u="none" cap="none" strike="noStrike">
              <a:solidFill>
                <a:srgbClr val="FFFFFF"/>
              </a:solidFill>
              <a:latin typeface="Montserrat Light"/>
              <a:ea typeface="Montserrat Light"/>
              <a:cs typeface="Montserrat Light"/>
              <a:sym typeface="Montserrat Light"/>
            </a:endParaRPr>
          </a:p>
        </p:txBody>
      </p:sp>
      <p:cxnSp>
        <p:nvCxnSpPr>
          <p:cNvPr id="266" name="Google Shape;266;p28"/>
          <p:cNvCxnSpPr/>
          <p:nvPr/>
        </p:nvCxnSpPr>
        <p:spPr>
          <a:xfrm rot="10800000">
            <a:off x="4165027" y="4353286"/>
            <a:ext cx="0" cy="382500"/>
          </a:xfrm>
          <a:prstGeom prst="straightConnector1">
            <a:avLst/>
          </a:prstGeom>
          <a:noFill/>
          <a:ln cap="flat" cmpd="sng" w="28575">
            <a:solidFill>
              <a:schemeClr val="accent3"/>
            </a:solidFill>
            <a:prstDash val="solid"/>
            <a:miter lim="800000"/>
            <a:headEnd len="sm" w="sm" type="none"/>
            <a:tailEnd len="med" w="med" type="triangle"/>
          </a:ln>
        </p:spPr>
      </p:cxnSp>
      <p:cxnSp>
        <p:nvCxnSpPr>
          <p:cNvPr id="267" name="Google Shape;267;p28"/>
          <p:cNvCxnSpPr/>
          <p:nvPr/>
        </p:nvCxnSpPr>
        <p:spPr>
          <a:xfrm>
            <a:off x="4483387" y="4346038"/>
            <a:ext cx="0" cy="359400"/>
          </a:xfrm>
          <a:prstGeom prst="straightConnector1">
            <a:avLst/>
          </a:prstGeom>
          <a:noFill/>
          <a:ln cap="flat" cmpd="sng" w="28575">
            <a:solidFill>
              <a:srgbClr val="6BC9BB"/>
            </a:solidFill>
            <a:prstDash val="solid"/>
            <a:miter lim="800000"/>
            <a:headEnd len="sm" w="sm" type="none"/>
            <a:tailEnd len="med" w="med" type="triangle"/>
          </a:ln>
        </p:spPr>
      </p:cxnSp>
      <p:sp>
        <p:nvSpPr>
          <p:cNvPr id="268" name="Google Shape;268;p28"/>
          <p:cNvSpPr/>
          <p:nvPr/>
        </p:nvSpPr>
        <p:spPr>
          <a:xfrm>
            <a:off x="5990734" y="3304256"/>
            <a:ext cx="2991000" cy="2825100"/>
          </a:xfrm>
          <a:prstGeom prst="rect">
            <a:avLst/>
          </a:prstGeom>
          <a:solidFill>
            <a:srgbClr val="E9ECEE"/>
          </a:solidFill>
          <a:ln cap="flat" cmpd="sng" w="9525">
            <a:solidFill>
              <a:srgbClr val="A3AAAA"/>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69" name="Google Shape;269;p28"/>
          <p:cNvSpPr txBox="1"/>
          <p:nvPr/>
        </p:nvSpPr>
        <p:spPr>
          <a:xfrm>
            <a:off x="6044870" y="4866402"/>
            <a:ext cx="1374300" cy="680400"/>
          </a:xfrm>
          <a:prstGeom prst="rect">
            <a:avLst/>
          </a:prstGeom>
          <a:solidFill>
            <a:srgbClr val="D6C726"/>
          </a:solidFill>
          <a:ln>
            <a:noFill/>
          </a:ln>
        </p:spPr>
        <p:txBody>
          <a:bodyPr anchorCtr="0" anchor="ctr" bIns="45700" lIns="45700" spcFirstLastPara="1" rIns="45700" wrap="square" tIns="45700">
            <a:noAutofit/>
          </a:bodyPr>
          <a:lstStyle/>
          <a:p>
            <a:pPr indent="0" lvl="0" marL="0" marR="0" rtl="0" algn="ctr">
              <a:lnSpc>
                <a:spcPct val="127272"/>
              </a:lnSpc>
              <a:spcBef>
                <a:spcPts val="0"/>
              </a:spcBef>
              <a:spcAft>
                <a:spcPts val="0"/>
              </a:spcAft>
              <a:buNone/>
            </a:pPr>
            <a:r>
              <a:rPr b="0" i="0" lang="en-US" sz="1100" u="none" cap="none" strike="noStrike">
                <a:solidFill>
                  <a:srgbClr val="FFFFFF"/>
                </a:solidFill>
                <a:latin typeface="Montserrat"/>
                <a:ea typeface="Montserrat"/>
                <a:cs typeface="Montserrat"/>
                <a:sym typeface="Montserrat"/>
              </a:rPr>
              <a:t>PROJECTS</a:t>
            </a:r>
            <a:endParaRPr b="0" i="0" sz="1100" u="none" cap="none" strike="noStrike">
              <a:solidFill>
                <a:srgbClr val="FFFFFF"/>
              </a:solidFill>
              <a:latin typeface="Montserrat"/>
              <a:ea typeface="Montserrat"/>
              <a:cs typeface="Montserrat"/>
              <a:sym typeface="Montserrat"/>
            </a:endParaRPr>
          </a:p>
        </p:txBody>
      </p:sp>
      <p:sp>
        <p:nvSpPr>
          <p:cNvPr id="270" name="Google Shape;270;p28"/>
          <p:cNvSpPr txBox="1"/>
          <p:nvPr/>
        </p:nvSpPr>
        <p:spPr>
          <a:xfrm>
            <a:off x="7560089" y="4866402"/>
            <a:ext cx="1374300" cy="680400"/>
          </a:xfrm>
          <a:prstGeom prst="rect">
            <a:avLst/>
          </a:prstGeom>
          <a:solidFill>
            <a:srgbClr val="42AF28"/>
          </a:solidFill>
          <a:ln>
            <a:noFill/>
          </a:ln>
        </p:spPr>
        <p:txBody>
          <a:bodyPr anchorCtr="0" anchor="ctr" bIns="45700" lIns="45700" spcFirstLastPara="1" rIns="45700" wrap="square" tIns="45700">
            <a:noAutofit/>
          </a:bodyPr>
          <a:lstStyle/>
          <a:p>
            <a:pPr indent="0" lvl="0" marL="0" marR="0" rtl="0" algn="ctr">
              <a:lnSpc>
                <a:spcPct val="127272"/>
              </a:lnSpc>
              <a:spcBef>
                <a:spcPts val="0"/>
              </a:spcBef>
              <a:spcAft>
                <a:spcPts val="0"/>
              </a:spcAft>
              <a:buNone/>
            </a:pPr>
            <a:r>
              <a:rPr b="0" i="0" lang="en-US" sz="1100" u="none" cap="none" strike="noStrike">
                <a:solidFill>
                  <a:srgbClr val="FFFFFF"/>
                </a:solidFill>
                <a:latin typeface="Montserrat"/>
                <a:ea typeface="Montserrat"/>
                <a:cs typeface="Montserrat"/>
                <a:sym typeface="Montserrat"/>
              </a:rPr>
              <a:t>WORKING </a:t>
            </a:r>
            <a:br>
              <a:rPr b="0" i="0" lang="en-US" sz="1100" u="none" cap="none" strike="noStrike">
                <a:solidFill>
                  <a:srgbClr val="FFFFFF"/>
                </a:solidFill>
                <a:latin typeface="Montserrat"/>
                <a:ea typeface="Montserrat"/>
                <a:cs typeface="Montserrat"/>
                <a:sym typeface="Montserrat"/>
              </a:rPr>
            </a:br>
            <a:r>
              <a:rPr b="0" i="0" lang="en-US" sz="1100" u="none" cap="none" strike="noStrike">
                <a:solidFill>
                  <a:srgbClr val="FFFFFF"/>
                </a:solidFill>
                <a:latin typeface="Montserrat"/>
                <a:ea typeface="Montserrat"/>
                <a:cs typeface="Montserrat"/>
                <a:sym typeface="Montserrat"/>
              </a:rPr>
              <a:t>GROUPS</a:t>
            </a:r>
            <a:endParaRPr b="0" i="0" sz="1100" u="none" cap="none" strike="noStrike">
              <a:solidFill>
                <a:srgbClr val="FFFFFF"/>
              </a:solidFill>
              <a:latin typeface="Montserrat"/>
              <a:ea typeface="Montserrat"/>
              <a:cs typeface="Montserrat"/>
              <a:sym typeface="Montserrat"/>
            </a:endParaRPr>
          </a:p>
        </p:txBody>
      </p:sp>
      <p:sp>
        <p:nvSpPr>
          <p:cNvPr id="271" name="Google Shape;271;p28"/>
          <p:cNvSpPr txBox="1"/>
          <p:nvPr/>
        </p:nvSpPr>
        <p:spPr>
          <a:xfrm>
            <a:off x="5990734" y="5528591"/>
            <a:ext cx="2991000" cy="525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1" i="0" lang="en-US" sz="1100" u="none" cap="none" strike="noStrike">
                <a:solidFill>
                  <a:schemeClr val="dk2"/>
                </a:solidFill>
                <a:latin typeface="Montserrat"/>
                <a:ea typeface="Montserrat"/>
                <a:cs typeface="Montserrat"/>
                <a:sym typeface="Montserrat"/>
              </a:rPr>
              <a:t>PROGRAM B</a:t>
            </a:r>
            <a:endParaRPr b="1" i="0" sz="1100" u="none" cap="none" strike="noStrike">
              <a:solidFill>
                <a:schemeClr val="dk2"/>
              </a:solidFill>
              <a:latin typeface="Montserrat"/>
              <a:ea typeface="Montserrat"/>
              <a:cs typeface="Montserrat"/>
              <a:sym typeface="Montserrat"/>
            </a:endParaRPr>
          </a:p>
        </p:txBody>
      </p:sp>
      <p:sp>
        <p:nvSpPr>
          <p:cNvPr id="272" name="Google Shape;272;p28"/>
          <p:cNvSpPr txBox="1"/>
          <p:nvPr/>
        </p:nvSpPr>
        <p:spPr>
          <a:xfrm>
            <a:off x="7539488" y="4403457"/>
            <a:ext cx="1118400" cy="2592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Approves &amp;</a:t>
            </a:r>
            <a:endParaRPr sz="700"/>
          </a:p>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Steers</a:t>
            </a:r>
            <a:endParaRPr b="0" i="0" sz="900" u="none" cap="none" strike="noStrike">
              <a:solidFill>
                <a:schemeClr val="dk2"/>
              </a:solidFill>
              <a:latin typeface="Montserrat Light"/>
              <a:ea typeface="Montserrat Light"/>
              <a:cs typeface="Montserrat Light"/>
              <a:sym typeface="Montserrat Light"/>
            </a:endParaRPr>
          </a:p>
        </p:txBody>
      </p:sp>
      <p:sp>
        <p:nvSpPr>
          <p:cNvPr id="273" name="Google Shape;273;p28"/>
          <p:cNvSpPr txBox="1"/>
          <p:nvPr/>
        </p:nvSpPr>
        <p:spPr>
          <a:xfrm>
            <a:off x="6520353" y="4447169"/>
            <a:ext cx="787200" cy="171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2"/>
                </a:solidFill>
                <a:latin typeface="Montserrat Light"/>
                <a:ea typeface="Montserrat Light"/>
                <a:cs typeface="Montserrat Light"/>
                <a:sym typeface="Montserrat Light"/>
              </a:rPr>
              <a:t>Reports To</a:t>
            </a:r>
            <a:endParaRPr b="0" i="0" sz="900" u="none" cap="none" strike="noStrike">
              <a:solidFill>
                <a:schemeClr val="dk2"/>
              </a:solidFill>
              <a:latin typeface="Montserrat Light"/>
              <a:ea typeface="Montserrat Light"/>
              <a:cs typeface="Montserrat Light"/>
              <a:sym typeface="Montserrat Light"/>
            </a:endParaRPr>
          </a:p>
        </p:txBody>
      </p:sp>
      <p:sp>
        <p:nvSpPr>
          <p:cNvPr id="274" name="Google Shape;274;p28"/>
          <p:cNvSpPr txBox="1"/>
          <p:nvPr/>
        </p:nvSpPr>
        <p:spPr>
          <a:xfrm>
            <a:off x="6056417" y="3510933"/>
            <a:ext cx="2889300" cy="665400"/>
          </a:xfrm>
          <a:prstGeom prst="rect">
            <a:avLst/>
          </a:prstGeom>
          <a:solidFill>
            <a:srgbClr val="6BC9BB"/>
          </a:solidFill>
          <a:ln>
            <a:noFill/>
          </a:ln>
        </p:spPr>
        <p:txBody>
          <a:bodyPr anchorCtr="0" anchor="ctr" bIns="45700" lIns="45700" spcFirstLastPara="1" rIns="45700" wrap="square" tIns="45700">
            <a:noAutofit/>
          </a:bodyPr>
          <a:lstStyle/>
          <a:p>
            <a:pPr indent="0" lvl="0" marL="0" marR="0" rtl="0" algn="ctr">
              <a:lnSpc>
                <a:spcPct val="115000"/>
              </a:lnSpc>
              <a:spcBef>
                <a:spcPts val="0"/>
              </a:spcBef>
              <a:spcAft>
                <a:spcPts val="0"/>
              </a:spcAft>
              <a:buNone/>
            </a:pPr>
            <a:r>
              <a:rPr b="1" lang="en-US" sz="1100">
                <a:solidFill>
                  <a:srgbClr val="FFFFFF"/>
                </a:solidFill>
                <a:latin typeface="Montserrat"/>
                <a:ea typeface="Montserrat"/>
                <a:cs typeface="Montserrat"/>
                <a:sym typeface="Montserrat"/>
              </a:rPr>
              <a:t>PROGRAM B PMC</a:t>
            </a:r>
            <a:endParaRPr sz="700"/>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Each program decides</a:t>
            </a:r>
            <a:endParaRPr sz="700">
              <a:latin typeface="Montserrat Light"/>
              <a:ea typeface="Montserrat Light"/>
              <a:cs typeface="Montserrat Light"/>
              <a:sym typeface="Montserrat Light"/>
            </a:endParaRPr>
          </a:p>
          <a:p>
            <a:pPr indent="0" lvl="0" marL="0" marR="0" rtl="0" algn="ctr">
              <a:lnSpc>
                <a:spcPct val="115000"/>
              </a:lnSpc>
              <a:spcBef>
                <a:spcPts val="0"/>
              </a:spcBef>
              <a:spcAft>
                <a:spcPts val="0"/>
              </a:spcAft>
              <a:buNone/>
            </a:pPr>
            <a:r>
              <a:rPr i="0" lang="en-US" sz="1000" u="none" cap="none" strike="noStrike">
                <a:solidFill>
                  <a:srgbClr val="FFFFFF"/>
                </a:solidFill>
                <a:latin typeface="Montserrat Light"/>
                <a:ea typeface="Montserrat Light"/>
                <a:cs typeface="Montserrat Light"/>
                <a:sym typeface="Montserrat Light"/>
              </a:rPr>
              <a:t>scope and composition</a:t>
            </a:r>
            <a:endParaRPr i="0" sz="1100" u="none" cap="none" strike="noStrike">
              <a:solidFill>
                <a:srgbClr val="FFFFFF"/>
              </a:solidFill>
              <a:latin typeface="Montserrat Light"/>
              <a:ea typeface="Montserrat Light"/>
              <a:cs typeface="Montserrat Light"/>
              <a:sym typeface="Montserrat Light"/>
            </a:endParaRPr>
          </a:p>
        </p:txBody>
      </p:sp>
      <p:cxnSp>
        <p:nvCxnSpPr>
          <p:cNvPr id="275" name="Google Shape;275;p28"/>
          <p:cNvCxnSpPr/>
          <p:nvPr/>
        </p:nvCxnSpPr>
        <p:spPr>
          <a:xfrm rot="10800000">
            <a:off x="7336298" y="4353286"/>
            <a:ext cx="0" cy="382500"/>
          </a:xfrm>
          <a:prstGeom prst="straightConnector1">
            <a:avLst/>
          </a:prstGeom>
          <a:noFill/>
          <a:ln cap="flat" cmpd="sng" w="28575">
            <a:solidFill>
              <a:schemeClr val="accent3"/>
            </a:solidFill>
            <a:prstDash val="solid"/>
            <a:miter lim="800000"/>
            <a:headEnd len="sm" w="sm" type="none"/>
            <a:tailEnd len="med" w="med" type="triangle"/>
          </a:ln>
        </p:spPr>
      </p:cxnSp>
      <p:cxnSp>
        <p:nvCxnSpPr>
          <p:cNvPr id="276" name="Google Shape;276;p28"/>
          <p:cNvCxnSpPr/>
          <p:nvPr/>
        </p:nvCxnSpPr>
        <p:spPr>
          <a:xfrm>
            <a:off x="7654658" y="4346038"/>
            <a:ext cx="0" cy="359400"/>
          </a:xfrm>
          <a:prstGeom prst="straightConnector1">
            <a:avLst/>
          </a:prstGeom>
          <a:noFill/>
          <a:ln cap="flat" cmpd="sng" w="28575">
            <a:solidFill>
              <a:srgbClr val="6BC9BB"/>
            </a:solidFill>
            <a:prstDash val="solid"/>
            <a:miter lim="800000"/>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ctrTitle"/>
          </p:nvPr>
        </p:nvSpPr>
        <p:spPr>
          <a:xfrm>
            <a:off x="6683872" y="2569525"/>
            <a:ext cx="5053500" cy="16782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t/>
            </a:r>
            <a:endParaRPr/>
          </a:p>
        </p:txBody>
      </p:sp>
      <p:sp>
        <p:nvSpPr>
          <p:cNvPr id="80" name="Google Shape;80;p14"/>
          <p:cNvSpPr txBox="1"/>
          <p:nvPr>
            <p:ph idx="1" type="subTitle"/>
          </p:nvPr>
        </p:nvSpPr>
        <p:spPr>
          <a:xfrm>
            <a:off x="6700901" y="4639700"/>
            <a:ext cx="3116100" cy="11703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lnSpc>
                <a:spcPct val="90000"/>
              </a:lnSpc>
              <a:spcBef>
                <a:spcPts val="0"/>
              </a:spcBef>
              <a:spcAft>
                <a:spcPts val="0"/>
              </a:spcAft>
              <a:buNone/>
            </a:pPr>
            <a:r>
              <a:rPr lang="en-US"/>
              <a:t>Composite agenda</a:t>
            </a:r>
            <a:endParaRPr/>
          </a:p>
        </p:txBody>
      </p:sp>
      <p:sp>
        <p:nvSpPr>
          <p:cNvPr id="86" name="Google Shape;86;p15"/>
          <p:cNvSpPr txBox="1"/>
          <p:nvPr>
            <p:ph idx="3" type="subTitle"/>
          </p:nvPr>
        </p:nvSpPr>
        <p:spPr>
          <a:xfrm>
            <a:off x="9140912" y="1616175"/>
            <a:ext cx="28050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1000"/>
              </a:spcAft>
              <a:buNone/>
            </a:pPr>
            <a:r>
              <a:rPr lang="en-US"/>
              <a:t>Open Source projects and working groups</a:t>
            </a:r>
            <a:endParaRPr/>
          </a:p>
        </p:txBody>
      </p:sp>
      <p:sp>
        <p:nvSpPr>
          <p:cNvPr id="87" name="Google Shape;87;p15"/>
          <p:cNvSpPr txBox="1"/>
          <p:nvPr>
            <p:ph idx="1" type="body"/>
          </p:nvPr>
        </p:nvSpPr>
        <p:spPr>
          <a:xfrm>
            <a:off x="415606" y="1389800"/>
            <a:ext cx="8108100" cy="45552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US" sz="1400"/>
              <a:t>Intro copy Lorem ipsum dolor sit amet, consectetur adipiscing elit. Proin posuere suscipit tristique. Pellentesque posuere sed elit quis viverra.</a:t>
            </a:r>
            <a:endParaRPr sz="1400"/>
          </a:p>
          <a:p>
            <a:pPr indent="-317500" lvl="0" marL="457200" rtl="0" algn="l">
              <a:spcBef>
                <a:spcPts val="1000"/>
              </a:spcBef>
              <a:spcAft>
                <a:spcPts val="0"/>
              </a:spcAft>
              <a:buSzPts val="1400"/>
              <a:buChar char="▪"/>
            </a:pPr>
            <a:r>
              <a:rPr lang="en-US" sz="1400">
                <a:solidFill>
                  <a:srgbClr val="0086BF"/>
                </a:solidFill>
                <a:latin typeface="Montserrat"/>
                <a:ea typeface="Montserrat"/>
                <a:cs typeface="Montserrat"/>
                <a:sym typeface="Montserrat"/>
              </a:rPr>
              <a:t>Build and influence enterprise grade tech. </a:t>
            </a:r>
            <a:r>
              <a:rPr lang="en-US" sz="1400"/>
              <a:t>Aliquam tincidunt faucibus ante a cursus. Quisque tempor urna sit amet rhoncus tincidunt. Vestibulum ac venenatis ante, eu sagittis massa. Lorem ipsum dolor sit amet, consectetur adipiscing elit. Vestibulum ac venenatis ante, eu sagittis massa. </a:t>
            </a:r>
            <a:endParaRPr sz="1400"/>
          </a:p>
          <a:p>
            <a:pPr indent="-317500" lvl="0" marL="457200" rtl="0" algn="l">
              <a:spcBef>
                <a:spcPts val="1000"/>
              </a:spcBef>
              <a:spcAft>
                <a:spcPts val="0"/>
              </a:spcAft>
              <a:buSzPts val="1400"/>
              <a:buChar char="▪"/>
            </a:pPr>
            <a:r>
              <a:rPr lang="en-US" sz="1400">
                <a:solidFill>
                  <a:srgbClr val="0086BF"/>
                </a:solidFill>
                <a:latin typeface="Montserrat"/>
                <a:ea typeface="Montserrat"/>
                <a:cs typeface="Montserrat"/>
                <a:sym typeface="Montserrat"/>
              </a:rPr>
              <a:t>Promote your brand with open source. </a:t>
            </a:r>
            <a:r>
              <a:rPr lang="en-US" sz="1400"/>
              <a:t>Lorem ipsum dolor sit amet, consectetur adipiscing elit. Nulla ut libero eros. Vestibulum pretium est eget nulla ornare sodales. Lorem ipsum dolor sit amet, consectetur adipiscing elit. Vestibulum ac venenatis ante.</a:t>
            </a:r>
            <a:endParaRPr sz="1400"/>
          </a:p>
          <a:p>
            <a:pPr indent="-317500" lvl="0" marL="457200" rtl="0" algn="l">
              <a:spcBef>
                <a:spcPts val="1000"/>
              </a:spcBef>
              <a:spcAft>
                <a:spcPts val="0"/>
              </a:spcAft>
              <a:buSzPts val="1400"/>
              <a:buChar char="▪"/>
            </a:pPr>
            <a:r>
              <a:rPr lang="en-US" sz="1400">
                <a:solidFill>
                  <a:srgbClr val="0086BF"/>
                </a:solidFill>
                <a:latin typeface="Montserrat"/>
                <a:ea typeface="Montserrat"/>
                <a:cs typeface="Montserrat"/>
                <a:sym typeface="Montserrat"/>
              </a:rPr>
              <a:t>Innovate faster in the open. </a:t>
            </a:r>
            <a:r>
              <a:rPr lang="en-US" sz="1400"/>
              <a:t>Lorem ipsum dolor sit amet, consectetur adipiscing elit. Nulla ut libero eros. Vestibulum pretium est eget nulla ornare sodales. Lorem ipsum dolor sit amet, consectetur adipiscing elit. Vestibulum ac venenatis ante.</a:t>
            </a:r>
            <a:endParaRPr sz="1400"/>
          </a:p>
          <a:p>
            <a:pPr indent="-317500" lvl="0" marL="457200" rtl="0" algn="l">
              <a:spcBef>
                <a:spcPts val="1000"/>
              </a:spcBef>
              <a:spcAft>
                <a:spcPts val="1000"/>
              </a:spcAft>
              <a:buSzPts val="1400"/>
              <a:buChar char="▪"/>
            </a:pPr>
            <a:r>
              <a:rPr lang="en-US" sz="1400">
                <a:solidFill>
                  <a:srgbClr val="0086BF"/>
                </a:solidFill>
                <a:latin typeface="Montserrat"/>
                <a:ea typeface="Montserrat"/>
                <a:cs typeface="Montserrat"/>
                <a:sym typeface="Montserrat"/>
              </a:rPr>
              <a:t>Innovate faster in the open. </a:t>
            </a:r>
            <a:r>
              <a:rPr lang="en-US" sz="1400"/>
              <a:t>Lorem ipsum dolor sit amet, consectetur adipiscing elit. Nulla ut libero eros. Vestibulum pretium est eget nulla ornare sodales. Lorem ipsum </a:t>
            </a:r>
            <a:br>
              <a:rPr lang="en-US" sz="1400"/>
            </a:br>
            <a:r>
              <a:rPr lang="en-US" sz="1400"/>
              <a:t>dolor sit amet, consectetur adipiscing elit. </a:t>
            </a:r>
            <a:br>
              <a:rPr lang="en-US" sz="1400"/>
            </a:br>
            <a:br>
              <a:rPr lang="en-US" sz="1400"/>
            </a:br>
            <a:endParaRPr sz="1400"/>
          </a:p>
        </p:txBody>
      </p:sp>
      <p:sp>
        <p:nvSpPr>
          <p:cNvPr id="88" name="Google Shape;88;p15"/>
          <p:cNvSpPr txBox="1"/>
          <p:nvPr>
            <p:ph idx="2" type="body"/>
          </p:nvPr>
        </p:nvSpPr>
        <p:spPr>
          <a:xfrm>
            <a:off x="9140912" y="2397850"/>
            <a:ext cx="2805000" cy="3277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US"/>
              <a:t>Independent and trusted container for Open Source IP</a:t>
            </a:r>
            <a:endParaRPr/>
          </a:p>
          <a:p>
            <a:pPr indent="0" lvl="0" marL="0" rtl="0" algn="l">
              <a:spcBef>
                <a:spcPts val="1300"/>
              </a:spcBef>
              <a:spcAft>
                <a:spcPts val="0"/>
              </a:spcAft>
              <a:buNone/>
            </a:pPr>
            <a:r>
              <a:rPr lang="en-US"/>
              <a:t>Transparent, meritocratic and financial services friendly governance</a:t>
            </a:r>
            <a:endParaRPr/>
          </a:p>
          <a:p>
            <a:pPr indent="0" lvl="0" marL="0" rtl="0" algn="l">
              <a:spcBef>
                <a:spcPts val="1300"/>
              </a:spcBef>
              <a:spcAft>
                <a:spcPts val="1300"/>
              </a:spcAft>
              <a:buNone/>
            </a:pPr>
            <a:r>
              <a:rPr lang="en-US"/>
              <a:t>Open Development Platform as fintech sandbox for inter-firm collaboration</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US"/>
              <a:t>One column</a:t>
            </a:r>
            <a:endParaRPr/>
          </a:p>
        </p:txBody>
      </p:sp>
      <p:sp>
        <p:nvSpPr>
          <p:cNvPr id="94" name="Google Shape;94;p16"/>
          <p:cNvSpPr txBox="1"/>
          <p:nvPr>
            <p:ph idx="1" type="body"/>
          </p:nvPr>
        </p:nvSpPr>
        <p:spPr>
          <a:xfrm>
            <a:off x="415600" y="1384233"/>
            <a:ext cx="11360700" cy="45552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rgbClr val="000000"/>
              </a:buClr>
              <a:buSzPts val="1100"/>
              <a:buFont typeface="Arial"/>
              <a:buNone/>
            </a:pPr>
            <a:r>
              <a:rPr lang="en-US" sz="1400"/>
              <a:t>Intro copy Lorem ipsum dolor sit amet, consectetur adipiscing elit. Proin posuere suscipit tristique. Pellentesque posuere sed elit quis viverra.</a:t>
            </a:r>
            <a:endParaRPr sz="1400"/>
          </a:p>
          <a:p>
            <a:pPr indent="-317500" lvl="0" marL="457200" rtl="0" algn="l">
              <a:spcBef>
                <a:spcPts val="1000"/>
              </a:spcBef>
              <a:spcAft>
                <a:spcPts val="0"/>
              </a:spcAft>
              <a:buSzPts val="1400"/>
              <a:buChar char="▪"/>
            </a:pPr>
            <a:r>
              <a:rPr lang="en-US" sz="1400">
                <a:solidFill>
                  <a:srgbClr val="0086BF"/>
                </a:solidFill>
                <a:latin typeface="Montserrat"/>
                <a:ea typeface="Montserrat"/>
                <a:cs typeface="Montserrat"/>
                <a:sym typeface="Montserrat"/>
              </a:rPr>
              <a:t>Build and influence enterprise grade tech. </a:t>
            </a:r>
            <a:r>
              <a:rPr lang="en-US" sz="1400"/>
              <a:t>Aliquam tincidunt faucibus ante a cursus. Quisque tempor urna sit amet rhoncus tincidunt. Vestibulum ac venenatis ante, eu sagittis massa. Lorem ipsum dolor sit amet, consectetur adipiscing elit. Vestibulum ac venenatis ante, eu sagittis massa. </a:t>
            </a:r>
            <a:endParaRPr sz="1400"/>
          </a:p>
          <a:p>
            <a:pPr indent="-317500" lvl="0" marL="457200" rtl="0" algn="l">
              <a:spcBef>
                <a:spcPts val="1000"/>
              </a:spcBef>
              <a:spcAft>
                <a:spcPts val="0"/>
              </a:spcAft>
              <a:buSzPts val="1400"/>
              <a:buChar char="▪"/>
            </a:pPr>
            <a:r>
              <a:rPr lang="en-US" sz="1400">
                <a:solidFill>
                  <a:srgbClr val="0086BF"/>
                </a:solidFill>
                <a:latin typeface="Montserrat"/>
                <a:ea typeface="Montserrat"/>
                <a:cs typeface="Montserrat"/>
                <a:sym typeface="Montserrat"/>
              </a:rPr>
              <a:t>Promote your brand with open source. </a:t>
            </a:r>
            <a:r>
              <a:rPr lang="en-US" sz="1400"/>
              <a:t>Lorem ipsum dolor sit amet, consectetur adipiscing elit. Nulla ut libero eros. Vestibulum pretium est eget nulla ornare sodales. Lorem ipsum dolor sit amet, consectetur adipiscing elit. Vestibulum ac venenatis ante.</a:t>
            </a:r>
            <a:endParaRPr sz="1400"/>
          </a:p>
          <a:p>
            <a:pPr indent="-317500" lvl="0" marL="457200" rtl="0" algn="l">
              <a:spcBef>
                <a:spcPts val="1000"/>
              </a:spcBef>
              <a:spcAft>
                <a:spcPts val="0"/>
              </a:spcAft>
              <a:buSzPts val="1400"/>
              <a:buChar char="▪"/>
            </a:pPr>
            <a:r>
              <a:rPr lang="en-US" sz="1400">
                <a:solidFill>
                  <a:srgbClr val="0086BF"/>
                </a:solidFill>
                <a:latin typeface="Montserrat"/>
                <a:ea typeface="Montserrat"/>
                <a:cs typeface="Montserrat"/>
                <a:sym typeface="Montserrat"/>
              </a:rPr>
              <a:t>Innovate faster in the open. </a:t>
            </a:r>
            <a:r>
              <a:rPr lang="en-US" sz="1400"/>
              <a:t>Lorem ipsum dolor sit amet, consectetur adipiscing elit. Nulla ut libero eros. Vestibulum pretium est eget nulla ornare sodales. Lorem ipsum dolor sit amet, consectetur adipiscing elit. Vestibulum ac venenatis ante.</a:t>
            </a:r>
            <a:endParaRPr sz="1400"/>
          </a:p>
          <a:p>
            <a:pPr indent="-317500" lvl="0" marL="457200" rtl="0" algn="l">
              <a:spcBef>
                <a:spcPts val="1000"/>
              </a:spcBef>
              <a:spcAft>
                <a:spcPts val="1000"/>
              </a:spcAft>
              <a:buSzPts val="1400"/>
              <a:buChar char="▪"/>
            </a:pPr>
            <a:r>
              <a:rPr lang="en-US" sz="1400">
                <a:solidFill>
                  <a:srgbClr val="0086BF"/>
                </a:solidFill>
                <a:latin typeface="Montserrat"/>
                <a:ea typeface="Montserrat"/>
                <a:cs typeface="Montserrat"/>
                <a:sym typeface="Montserrat"/>
              </a:rPr>
              <a:t>Innovate faster in the open. </a:t>
            </a:r>
            <a:r>
              <a:rPr lang="en-US" sz="1400"/>
              <a:t>Lorem ipsum dolor sit amet, consectetur adipiscing elit. Nulla ut libero eros. Vestibulum pretium est eget nulla ornare sodales. Lorem ipsum dolor sit amet, consectetur adipiscing elit.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US"/>
              <a:t>Single level bullets</a:t>
            </a:r>
            <a:endParaRPr/>
          </a:p>
        </p:txBody>
      </p:sp>
      <p:sp>
        <p:nvSpPr>
          <p:cNvPr id="100" name="Google Shape;100;p17"/>
          <p:cNvSpPr txBox="1"/>
          <p:nvPr>
            <p:ph idx="1" type="body"/>
          </p:nvPr>
        </p:nvSpPr>
        <p:spPr>
          <a:xfrm>
            <a:off x="415600" y="1384233"/>
            <a:ext cx="11360700" cy="4555200"/>
          </a:xfrm>
          <a:prstGeom prst="rect">
            <a:avLst/>
          </a:prstGeom>
        </p:spPr>
        <p:txBody>
          <a:bodyPr anchorCtr="0" anchor="t" bIns="121875" lIns="121875" spcFirstLastPara="1" rIns="121875" wrap="square" tIns="121875">
            <a:noAutofit/>
          </a:bodyPr>
          <a:lstStyle/>
          <a:p>
            <a:pPr indent="-355600" lvl="0" marL="457200" rtl="0" algn="l">
              <a:spcBef>
                <a:spcPts val="0"/>
              </a:spcBef>
              <a:spcAft>
                <a:spcPts val="0"/>
              </a:spcAft>
              <a:buSzPts val="2000"/>
              <a:buChar char="▪"/>
            </a:pPr>
            <a:r>
              <a:rPr lang="en-US"/>
              <a:t>Lorem Ipsum</a:t>
            </a:r>
            <a:endParaRPr/>
          </a:p>
          <a:p>
            <a:pPr indent="-355600" lvl="0" marL="457200" rtl="0" algn="l">
              <a:spcBef>
                <a:spcPts val="0"/>
              </a:spcBef>
              <a:spcAft>
                <a:spcPts val="0"/>
              </a:spcAft>
              <a:buSzPts val="2000"/>
              <a:buChar char="▪"/>
            </a:pPr>
            <a:r>
              <a:rPr lang="en-US"/>
              <a:t>Lorem Ipsum</a:t>
            </a:r>
            <a:endParaRPr/>
          </a:p>
          <a:p>
            <a:pPr indent="-355600" lvl="0" marL="457200" rtl="0" algn="l">
              <a:spcBef>
                <a:spcPts val="0"/>
              </a:spcBef>
              <a:spcAft>
                <a:spcPts val="0"/>
              </a:spcAft>
              <a:buSzPts val="2000"/>
              <a:buChar char="▪"/>
            </a:pPr>
            <a:r>
              <a:rPr lang="en-US"/>
              <a:t>Lorem Ipsum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US"/>
              <a:t>Two-columns</a:t>
            </a:r>
            <a:endParaRPr/>
          </a:p>
        </p:txBody>
      </p:sp>
      <p:sp>
        <p:nvSpPr>
          <p:cNvPr id="106" name="Google Shape;106;p18"/>
          <p:cNvSpPr txBox="1"/>
          <p:nvPr>
            <p:ph idx="1" type="body"/>
          </p:nvPr>
        </p:nvSpPr>
        <p:spPr>
          <a:xfrm>
            <a:off x="415604" y="1389800"/>
            <a:ext cx="5450100" cy="45552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rgbClr val="000000"/>
              </a:buClr>
              <a:buSzPts val="1100"/>
              <a:buFont typeface="Arial"/>
              <a:buNone/>
            </a:pPr>
            <a:r>
              <a:rPr lang="en-US"/>
              <a:t>Body text Lorem ipsum dolor sit amet, consectetur adipiscing elit. Proin posuere suscipit tristique. </a:t>
            </a:r>
            <a:endParaRPr/>
          </a:p>
          <a:p>
            <a:pPr indent="-355600" lvl="0" marL="457200" rtl="0" algn="l">
              <a:spcBef>
                <a:spcPts val="1000"/>
              </a:spcBef>
              <a:spcAft>
                <a:spcPts val="0"/>
              </a:spcAft>
              <a:buSzPts val="2000"/>
              <a:buChar char="▪"/>
            </a:pPr>
            <a:r>
              <a:rPr lang="en-US"/>
              <a:t>First Level Bullet Point. Aliquam tincidunt faucibus ante a cursus. </a:t>
            </a:r>
            <a:endParaRPr/>
          </a:p>
          <a:p>
            <a:pPr indent="-342900" lvl="1" marL="914400" rtl="0" algn="l">
              <a:spcBef>
                <a:spcPts val="1000"/>
              </a:spcBef>
              <a:spcAft>
                <a:spcPts val="0"/>
              </a:spcAft>
              <a:buSzPts val="1800"/>
              <a:buChar char="▪"/>
            </a:pPr>
            <a:r>
              <a:rPr lang="en-US"/>
              <a:t>Second Level Bullet Point. Lorem ipsum dolor sit amet, consectetur adipiscing elit. </a:t>
            </a:r>
            <a:endParaRPr/>
          </a:p>
          <a:p>
            <a:pPr indent="-317500" lvl="2" marL="1371600" rtl="0" algn="l">
              <a:spcBef>
                <a:spcPts val="1000"/>
              </a:spcBef>
              <a:spcAft>
                <a:spcPts val="0"/>
              </a:spcAft>
              <a:buSzPts val="1400"/>
              <a:buChar char="▪"/>
            </a:pPr>
            <a:r>
              <a:rPr lang="en-US"/>
              <a:t>Third Level Bullet Point Lorem ipsum dolor sit amet, consectetur adipiscing elit. </a:t>
            </a:r>
            <a:endParaRPr/>
          </a:p>
          <a:p>
            <a:pPr indent="-304800" lvl="3" marL="1828800" rtl="0" algn="l">
              <a:spcBef>
                <a:spcPts val="1000"/>
              </a:spcBef>
              <a:spcAft>
                <a:spcPts val="1000"/>
              </a:spcAft>
              <a:buSzPts val="1200"/>
              <a:buChar char="▪"/>
            </a:pPr>
            <a:r>
              <a:rPr lang="en-US"/>
              <a:t>Fourth Level Bullet Point Nulla ut libero eros. Vestibulum pretium est eget nulla ornare sodales. Lorem ipsum dolor sit amet. </a:t>
            </a:r>
            <a:endParaRPr sz="2000"/>
          </a:p>
        </p:txBody>
      </p:sp>
      <p:sp>
        <p:nvSpPr>
          <p:cNvPr id="107" name="Google Shape;107;p18"/>
          <p:cNvSpPr txBox="1"/>
          <p:nvPr>
            <p:ph idx="2" type="body"/>
          </p:nvPr>
        </p:nvSpPr>
        <p:spPr>
          <a:xfrm>
            <a:off x="6326483" y="1389800"/>
            <a:ext cx="5450100" cy="4555200"/>
          </a:xfrm>
          <a:prstGeom prst="rect">
            <a:avLst/>
          </a:prstGeom>
        </p:spPr>
        <p:txBody>
          <a:bodyPr anchorCtr="0" anchor="t" bIns="121875" lIns="121875" spcFirstLastPara="1" rIns="121875" wrap="square" tIns="12187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rgbClr val="0086BF"/>
                </a:solidFill>
                <a:latin typeface="Montserrat"/>
                <a:ea typeface="Montserrat"/>
                <a:cs typeface="Montserrat"/>
                <a:sym typeface="Montserrat"/>
              </a:rPr>
              <a:t>A Level Subhead Goes Here</a:t>
            </a:r>
            <a:endParaRPr sz="1600">
              <a:solidFill>
                <a:schemeClr val="dk1"/>
              </a:solidFill>
              <a:latin typeface="Montserrat"/>
              <a:ea typeface="Montserrat"/>
              <a:cs typeface="Montserrat"/>
              <a:sym typeface="Montserrat"/>
            </a:endParaRPr>
          </a:p>
          <a:p>
            <a:pPr indent="0" lvl="0" marL="0" rtl="0" algn="l">
              <a:lnSpc>
                <a:spcPct val="115000"/>
              </a:lnSpc>
              <a:spcBef>
                <a:spcPts val="600"/>
              </a:spcBef>
              <a:spcAft>
                <a:spcPts val="0"/>
              </a:spcAft>
              <a:buClr>
                <a:schemeClr val="dk1"/>
              </a:buClr>
              <a:buSzPts val="1100"/>
              <a:buFont typeface="Arial"/>
              <a:buNone/>
            </a:pPr>
            <a:r>
              <a:rPr lang="en-US" sz="1400">
                <a:solidFill>
                  <a:srgbClr val="48797B"/>
                </a:solidFill>
              </a:rPr>
              <a:t>Body Text Lorem ipsum dolor sit amet, consectetur adipiscing elit. Proin posuere suscipit tristique. Pellen tesque posuere sed elit quis viverra. Aliquam tincidunt faucibus ante a cursus. </a:t>
            </a:r>
            <a:endParaRPr sz="1400">
              <a:solidFill>
                <a:srgbClr val="48797B"/>
              </a:solidFill>
              <a:latin typeface="Montserrat"/>
              <a:ea typeface="Montserrat"/>
              <a:cs typeface="Montserrat"/>
              <a:sym typeface="Montserrat"/>
            </a:endParaRPr>
          </a:p>
          <a:p>
            <a:pPr indent="0" lvl="0" marL="0" rtl="0" algn="l">
              <a:lnSpc>
                <a:spcPct val="115000"/>
              </a:lnSpc>
              <a:spcBef>
                <a:spcPts val="1500"/>
              </a:spcBef>
              <a:spcAft>
                <a:spcPts val="0"/>
              </a:spcAft>
              <a:buClr>
                <a:schemeClr val="dk1"/>
              </a:buClr>
              <a:buSzPts val="1100"/>
              <a:buFont typeface="Arial"/>
              <a:buNone/>
            </a:pPr>
            <a:r>
              <a:rPr lang="en-US" sz="1400">
                <a:solidFill>
                  <a:srgbClr val="0086BF"/>
                </a:solidFill>
                <a:latin typeface="Montserrat"/>
                <a:ea typeface="Montserrat"/>
                <a:cs typeface="Montserrat"/>
                <a:sym typeface="Montserrat"/>
              </a:rPr>
              <a:t>B</a:t>
            </a:r>
            <a:r>
              <a:rPr b="1" lang="en-US" sz="1400">
                <a:solidFill>
                  <a:srgbClr val="0086BF"/>
                </a:solidFill>
                <a:latin typeface="Montserrat"/>
                <a:ea typeface="Montserrat"/>
                <a:cs typeface="Montserrat"/>
                <a:sym typeface="Montserrat"/>
              </a:rPr>
              <a:t> </a:t>
            </a:r>
            <a:r>
              <a:rPr lang="en-US" sz="1400">
                <a:solidFill>
                  <a:srgbClr val="0086BF"/>
                </a:solidFill>
                <a:latin typeface="Montserrat"/>
                <a:ea typeface="Montserrat"/>
                <a:cs typeface="Montserrat"/>
                <a:sym typeface="Montserrat"/>
              </a:rPr>
              <a:t>Level Head Goes Here</a:t>
            </a:r>
            <a:endParaRPr sz="1400">
              <a:solidFill>
                <a:srgbClr val="0086BF"/>
              </a:solidFill>
              <a:latin typeface="Montserrat"/>
              <a:ea typeface="Montserrat"/>
              <a:cs typeface="Montserrat"/>
              <a:sym typeface="Montserrat"/>
            </a:endParaRPr>
          </a:p>
          <a:p>
            <a:pPr indent="0" lvl="0" marL="0" rtl="0" algn="l">
              <a:lnSpc>
                <a:spcPct val="115000"/>
              </a:lnSpc>
              <a:spcBef>
                <a:spcPts val="600"/>
              </a:spcBef>
              <a:spcAft>
                <a:spcPts val="0"/>
              </a:spcAft>
              <a:buClr>
                <a:schemeClr val="dk1"/>
              </a:buClr>
              <a:buSzPts val="1100"/>
              <a:buFont typeface="Arial"/>
              <a:buNone/>
            </a:pPr>
            <a:r>
              <a:rPr lang="en-US" sz="1400">
                <a:solidFill>
                  <a:srgbClr val="48797B"/>
                </a:solidFill>
              </a:rPr>
              <a:t>Quisque tempor urna sit amet rhoncus tincidunt. Vestibulum ac venenatis ante, eu sagittis massa. </a:t>
            </a:r>
            <a:endParaRPr sz="1400">
              <a:solidFill>
                <a:srgbClr val="48797B"/>
              </a:solidFill>
              <a:latin typeface="Montserrat"/>
              <a:ea typeface="Montserrat"/>
              <a:cs typeface="Montserrat"/>
              <a:sym typeface="Montserrat"/>
            </a:endParaRPr>
          </a:p>
          <a:p>
            <a:pPr indent="0" lvl="0" marL="0" rtl="0" algn="l">
              <a:lnSpc>
                <a:spcPct val="115000"/>
              </a:lnSpc>
              <a:spcBef>
                <a:spcPts val="1100"/>
              </a:spcBef>
              <a:spcAft>
                <a:spcPts val="0"/>
              </a:spcAft>
              <a:buClr>
                <a:schemeClr val="dk1"/>
              </a:buClr>
              <a:buSzPts val="1100"/>
              <a:buFont typeface="Arial"/>
              <a:buNone/>
            </a:pPr>
            <a:r>
              <a:rPr lang="en-US" sz="1400">
                <a:solidFill>
                  <a:srgbClr val="0086BF"/>
                </a:solidFill>
              </a:rPr>
              <a:t>C Level Head</a:t>
            </a:r>
            <a:endParaRPr sz="1400">
              <a:solidFill>
                <a:srgbClr val="0086BF"/>
              </a:solidFill>
            </a:endParaRPr>
          </a:p>
          <a:p>
            <a:pPr indent="0" lvl="0" marL="0" rtl="0" algn="l">
              <a:lnSpc>
                <a:spcPct val="115000"/>
              </a:lnSpc>
              <a:spcBef>
                <a:spcPts val="200"/>
              </a:spcBef>
              <a:spcAft>
                <a:spcPts val="0"/>
              </a:spcAft>
              <a:buClr>
                <a:schemeClr val="dk1"/>
              </a:buClr>
              <a:buSzPts val="1100"/>
              <a:buFont typeface="Arial"/>
              <a:buNone/>
            </a:pPr>
            <a:r>
              <a:rPr lang="en-US" sz="1400">
                <a:solidFill>
                  <a:srgbClr val="48797B"/>
                </a:solidFill>
              </a:rPr>
              <a:t>Lorem ipsum dolor sit amet, consectetur adipiscing elit. Nulla ut libero eros. Vestibulum pretium est eget nulla ornare sodales. </a:t>
            </a:r>
            <a:endParaRPr sz="1400">
              <a:solidFill>
                <a:srgbClr val="48797B"/>
              </a:solidFill>
              <a:latin typeface="Montserrat"/>
              <a:ea typeface="Montserrat"/>
              <a:cs typeface="Montserrat"/>
              <a:sym typeface="Montserrat"/>
            </a:endParaRPr>
          </a:p>
          <a:p>
            <a:pPr indent="0" lvl="0" marL="0" rtl="0" algn="l">
              <a:lnSpc>
                <a:spcPct val="115000"/>
              </a:lnSpc>
              <a:spcBef>
                <a:spcPts val="1100"/>
              </a:spcBef>
              <a:spcAft>
                <a:spcPts val="0"/>
              </a:spcAft>
              <a:buClr>
                <a:schemeClr val="dk1"/>
              </a:buClr>
              <a:buSzPts val="1100"/>
              <a:buFont typeface="Arial"/>
              <a:buNone/>
            </a:pPr>
            <a:r>
              <a:rPr i="1" lang="en-US" sz="1400">
                <a:solidFill>
                  <a:srgbClr val="0086BF"/>
                </a:solidFill>
              </a:rPr>
              <a:t>D Level Head</a:t>
            </a:r>
            <a:endParaRPr i="1" sz="1400">
              <a:solidFill>
                <a:srgbClr val="0086BF"/>
              </a:solidFill>
            </a:endParaRPr>
          </a:p>
          <a:p>
            <a:pPr indent="0" lvl="0" marL="0" rtl="0" algn="l">
              <a:lnSpc>
                <a:spcPct val="115000"/>
              </a:lnSpc>
              <a:spcBef>
                <a:spcPts val="200"/>
              </a:spcBef>
              <a:spcAft>
                <a:spcPts val="0"/>
              </a:spcAft>
              <a:buClr>
                <a:schemeClr val="dk1"/>
              </a:buClr>
              <a:buSzPts val="1100"/>
              <a:buFont typeface="Arial"/>
              <a:buNone/>
            </a:pPr>
            <a:r>
              <a:rPr lang="en-US" sz="1400">
                <a:solidFill>
                  <a:srgbClr val="48797B"/>
                </a:solidFill>
              </a:rPr>
              <a:t>Lorem ipsum dolor sit amet, consectetur adipiscing elit. Vestibulum ac venenatis ante.</a:t>
            </a:r>
            <a:endParaRPr/>
          </a:p>
          <a:p>
            <a:pPr indent="0" lvl="0" marL="0" rtl="0" algn="l">
              <a:spcBef>
                <a:spcPts val="0"/>
              </a:spcBef>
              <a:spcAft>
                <a:spcPts val="10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US"/>
              <a:t>Image with text</a:t>
            </a:r>
            <a:endParaRPr/>
          </a:p>
        </p:txBody>
      </p:sp>
      <p:sp>
        <p:nvSpPr>
          <p:cNvPr id="113" name="Google Shape;113;p19"/>
          <p:cNvSpPr txBox="1"/>
          <p:nvPr>
            <p:ph idx="1" type="body"/>
          </p:nvPr>
        </p:nvSpPr>
        <p:spPr>
          <a:xfrm>
            <a:off x="415604" y="1389800"/>
            <a:ext cx="5450100" cy="45552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rgbClr val="000000"/>
              </a:buClr>
              <a:buSzPts val="1100"/>
              <a:buFont typeface="Arial"/>
              <a:buNone/>
            </a:pPr>
            <a:r>
              <a:rPr lang="en-US"/>
              <a:t>Body text Lorem ipsum dolor sit amet, consectetur adipiscing elit. Proin posuere suscipit tristique. </a:t>
            </a:r>
            <a:endParaRPr/>
          </a:p>
          <a:p>
            <a:pPr indent="-355600" lvl="0" marL="457200" rtl="0" algn="l">
              <a:spcBef>
                <a:spcPts val="1000"/>
              </a:spcBef>
              <a:spcAft>
                <a:spcPts val="0"/>
              </a:spcAft>
              <a:buSzPts val="2000"/>
              <a:buChar char="▪"/>
            </a:pPr>
            <a:r>
              <a:rPr lang="en-US"/>
              <a:t>First Level Bullet Point. Aliquam tincidunt faucibus ante a cursus. </a:t>
            </a:r>
            <a:endParaRPr/>
          </a:p>
          <a:p>
            <a:pPr indent="-342900" lvl="1" marL="914400" rtl="0" algn="l">
              <a:spcBef>
                <a:spcPts val="1000"/>
              </a:spcBef>
              <a:spcAft>
                <a:spcPts val="0"/>
              </a:spcAft>
              <a:buSzPts val="1800"/>
              <a:buChar char="▪"/>
            </a:pPr>
            <a:r>
              <a:rPr lang="en-US"/>
              <a:t>Second Level Bullet Point. Lorem ipsum dolor sit amet, consectetur adipiscing elit. </a:t>
            </a:r>
            <a:endParaRPr/>
          </a:p>
          <a:p>
            <a:pPr indent="-317500" lvl="2" marL="1371600" rtl="0" algn="l">
              <a:spcBef>
                <a:spcPts val="1000"/>
              </a:spcBef>
              <a:spcAft>
                <a:spcPts val="0"/>
              </a:spcAft>
              <a:buSzPts val="1400"/>
              <a:buChar char="▪"/>
            </a:pPr>
            <a:r>
              <a:rPr lang="en-US"/>
              <a:t>Third Level Bullet Point Lorem ipsum dolor sit amet, consectetur adipiscing elit. </a:t>
            </a:r>
            <a:endParaRPr/>
          </a:p>
          <a:p>
            <a:pPr indent="-304800" lvl="3" marL="1828800" rtl="0" algn="l">
              <a:spcBef>
                <a:spcPts val="1000"/>
              </a:spcBef>
              <a:spcAft>
                <a:spcPts val="1000"/>
              </a:spcAft>
              <a:buSzPts val="1200"/>
              <a:buChar char="▪"/>
            </a:pPr>
            <a:r>
              <a:rPr lang="en-US"/>
              <a:t>Fourth Level Bullet Point Nulla ut libero eros. Vestibulum pretium est eget nulla ornare sodales. Lorem ipsum dolor sit amet. </a:t>
            </a:r>
            <a:endParaRPr sz="2000"/>
          </a:p>
        </p:txBody>
      </p:sp>
      <p:grpSp>
        <p:nvGrpSpPr>
          <p:cNvPr id="114" name="Google Shape;114;p19"/>
          <p:cNvGrpSpPr/>
          <p:nvPr/>
        </p:nvGrpSpPr>
        <p:grpSpPr>
          <a:xfrm>
            <a:off x="6481975" y="1440625"/>
            <a:ext cx="5257800" cy="4788000"/>
            <a:chOff x="6481975" y="1440625"/>
            <a:chExt cx="5257800" cy="4788000"/>
          </a:xfrm>
        </p:grpSpPr>
        <p:sp>
          <p:nvSpPr>
            <p:cNvPr id="115" name="Google Shape;115;p19"/>
            <p:cNvSpPr/>
            <p:nvPr/>
          </p:nvSpPr>
          <p:spPr>
            <a:xfrm>
              <a:off x="6481975" y="1440625"/>
              <a:ext cx="5257800" cy="47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19"/>
            <p:cNvPicPr preferRelativeResize="0"/>
            <p:nvPr/>
          </p:nvPicPr>
          <p:blipFill rotWithShape="1">
            <a:blip r:embed="rId3">
              <a:alphaModFix/>
            </a:blip>
            <a:srcRect b="0" l="0" r="0" t="0"/>
            <a:stretch/>
          </p:blipFill>
          <p:spPr>
            <a:xfrm>
              <a:off x="8900909" y="3440827"/>
              <a:ext cx="419920" cy="700603"/>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US"/>
              <a:t>This is a Table</a:t>
            </a:r>
            <a:endParaRPr/>
          </a:p>
        </p:txBody>
      </p:sp>
      <p:graphicFrame>
        <p:nvGraphicFramePr>
          <p:cNvPr id="123" name="Google Shape;123;p20"/>
          <p:cNvGraphicFramePr/>
          <p:nvPr/>
        </p:nvGraphicFramePr>
        <p:xfrm>
          <a:off x="497325" y="1485900"/>
          <a:ext cx="3000000" cy="3000000"/>
        </p:xfrm>
        <a:graphic>
          <a:graphicData uri="http://schemas.openxmlformats.org/drawingml/2006/table">
            <a:tbl>
              <a:tblPr>
                <a:noFill/>
                <a:tableStyleId>{A67B6DA9-C13A-462A-9004-04C4C02C2660}</a:tableStyleId>
              </a:tblPr>
              <a:tblGrid>
                <a:gridCol w="2254800"/>
                <a:gridCol w="2254800"/>
                <a:gridCol w="2254800"/>
                <a:gridCol w="2254800"/>
                <a:gridCol w="2254800"/>
              </a:tblGrid>
              <a:tr h="361125">
                <a:tc>
                  <a:txBody>
                    <a:bodyPr>
                      <a:noAutofit/>
                    </a:bodyPr>
                    <a:lstStyle/>
                    <a:p>
                      <a:pPr indent="0" lvl="0" marL="0" rtl="0" algn="l">
                        <a:spcBef>
                          <a:spcPts val="0"/>
                        </a:spcBef>
                        <a:spcAft>
                          <a:spcPts val="0"/>
                        </a:spcAft>
                        <a:buNone/>
                      </a:pPr>
                      <a:r>
                        <a:rPr lang="en-US" sz="1800">
                          <a:solidFill>
                            <a:srgbClr val="FFFFFF"/>
                          </a:solidFill>
                          <a:latin typeface="Montserrat"/>
                          <a:ea typeface="Montserrat"/>
                          <a:cs typeface="Montserrat"/>
                          <a:sym typeface="Montserrat"/>
                        </a:rPr>
                        <a:t>Title</a:t>
                      </a:r>
                      <a:endParaRPr sz="1800">
                        <a:solidFill>
                          <a:srgbClr val="FFFFFF"/>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86BF"/>
                    </a:solidFill>
                  </a:tcPr>
                </a:tc>
                <a:tc>
                  <a:txBody>
                    <a:bodyPr>
                      <a:noAutofit/>
                    </a:bodyPr>
                    <a:lstStyle/>
                    <a:p>
                      <a:pPr indent="0" lvl="0" marL="0" rtl="0" algn="l">
                        <a:spcBef>
                          <a:spcPts val="0"/>
                        </a:spcBef>
                        <a:spcAft>
                          <a:spcPts val="0"/>
                        </a:spcAft>
                        <a:buClr>
                          <a:schemeClr val="dk1"/>
                        </a:buClr>
                        <a:buSzPts val="1100"/>
                        <a:buFont typeface="Arial"/>
                        <a:buNone/>
                      </a:pPr>
                      <a:r>
                        <a:rPr lang="en-US" sz="1800">
                          <a:solidFill>
                            <a:srgbClr val="FFFFFF"/>
                          </a:solidFill>
                          <a:latin typeface="Montserrat"/>
                          <a:ea typeface="Montserrat"/>
                          <a:cs typeface="Montserrat"/>
                          <a:sym typeface="Montserrat"/>
                        </a:rPr>
                        <a:t>Title</a:t>
                      </a:r>
                      <a:endParaRPr>
                        <a:solidFill>
                          <a:srgbClr val="FFFFFF"/>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86BF"/>
                    </a:solidFill>
                  </a:tcPr>
                </a:tc>
                <a:tc>
                  <a:txBody>
                    <a:bodyPr>
                      <a:noAutofit/>
                    </a:bodyPr>
                    <a:lstStyle/>
                    <a:p>
                      <a:pPr indent="0" lvl="0" marL="0" rtl="0" algn="l">
                        <a:spcBef>
                          <a:spcPts val="0"/>
                        </a:spcBef>
                        <a:spcAft>
                          <a:spcPts val="0"/>
                        </a:spcAft>
                        <a:buClr>
                          <a:schemeClr val="dk1"/>
                        </a:buClr>
                        <a:buSzPts val="1100"/>
                        <a:buFont typeface="Arial"/>
                        <a:buNone/>
                      </a:pPr>
                      <a:r>
                        <a:rPr lang="en-US" sz="1800">
                          <a:solidFill>
                            <a:srgbClr val="FFFFFF"/>
                          </a:solidFill>
                          <a:latin typeface="Montserrat"/>
                          <a:ea typeface="Montserrat"/>
                          <a:cs typeface="Montserrat"/>
                          <a:sym typeface="Montserrat"/>
                        </a:rPr>
                        <a:t>Title</a:t>
                      </a:r>
                      <a:endParaRPr>
                        <a:solidFill>
                          <a:srgbClr val="FFFFFF"/>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86BF"/>
                    </a:solidFill>
                  </a:tcPr>
                </a:tc>
                <a:tc>
                  <a:txBody>
                    <a:bodyPr>
                      <a:noAutofit/>
                    </a:bodyPr>
                    <a:lstStyle/>
                    <a:p>
                      <a:pPr indent="0" lvl="0" marL="0" rtl="0" algn="l">
                        <a:spcBef>
                          <a:spcPts val="0"/>
                        </a:spcBef>
                        <a:spcAft>
                          <a:spcPts val="0"/>
                        </a:spcAft>
                        <a:buClr>
                          <a:schemeClr val="dk1"/>
                        </a:buClr>
                        <a:buSzPts val="1100"/>
                        <a:buFont typeface="Arial"/>
                        <a:buNone/>
                      </a:pPr>
                      <a:r>
                        <a:rPr lang="en-US" sz="1800">
                          <a:solidFill>
                            <a:srgbClr val="FFFFFF"/>
                          </a:solidFill>
                          <a:latin typeface="Montserrat"/>
                          <a:ea typeface="Montserrat"/>
                          <a:cs typeface="Montserrat"/>
                          <a:sym typeface="Montserrat"/>
                        </a:rPr>
                        <a:t>Title</a:t>
                      </a:r>
                      <a:endParaRPr>
                        <a:solidFill>
                          <a:srgbClr val="FFFFFF"/>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86BF"/>
                    </a:solidFill>
                  </a:tcPr>
                </a:tc>
                <a:tc>
                  <a:txBody>
                    <a:bodyPr>
                      <a:noAutofit/>
                    </a:bodyPr>
                    <a:lstStyle/>
                    <a:p>
                      <a:pPr indent="0" lvl="0" marL="0" rtl="0" algn="l">
                        <a:spcBef>
                          <a:spcPts val="0"/>
                        </a:spcBef>
                        <a:spcAft>
                          <a:spcPts val="0"/>
                        </a:spcAft>
                        <a:buClr>
                          <a:schemeClr val="dk1"/>
                        </a:buClr>
                        <a:buSzPts val="1100"/>
                        <a:buFont typeface="Arial"/>
                        <a:buNone/>
                      </a:pPr>
                      <a:r>
                        <a:rPr lang="en-US" sz="1800">
                          <a:solidFill>
                            <a:srgbClr val="FFFFFF"/>
                          </a:solidFill>
                          <a:latin typeface="Montserrat"/>
                          <a:ea typeface="Montserrat"/>
                          <a:cs typeface="Montserrat"/>
                          <a:sym typeface="Montserrat"/>
                        </a:rPr>
                        <a:t>Title</a:t>
                      </a:r>
                      <a:endParaRPr>
                        <a:solidFill>
                          <a:srgbClr val="FFFFFF"/>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86BF"/>
                    </a:solidFill>
                  </a:tcPr>
                </a:tc>
              </a:tr>
              <a:tr h="690700">
                <a:tc>
                  <a:txBody>
                    <a:bodyPr>
                      <a:noAutofit/>
                    </a:bodyPr>
                    <a:lstStyle/>
                    <a:p>
                      <a:pPr indent="0" lvl="0" marL="0" rtl="0" algn="l">
                        <a:spcBef>
                          <a:spcPts val="0"/>
                        </a:spcBef>
                        <a:spcAft>
                          <a:spcPts val="0"/>
                        </a:spcAft>
                        <a:buNone/>
                      </a:pPr>
                      <a:r>
                        <a:rPr lang="en-US">
                          <a:solidFill>
                            <a:srgbClr val="656562"/>
                          </a:solidFill>
                          <a:latin typeface="Montserrat Light"/>
                          <a:ea typeface="Montserrat Light"/>
                          <a:cs typeface="Montserrat Light"/>
                          <a:sym typeface="Montserrat Light"/>
                        </a:rPr>
                        <a:t>Text</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r>
              <a:tr h="690700">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r>
              <a:tr h="690700">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r>
              <a:tr h="690700">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r>
              <a:tr h="690700">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r>
              <a:tr h="690700">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c>
                  <a:txBody>
                    <a:bodyPr>
                      <a:noAutofit/>
                    </a:bodyPr>
                    <a:lstStyle/>
                    <a:p>
                      <a:pPr indent="0" lvl="0" marL="0" rtl="0" algn="l">
                        <a:spcBef>
                          <a:spcPts val="0"/>
                        </a:spcBef>
                        <a:spcAft>
                          <a:spcPts val="0"/>
                        </a:spcAft>
                        <a:buNone/>
                      </a:pPr>
                      <a:r>
                        <a:t/>
                      </a:r>
                      <a:endParaRPr>
                        <a:solidFill>
                          <a:srgbClr val="656562"/>
                        </a:solidFill>
                        <a:latin typeface="Montserrat Light"/>
                        <a:ea typeface="Montserrat Light"/>
                        <a:cs typeface="Montserrat Light"/>
                        <a:sym typeface="Montserrat Ligh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9DD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15600" y="308842"/>
            <a:ext cx="11360700" cy="76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US"/>
              <a:t>Title only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IN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