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534B6-E2A2-4CEC-9385-2F1CE6836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7F945-AFAE-49FF-A30A-EA9C6AF1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E285CD-0B96-4577-AFD3-A7E22BCD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44585-FB7F-4428-82E6-365B553D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2E387-1503-4A07-8CB1-5A2CEF1D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680BF-3E91-4E59-9DC2-06750793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ECC24C-73DF-404F-AEE6-53CBAE16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F0488-8CE9-4642-8CF2-F270E172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848FB-A371-416A-9A29-C1073584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748A7-BE58-400D-93F9-25C7FB1F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7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D0496-4531-492A-B227-873746B6C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16D9D7-51C9-4557-8430-91EE7E001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9CF7-4B86-43CC-8416-A5665E27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144B9-6028-4E7F-9BD7-F8F41305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744D9-98BC-4838-9427-9A31245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06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ECB8-5C4B-4CB7-8BB6-3F56834A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735AF-8CF9-4207-AA02-DC581E33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59734-40C0-4DCE-B1F2-4C55DD59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D6455-0DC2-43AE-B2C1-AAF21AA0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47FBD-125D-4D57-B98F-6AF663A6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6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32C56-0EEE-49F0-BA68-291842F8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20BE31-9BBC-46D4-9468-CF842713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FD676-536E-4078-817E-FF17DD4D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323A5-FA51-44C7-8B20-2EE71ED1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7D2B5-B6E1-44C4-8ED2-37E67A29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73165-CCD3-43DE-B0D3-C5274D86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DACF0-D244-4644-9BDA-B211A381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A636B9-770C-4AEE-8EC6-11C71D39C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70AA34-6FDB-4A6C-B690-49F10750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05AC9-2AC5-47A7-8163-F817662E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11B62B-3BEB-4A3A-9B83-969967FE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16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3BAC3-9C2C-41C9-9106-494CC52A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572679-8FF3-4194-AD95-9E307B7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ED498-129E-413F-A1BA-D7F6160D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E7D075-112D-4623-91CB-6FDC0F52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E114E5-BF4E-4AAF-B2BF-DA4F339A7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7BD68A-63CE-45C3-9849-6A7A079C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B3928C-E16B-4B56-BE71-BC22B885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E73E36-554A-4ABB-B648-A1039A6A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77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F76B3-39BC-40D9-B559-9B55DFF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CDE165-87A1-4FF0-AA05-335780C1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845007-87B9-448F-B293-78B7864B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CC3F23-A4D5-4F98-A0C4-DC800BA0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06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8CA92D-CE94-49B0-86D8-C200E16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DEDEBE-ED95-4AEB-A197-50666775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5E026C-9C75-4CA2-B0A6-978E74F3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54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4632-B1EE-43B4-85A0-F206DA1D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7E81D-03C0-4DB4-B6E8-C03AD75F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D113AB-BEAD-4E5A-B54F-0CFDB650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E28C37-FE24-4F0F-864C-83EB1535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130998-B9EB-4B47-9553-654A47F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A531D-E733-473A-9EDD-2AF32CCF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0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0E2C-85EF-4879-A9D8-BEA5B5F3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0F28F0-F69A-476B-912B-D0DEDF390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39561-2949-42E4-992A-640726F0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9F77D5-2B59-4582-BDAB-5F3126D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C60B9E-E9D0-43CE-8051-44CBB2CC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D9E45A-B25D-4770-BFE1-0AA1B0DC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8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01B702-D279-49A4-8E83-9342BB46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FF22A-B6CC-4B3E-93F0-2E7A6B3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7646F-4D33-4434-ACF3-4A7D4FBF6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3E86-E9FD-44D9-B396-EA1D54945E08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B772C-4E36-47E9-8AB7-0B8AEC2D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2C145-5CE9-4BC3-BAA4-B97C58E18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A68B-9F6B-4443-A730-43CBC5CB6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0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4F9A5-9080-4D92-A8D1-8B80A326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6156"/>
            <a:ext cx="9144000" cy="890995"/>
          </a:xfrm>
          <a:solidFill>
            <a:schemeClr val="tx1">
              <a:alpha val="76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969E9-E72F-4250-9DA5-B17D43E51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103"/>
            <a:ext cx="9144000" cy="424678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Iván Betegón	3-729-963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25006D-4A35-4053-9ACF-B5088B55235D}"/>
              </a:ext>
            </a:extLst>
          </p:cNvPr>
          <p:cNvSpPr txBox="1">
            <a:spLocks/>
          </p:cNvSpPr>
          <p:nvPr/>
        </p:nvSpPr>
        <p:spPr>
          <a:xfrm>
            <a:off x="1524000" y="2807151"/>
            <a:ext cx="9144000" cy="641087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Desarrollo de Software orientado a Multimedios</a:t>
            </a:r>
          </a:p>
        </p:txBody>
      </p:sp>
    </p:spTree>
    <p:extLst>
      <p:ext uri="{BB962C8B-B14F-4D97-AF65-F5344CB8AC3E}">
        <p14:creationId xmlns:p14="http://schemas.microsoft.com/office/powerpoint/2010/main" val="34663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411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899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Estructura del Sitio Web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05B5827-FB69-45E8-915C-35AD4209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4251" y="1800457"/>
            <a:ext cx="3897213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2E31B3-6302-47A2-9747-BD2657104482}"/>
              </a:ext>
            </a:extLst>
          </p:cNvPr>
          <p:cNvSpPr txBox="1"/>
          <p:nvPr/>
        </p:nvSpPr>
        <p:spPr>
          <a:xfrm>
            <a:off x="6828638" y="1800457"/>
            <a:ext cx="3699111" cy="1200329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-Sitio armado con CSS y HTML.</a:t>
            </a:r>
          </a:p>
          <a:p>
            <a:r>
              <a:rPr lang="es-ES" dirty="0">
                <a:solidFill>
                  <a:schemeClr val="bg1"/>
                </a:solidFill>
              </a:rPr>
              <a:t>-Múltiple uso de </a:t>
            </a:r>
            <a:r>
              <a:rPr lang="es-ES" dirty="0" err="1">
                <a:solidFill>
                  <a:schemeClr val="bg1"/>
                </a:solidFill>
              </a:rPr>
              <a:t>Flexbox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dirty="0">
                <a:solidFill>
                  <a:schemeClr val="bg1"/>
                </a:solidFill>
              </a:rPr>
              <a:t>-Se captura el evento </a:t>
            </a:r>
            <a:r>
              <a:rPr lang="es-ES" dirty="0" err="1">
                <a:solidFill>
                  <a:schemeClr val="bg1"/>
                </a:solidFill>
              </a:rPr>
              <a:t>onClick</a:t>
            </a:r>
            <a:r>
              <a:rPr lang="es-ES" dirty="0">
                <a:solidFill>
                  <a:schemeClr val="bg1"/>
                </a:solidFill>
              </a:rPr>
              <a:t>. mediante </a:t>
            </a:r>
            <a:r>
              <a:rPr lang="es-ES" dirty="0" err="1">
                <a:solidFill>
                  <a:schemeClr val="bg1"/>
                </a:solidFill>
              </a:rPr>
              <a:t>Javascript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5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Animación: Cubo 3D con texturas.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EB16020-8ABA-4166-BB25-D8CE4AB41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306" y="3528342"/>
            <a:ext cx="6200775" cy="1143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765E440-F40D-4AD1-9DD2-24979810759E}"/>
              </a:ext>
            </a:extLst>
          </p:cNvPr>
          <p:cNvSpPr txBox="1"/>
          <p:nvPr/>
        </p:nvSpPr>
        <p:spPr>
          <a:xfrm>
            <a:off x="1578302" y="2945754"/>
            <a:ext cx="4172154" cy="369332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 utilizaron 6 texturas para armar el cubo.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230C34-4255-42DC-8D26-E28CD3E4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69" y="1701800"/>
            <a:ext cx="3819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3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Animación: Cubo 3D con texturas.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BB439A-B3F6-4743-9171-C40FF9E21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2119240"/>
            <a:ext cx="2638425" cy="16668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11741AC-667C-4550-94DF-27E5C85E9844}"/>
              </a:ext>
            </a:extLst>
          </p:cNvPr>
          <p:cNvSpPr/>
          <p:nvPr/>
        </p:nvSpPr>
        <p:spPr>
          <a:xfrm>
            <a:off x="6096000" y="2223237"/>
            <a:ext cx="3442996" cy="3125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SoftImage Basic 3D (english)">
            <a:extLst>
              <a:ext uri="{FF2B5EF4-FFF2-40B4-BE49-F238E27FC236}">
                <a16:creationId xmlns:a16="http://schemas.microsoft.com/office/drawing/2014/main" id="{9D2D656F-F7FA-493B-A8AA-63D0A8DC84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671" y="2381409"/>
            <a:ext cx="33623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46F3EA-7EF5-4FEF-A919-9CBAB1547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939" y="4009020"/>
            <a:ext cx="24574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3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Animación: Cubo 3D con texturas.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D3EE45-7922-44B0-A320-5864F6D2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3645"/>
            <a:ext cx="3781425" cy="5038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BD11C0-F01F-48D4-A4E5-B746BC12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203" y="2489965"/>
            <a:ext cx="3848100" cy="38004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2E9810-1485-438B-A9D9-1ABCEF33DAAC}"/>
              </a:ext>
            </a:extLst>
          </p:cNvPr>
          <p:cNvSpPr txBox="1"/>
          <p:nvPr/>
        </p:nvSpPr>
        <p:spPr>
          <a:xfrm>
            <a:off x="7710872" y="1897130"/>
            <a:ext cx="2011967" cy="369332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Cubo sin </a:t>
            </a:r>
            <a:r>
              <a:rPr lang="es-ES" dirty="0" err="1">
                <a:solidFill>
                  <a:schemeClr val="bg1"/>
                </a:solidFill>
              </a:rPr>
              <a:t>rotate</a:t>
            </a:r>
            <a:r>
              <a:rPr lang="es-ES" dirty="0">
                <a:solidFill>
                  <a:schemeClr val="bg1"/>
                </a:solidFill>
              </a:rPr>
              <a:t> XY</a:t>
            </a:r>
          </a:p>
        </p:txBody>
      </p:sp>
    </p:spTree>
    <p:extLst>
      <p:ext uri="{BB962C8B-B14F-4D97-AF65-F5344CB8AC3E}">
        <p14:creationId xmlns:p14="http://schemas.microsoft.com/office/powerpoint/2010/main" val="271722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Animación: Cubo 3D con texturas.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6499E0-07F2-4AD6-A82A-D6C302C22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86"/>
          <a:stretch/>
        </p:blipFill>
        <p:spPr>
          <a:xfrm>
            <a:off x="353243" y="3104213"/>
            <a:ext cx="3657600" cy="25653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5450BF-8944-4A3F-9FE8-C1EC6812F2A8}"/>
              </a:ext>
            </a:extLst>
          </p:cNvPr>
          <p:cNvSpPr txBox="1"/>
          <p:nvPr/>
        </p:nvSpPr>
        <p:spPr>
          <a:xfrm>
            <a:off x="915496" y="2504048"/>
            <a:ext cx="2533094" cy="369332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Animación de la rotación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CE43D-A65B-45E3-847A-DB96823226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8" b="3616"/>
          <a:stretch/>
        </p:blipFill>
        <p:spPr>
          <a:xfrm>
            <a:off x="6491900" y="1661020"/>
            <a:ext cx="5248275" cy="49495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6E8876D-2588-48D7-ABFE-D9F58A8F0573}"/>
              </a:ext>
            </a:extLst>
          </p:cNvPr>
          <p:cNvSpPr txBox="1"/>
          <p:nvPr/>
        </p:nvSpPr>
        <p:spPr>
          <a:xfrm>
            <a:off x="4551629" y="3212566"/>
            <a:ext cx="1863153" cy="152511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cubo al ser una composición de 6 </a:t>
            </a:r>
            <a:r>
              <a:rPr lang="es-ES" dirty="0">
                <a:solidFill>
                  <a:srgbClr val="FF0000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recibe las propiedades CSS de los </a:t>
            </a:r>
            <a:r>
              <a:rPr lang="es-ES" dirty="0">
                <a:solidFill>
                  <a:srgbClr val="FF0000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56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Animación: Cubo 3D con texturas.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6499E0-07F2-4AD6-A82A-D6C302C22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86"/>
          <a:stretch/>
        </p:blipFill>
        <p:spPr>
          <a:xfrm>
            <a:off x="353243" y="3104213"/>
            <a:ext cx="3657600" cy="25653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5450BF-8944-4A3F-9FE8-C1EC6812F2A8}"/>
              </a:ext>
            </a:extLst>
          </p:cNvPr>
          <p:cNvSpPr txBox="1"/>
          <p:nvPr/>
        </p:nvSpPr>
        <p:spPr>
          <a:xfrm>
            <a:off x="915496" y="2504048"/>
            <a:ext cx="2533094" cy="369332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Animación de la rotación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CE43D-A65B-45E3-847A-DB96823226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8" b="3616"/>
          <a:stretch/>
        </p:blipFill>
        <p:spPr>
          <a:xfrm>
            <a:off x="6491900" y="1661020"/>
            <a:ext cx="5248275" cy="49495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6E8876D-2588-48D7-ABFE-D9F58A8F0573}"/>
              </a:ext>
            </a:extLst>
          </p:cNvPr>
          <p:cNvSpPr txBox="1"/>
          <p:nvPr/>
        </p:nvSpPr>
        <p:spPr>
          <a:xfrm>
            <a:off x="4551629" y="3212566"/>
            <a:ext cx="1863153" cy="152511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cubo al ser una composición de 6 </a:t>
            </a:r>
            <a:r>
              <a:rPr lang="es-ES" dirty="0">
                <a:solidFill>
                  <a:srgbClr val="FF0000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recibe las propiedades CSS de los </a:t>
            </a:r>
            <a:r>
              <a:rPr lang="es-ES" dirty="0">
                <a:solidFill>
                  <a:srgbClr val="FF0000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67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>
                <a:solidFill>
                  <a:schemeClr val="bg1"/>
                </a:solidFill>
              </a:rPr>
              <a:t>Galería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mujer, sostener, hombre&#10;&#10;Descripción generada automáticamente">
            <a:extLst>
              <a:ext uri="{FF2B5EF4-FFF2-40B4-BE49-F238E27FC236}">
                <a16:creationId xmlns:a16="http://schemas.microsoft.com/office/drawing/2014/main" id="{D096292D-3290-4824-A2D0-1298886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20" y="1690658"/>
            <a:ext cx="4864110" cy="306622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7680D91-5B43-4EB2-866F-849D03C91217}"/>
              </a:ext>
            </a:extLst>
          </p:cNvPr>
          <p:cNvCxnSpPr>
            <a:cxnSpLocks/>
          </p:cNvCxnSpPr>
          <p:nvPr/>
        </p:nvCxnSpPr>
        <p:spPr>
          <a:xfrm flipV="1">
            <a:off x="1182848" y="4638164"/>
            <a:ext cx="981512" cy="4245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13C66DD-BF43-4ACF-B9D5-4049E6538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612" y="1299669"/>
            <a:ext cx="3193934" cy="53973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1BBF27E-C704-4C2F-9F65-8D912816ABA6}"/>
              </a:ext>
            </a:extLst>
          </p:cNvPr>
          <p:cNvSpPr txBox="1"/>
          <p:nvPr/>
        </p:nvSpPr>
        <p:spPr>
          <a:xfrm>
            <a:off x="152098" y="5062690"/>
            <a:ext cx="1508922" cy="369332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Radio </a:t>
            </a:r>
            <a:r>
              <a:rPr lang="es-ES" dirty="0" err="1">
                <a:solidFill>
                  <a:schemeClr val="bg1"/>
                </a:solidFill>
              </a:rPr>
              <a:t>Buttons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4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FD09-0C2A-4B7C-8BB0-0C5FD6D3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Galería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30EA1-6F81-4D11-BB3C-A1CFD9DD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446" y="1677929"/>
            <a:ext cx="1361968" cy="47396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B1F8E22-D9F2-4C85-9530-FEA391F600CA}"/>
              </a:ext>
            </a:extLst>
          </p:cNvPr>
          <p:cNvSpPr txBox="1"/>
          <p:nvPr/>
        </p:nvSpPr>
        <p:spPr>
          <a:xfrm>
            <a:off x="6854485" y="1790984"/>
            <a:ext cx="1953956" cy="369332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11 x 100 = 1100%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A33803-5A38-4D3C-A148-E4981393F859}"/>
              </a:ext>
            </a:extLst>
          </p:cNvPr>
          <p:cNvSpPr txBox="1"/>
          <p:nvPr/>
        </p:nvSpPr>
        <p:spPr>
          <a:xfrm>
            <a:off x="6854485" y="2600330"/>
            <a:ext cx="1953956" cy="369332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11 / 100 = 9.09%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E951B57-5F47-4B44-A47A-F61A6BEA20F2}"/>
              </a:ext>
            </a:extLst>
          </p:cNvPr>
          <p:cNvSpPr txBox="1"/>
          <p:nvPr/>
        </p:nvSpPr>
        <p:spPr>
          <a:xfrm>
            <a:off x="6854485" y="4430528"/>
            <a:ext cx="1953956" cy="1200329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Movimiento con la propiedad </a:t>
            </a:r>
            <a:r>
              <a:rPr lang="es-ES" dirty="0" err="1">
                <a:solidFill>
                  <a:srgbClr val="00B0F0"/>
                </a:solidFill>
              </a:rPr>
              <a:t>margin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en CSS para cada radio </a:t>
            </a:r>
            <a:r>
              <a:rPr lang="es-ES" dirty="0" err="1">
                <a:solidFill>
                  <a:schemeClr val="bg1"/>
                </a:solidFill>
              </a:rPr>
              <a:t>button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B1858E6-25FE-4B61-8993-19134988B7CD}"/>
              </a:ext>
            </a:extLst>
          </p:cNvPr>
          <p:cNvCxnSpPr>
            <a:cxnSpLocks/>
          </p:cNvCxnSpPr>
          <p:nvPr/>
        </p:nvCxnSpPr>
        <p:spPr>
          <a:xfrm>
            <a:off x="8808441" y="1975542"/>
            <a:ext cx="40267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55CD89-3F87-4DE4-876E-6B478DC8923F}"/>
              </a:ext>
            </a:extLst>
          </p:cNvPr>
          <p:cNvCxnSpPr>
            <a:cxnSpLocks/>
          </p:cNvCxnSpPr>
          <p:nvPr/>
        </p:nvCxnSpPr>
        <p:spPr>
          <a:xfrm>
            <a:off x="8808441" y="2755718"/>
            <a:ext cx="36911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86CFD0A-3A6C-4FB0-BADF-EDB156DDCBE2}"/>
              </a:ext>
            </a:extLst>
          </p:cNvPr>
          <p:cNvCxnSpPr>
            <a:cxnSpLocks/>
          </p:cNvCxnSpPr>
          <p:nvPr/>
        </p:nvCxnSpPr>
        <p:spPr>
          <a:xfrm>
            <a:off x="8808441" y="4995579"/>
            <a:ext cx="36911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CD6209B8-C284-44D2-9966-8900487DC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37" y="2153068"/>
            <a:ext cx="5709058" cy="334364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2240523-E828-4648-8A5D-DB9AC48A515E}"/>
              </a:ext>
            </a:extLst>
          </p:cNvPr>
          <p:cNvSpPr txBox="1"/>
          <p:nvPr/>
        </p:nvSpPr>
        <p:spPr>
          <a:xfrm>
            <a:off x="2227304" y="1329211"/>
            <a:ext cx="2151750" cy="646331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 DIV a 100% con todas las imágenes.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AAAB682-3D40-4ECD-9EF6-73F8D9831269}"/>
              </a:ext>
            </a:extLst>
          </p:cNvPr>
          <p:cNvCxnSpPr>
            <a:cxnSpLocks/>
          </p:cNvCxnSpPr>
          <p:nvPr/>
        </p:nvCxnSpPr>
        <p:spPr>
          <a:xfrm>
            <a:off x="3275929" y="1977025"/>
            <a:ext cx="0" cy="29234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66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169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Proyecto Final</vt:lpstr>
      <vt:lpstr>Estructura del Sitio Web</vt:lpstr>
      <vt:lpstr>Animación: Cubo 3D con texturas.</vt:lpstr>
      <vt:lpstr>Animación: Cubo 3D con texturas.</vt:lpstr>
      <vt:lpstr>Animación: Cubo 3D con texturas.</vt:lpstr>
      <vt:lpstr>Animación: Cubo 3D con texturas.</vt:lpstr>
      <vt:lpstr>Animación: Cubo 3D con texturas.</vt:lpstr>
      <vt:lpstr>Galería</vt:lpstr>
      <vt:lpstr>Galería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Iván Betegón</dc:creator>
  <cp:lastModifiedBy>Iván Betegón</cp:lastModifiedBy>
  <cp:revision>5</cp:revision>
  <dcterms:created xsi:type="dcterms:W3CDTF">2020-07-22T18:57:13Z</dcterms:created>
  <dcterms:modified xsi:type="dcterms:W3CDTF">2020-07-22T19:31:55Z</dcterms:modified>
</cp:coreProperties>
</file>