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00" r:id="rId2"/>
    <p:sldId id="599" r:id="rId3"/>
    <p:sldId id="306" r:id="rId4"/>
    <p:sldId id="275" r:id="rId5"/>
    <p:sldId id="270" r:id="rId6"/>
    <p:sldId id="586" r:id="rId7"/>
    <p:sldId id="587" r:id="rId8"/>
    <p:sldId id="588" r:id="rId9"/>
    <p:sldId id="592" r:id="rId10"/>
    <p:sldId id="593" r:id="rId11"/>
    <p:sldId id="595" r:id="rId12"/>
    <p:sldId id="602" r:id="rId13"/>
    <p:sldId id="598" r:id="rId14"/>
    <p:sldId id="60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FBB86-C7F0-4066-8007-8E404052E9DB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C006-9C65-411F-A8CE-86B8460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FC95-9B45-68FB-7229-23CD4F0B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32E0EB-41DE-50DD-DC78-DC43765C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10934-E5D4-ABE4-6653-5C8B860E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5"/>
            <a:ext cx="3515360" cy="365125"/>
          </a:xfr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defRPr>
            </a:lvl1pPr>
          </a:lstStyle>
          <a:p>
            <a:r>
              <a:rPr lang="en-US" altLang="ko-KR"/>
              <a:t>Update 20230910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8BD66-A5A2-CDC1-793E-DDCEAF96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96BB9-313E-0DEE-732F-456BADEC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23813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defRPr>
            </a:lvl1pPr>
          </a:lstStyle>
          <a:p>
            <a:fld id="{50226000-C4DD-4B02-AD7D-8A269F0C13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0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6AD79-3BA7-7E47-B429-32D0B48A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A5C35-DBC8-1954-CD7F-A510CEA2E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542BB-5B31-2962-F48B-CD1D7BC8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44C45-CDCB-90CB-B067-D91F151E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D51D4-C759-B225-2E7C-9A21741A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7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CDA7D-B61C-F8C3-002B-CEFF1B292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75386-E57D-AB7E-F938-DD1728E96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52534-1A1B-BE80-EBE4-3F80C4A2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8A8B9-8B03-199F-8C53-1921FE92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E52E2-3E7E-CF9F-E73D-67E1B5ED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E4CB-2E37-48C0-FFF4-122B8A54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BF422-217F-0A63-DC60-16181A3B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CE692-3F54-8B0F-89C3-82430F3B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A53D2-5AA8-F88B-A75F-F881390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267F6-E695-F1E8-B798-2F0AF1B1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AD099-DB34-13CF-F13F-026D4B36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3C321-7F64-7EE2-1FF9-3C3EBF95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F3842-D07E-7173-DE83-51333181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07D6D-0101-0B8A-5E5B-5F334D1A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6F530-26ED-0C88-D5C8-1365DAF1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E45C-05FE-EE3D-0FFE-41D610D2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A39B3-1943-D8E3-16DF-92A570208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8722A-AE89-1479-E141-00EC522F2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0224-FC79-A872-C09E-677FEEAD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D6468-E953-66F7-D630-82B4A02E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D56BB-8671-8881-62D6-6F914C67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6424C-00AA-BA9B-0986-42C0EAED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0269C-05AC-7982-333F-22B676CB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8BD19-86E6-F22C-EB1F-FD4358B1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AB824-9B4E-E4BE-2A2E-2C21110A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9A737F-77AD-7C38-6242-CB3BAA59A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C5FDA3-112E-3134-85B5-AB69B1D0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F0192-4605-A313-68DE-C406E734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FAA7CB-EC3D-C70C-05BC-92B05045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7CAFE-B790-9A41-7E51-63378ABF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01606-C20D-E912-72DA-0ECD3BFE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C1C571-29FC-0207-038A-8E3E5FA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3A9CB-F268-86D9-567F-8F955DAD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45153-9D8A-82F1-62A9-86543A89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7A861F-F2A4-F819-5340-22F0C67E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10B0C-C53F-DA1C-DEB2-AAA6459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124F-52C4-D949-F388-67AFDA7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5E25-8E5E-BC9F-0E22-009180B8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6C25C-190B-59EB-9A16-C687CD1A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F899A-105A-F0E4-B040-CFA2CC6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DAE03-DEC0-4F35-C4E2-92257D04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65AB7-737C-DABF-233A-A03FA33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7BA3B-48E6-DFB0-DCC6-CD0646DF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31E4DF-F2D6-8233-ED8B-8ED4E1C34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85433-E0F6-757E-4D46-EBA6EF63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089DA-D2A4-B091-ADC6-93C5FAD8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EFCED-D916-B54F-5F2F-8F43D812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F8F13-71BC-FF5C-3B87-3675F191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0D742-DA2B-01B1-2FDD-66BA22CA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CB5FA-C870-FE65-9EAD-B3CB563B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024A1-9173-4844-1C25-733FEE39F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63247-F000-E33F-071C-AFD528871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59792-3B19-8377-44AD-359BDA06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1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D79478-23FC-B344-96D0-4EA44CC5257D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736FE3-8E42-5B9A-E21C-9A5DD556C41E}"/>
              </a:ext>
            </a:extLst>
          </p:cNvPr>
          <p:cNvSpPr txBox="1"/>
          <p:nvPr/>
        </p:nvSpPr>
        <p:spPr>
          <a:xfrm>
            <a:off x="95386" y="67885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강사 소개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2C5230-A33B-2D30-6F7D-25ADD5775D43}"/>
              </a:ext>
            </a:extLst>
          </p:cNvPr>
          <p:cNvSpPr/>
          <p:nvPr/>
        </p:nvSpPr>
        <p:spPr>
          <a:xfrm>
            <a:off x="518160" y="1869440"/>
            <a:ext cx="2854960" cy="28549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53856-5D42-A865-9399-A4659DD485EA}"/>
              </a:ext>
            </a:extLst>
          </p:cNvPr>
          <p:cNvSpPr txBox="1"/>
          <p:nvPr/>
        </p:nvSpPr>
        <p:spPr>
          <a:xfrm>
            <a:off x="3519306" y="1667169"/>
            <a:ext cx="6718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구선생 </a:t>
            </a:r>
            <a:r>
              <a:rPr lang="ko-KR" altLang="en-US" sz="60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로보틱스</a:t>
            </a:r>
            <a:endParaRPr lang="ko-KR" altLang="en-US" sz="60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F0DCE-CE8A-8566-46EA-2F306177775B}"/>
              </a:ext>
            </a:extLst>
          </p:cNvPr>
          <p:cNvSpPr txBox="1"/>
          <p:nvPr/>
        </p:nvSpPr>
        <p:spPr>
          <a:xfrm>
            <a:off x="3604532" y="275422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박형묵</a:t>
            </a:r>
            <a:endParaRPr lang="ko-KR" altLang="en-US" sz="44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4615A3-BF58-D640-89ED-B9015B78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97" y="3680752"/>
            <a:ext cx="8151177" cy="3020157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5A0C8E7-7CFC-3939-052C-7383D0EA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1911678" y="2828835"/>
            <a:ext cx="83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SLAM</a:t>
            </a:r>
            <a:endParaRPr lang="ko-KR" altLang="en-US" sz="72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D2D487-44B9-B00C-D339-C8A45D17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1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SLAM</a:t>
            </a:r>
            <a:endParaRPr lang="ko-KR" altLang="en-US" sz="60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685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터틀봇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시뮬레이션을 이용하여 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SLAM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4CD585-0362-A970-0ACD-CE68C30D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3F97796-6CB0-4697-395B-59E7F95F5836}"/>
              </a:ext>
            </a:extLst>
          </p:cNvPr>
          <p:cNvGrpSpPr/>
          <p:nvPr/>
        </p:nvGrpSpPr>
        <p:grpSpPr>
          <a:xfrm>
            <a:off x="353447" y="1998130"/>
            <a:ext cx="11485106" cy="862043"/>
            <a:chOff x="353447" y="1998130"/>
            <a:chExt cx="11485106" cy="8620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D61E15-3BA8-375C-C47B-67B622D1C8A2}"/>
                </a:ext>
              </a:extLst>
            </p:cNvPr>
            <p:cNvSpPr txBox="1"/>
            <p:nvPr/>
          </p:nvSpPr>
          <p:spPr>
            <a:xfrm>
              <a:off x="453984" y="1998130"/>
              <a:ext cx="5235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1) </a:t>
              </a:r>
              <a:r>
                <a:rPr lang="en-US" altLang="ko-KR" sz="2400" b="1" dirty="0" err="1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Turtlebot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Gazebo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실행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32E541-6357-EB8A-B286-BF75421EBED0}"/>
                </a:ext>
              </a:extLst>
            </p:cNvPr>
            <p:cNvSpPr/>
            <p:nvPr/>
          </p:nvSpPr>
          <p:spPr>
            <a:xfrm>
              <a:off x="353447" y="2453880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roslaunch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turtlebot3_gazebo  turtlebot3_world.launch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FB9A82-3EC6-C9D2-D288-8AA070693A7F}"/>
              </a:ext>
            </a:extLst>
          </p:cNvPr>
          <p:cNvGrpSpPr/>
          <p:nvPr/>
        </p:nvGrpSpPr>
        <p:grpSpPr>
          <a:xfrm>
            <a:off x="353447" y="5393421"/>
            <a:ext cx="11485106" cy="895614"/>
            <a:chOff x="353447" y="5215177"/>
            <a:chExt cx="11485106" cy="8956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DDE029-2DCF-9349-C864-4C3877066109}"/>
                </a:ext>
              </a:extLst>
            </p:cNvPr>
            <p:cNvSpPr txBox="1"/>
            <p:nvPr/>
          </p:nvSpPr>
          <p:spPr>
            <a:xfrm>
              <a:off x="395468" y="5215177"/>
              <a:ext cx="4859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4) Map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저장 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[PC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에서 실행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]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0AE59D-B7C8-CD19-3AF1-D2C675089F41}"/>
                </a:ext>
              </a:extLst>
            </p:cNvPr>
            <p:cNvSpPr/>
            <p:nvPr/>
          </p:nvSpPr>
          <p:spPr>
            <a:xfrm>
              <a:off x="353447" y="5704498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rosrun</a:t>
              </a:r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</a:t>
              </a:r>
              <a:r>
                <a:rPr lang="en-US" altLang="ko-KR" sz="2000" dirty="0" err="1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map_server</a:t>
              </a:r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</a:t>
              </a:r>
              <a:r>
                <a:rPr lang="en-US" altLang="ko-KR" sz="2000" dirty="0" err="1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map_saver</a:t>
              </a:r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-f  ~/map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C6858F-FAD7-C866-88AA-F216E5404D11}"/>
              </a:ext>
            </a:extLst>
          </p:cNvPr>
          <p:cNvGrpSpPr/>
          <p:nvPr/>
        </p:nvGrpSpPr>
        <p:grpSpPr>
          <a:xfrm>
            <a:off x="353447" y="3104507"/>
            <a:ext cx="11485106" cy="904633"/>
            <a:chOff x="353447" y="2870511"/>
            <a:chExt cx="11485106" cy="90463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7576CB-7ED9-E331-04D8-E629F3DA7CFA}"/>
                </a:ext>
              </a:extLst>
            </p:cNvPr>
            <p:cNvSpPr txBox="1"/>
            <p:nvPr/>
          </p:nvSpPr>
          <p:spPr>
            <a:xfrm>
              <a:off x="395468" y="2870511"/>
              <a:ext cx="4859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2) SLAM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실행 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[PC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에서 실행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]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485DD99-7EBE-D130-293B-9C76FC6976A3}"/>
                </a:ext>
              </a:extLst>
            </p:cNvPr>
            <p:cNvSpPr/>
            <p:nvPr/>
          </p:nvSpPr>
          <p:spPr>
            <a:xfrm>
              <a:off x="353447" y="3368851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roslaunch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turtlebot3_slam  turtlebot3_slam.launch 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3CDAB7B-8486-5BFA-7661-1BFA6D4F7CD5}"/>
              </a:ext>
            </a:extLst>
          </p:cNvPr>
          <p:cNvGrpSpPr/>
          <p:nvPr/>
        </p:nvGrpSpPr>
        <p:grpSpPr>
          <a:xfrm>
            <a:off x="353447" y="4253474"/>
            <a:ext cx="11485106" cy="895614"/>
            <a:chOff x="353447" y="3997338"/>
            <a:chExt cx="11485106" cy="8956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D94427-606C-D1DC-1D78-F714F977FA8E}"/>
                </a:ext>
              </a:extLst>
            </p:cNvPr>
            <p:cNvSpPr txBox="1"/>
            <p:nvPr/>
          </p:nvSpPr>
          <p:spPr>
            <a:xfrm>
              <a:off x="395468" y="3997338"/>
              <a:ext cx="4859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3) </a:t>
              </a:r>
              <a:r>
                <a:rPr lang="en-US" altLang="ko-KR" sz="2400" b="1" dirty="0" err="1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Turtlebot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조종 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[PC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에서 실행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]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B3056B-9B8D-1D07-AA82-0022C37B5916}"/>
                </a:ext>
              </a:extLst>
            </p:cNvPr>
            <p:cNvSpPr/>
            <p:nvPr/>
          </p:nvSpPr>
          <p:spPr>
            <a:xfrm>
              <a:off x="353447" y="4486659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roslaunch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turtlebot3_teleop  turtlebot3_teleop_key.launch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47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1911678" y="2828835"/>
            <a:ext cx="83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Navigation</a:t>
            </a:r>
            <a:endParaRPr lang="ko-KR" altLang="en-US" sz="72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D2D487-44B9-B00C-D339-C8A45D17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2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Navigation</a:t>
            </a:r>
            <a:endParaRPr lang="ko-KR" altLang="en-US" sz="60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809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터틀봇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시뮬레이션을 이용하여 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Navigation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25ADA2-9C18-00EB-8A29-7F3D2557EB38}"/>
              </a:ext>
            </a:extLst>
          </p:cNvPr>
          <p:cNvSpPr/>
          <p:nvPr/>
        </p:nvSpPr>
        <p:spPr>
          <a:xfrm>
            <a:off x="395468" y="3438378"/>
            <a:ext cx="11401063" cy="792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$ export TURTLEBOT3_MODEL=burger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$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roslaunch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turtlebot3_navigation turtlebot3_navigation.launch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map_file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:=$HOME/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map.yaml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FCECF-D16E-AD75-E333-6E286111CEA7}"/>
              </a:ext>
            </a:extLst>
          </p:cNvPr>
          <p:cNvSpPr txBox="1"/>
          <p:nvPr/>
        </p:nvSpPr>
        <p:spPr>
          <a:xfrm>
            <a:off x="453984" y="2966873"/>
            <a:ext cx="523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2) Navigation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F43F4-DAE8-C2BD-8346-ECD01ED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67493C-EAB9-B140-C4C2-77CC34C86B89}"/>
              </a:ext>
            </a:extLst>
          </p:cNvPr>
          <p:cNvGrpSpPr/>
          <p:nvPr/>
        </p:nvGrpSpPr>
        <p:grpSpPr>
          <a:xfrm>
            <a:off x="353447" y="1998130"/>
            <a:ext cx="11485106" cy="862043"/>
            <a:chOff x="353447" y="1998130"/>
            <a:chExt cx="11485106" cy="8620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725CB8-9A47-584A-C7B0-4A18796DF808}"/>
                </a:ext>
              </a:extLst>
            </p:cNvPr>
            <p:cNvSpPr txBox="1"/>
            <p:nvPr/>
          </p:nvSpPr>
          <p:spPr>
            <a:xfrm>
              <a:off x="453984" y="1998130"/>
              <a:ext cx="5235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1) </a:t>
              </a:r>
              <a:r>
                <a:rPr lang="en-US" altLang="ko-KR" sz="2400" b="1" dirty="0" err="1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Turtlebot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Gazebo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실행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4FA73F-8CF4-B949-6B8E-FAAC82CD7229}"/>
                </a:ext>
              </a:extLst>
            </p:cNvPr>
            <p:cNvSpPr/>
            <p:nvPr/>
          </p:nvSpPr>
          <p:spPr>
            <a:xfrm>
              <a:off x="353447" y="2453880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roslaunch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turtlebot3_gazebo  turtlebot3_world.launch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67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7DEFA8E-82F2-9945-9997-ABF7F5B2B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7" y="3743382"/>
            <a:ext cx="3663522" cy="311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1DDED7-1A41-46C2-F79D-F8D1CCB6EEE0}"/>
              </a:ext>
            </a:extLst>
          </p:cNvPr>
          <p:cNvSpPr txBox="1"/>
          <p:nvPr/>
        </p:nvSpPr>
        <p:spPr>
          <a:xfrm>
            <a:off x="-575194" y="1829070"/>
            <a:ext cx="9784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8E717-3D5F-4EFE-9F17-E1A5B8C94137}"/>
              </a:ext>
            </a:extLst>
          </p:cNvPr>
          <p:cNvSpPr txBox="1"/>
          <p:nvPr/>
        </p:nvSpPr>
        <p:spPr>
          <a:xfrm>
            <a:off x="5887438" y="4420468"/>
            <a:ext cx="246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구선생 </a:t>
            </a:r>
            <a:r>
              <a:rPr lang="ko-KR" altLang="en-US" sz="28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로보틱스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3FA3F-F56E-38C1-88E2-448A5882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2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2C98265-F6B1-C238-035F-611D727C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7" y="3743382"/>
            <a:ext cx="3663522" cy="311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F0AB7-3050-9478-45E4-4D36C3642F6A}"/>
              </a:ext>
            </a:extLst>
          </p:cNvPr>
          <p:cNvSpPr txBox="1"/>
          <p:nvPr/>
        </p:nvSpPr>
        <p:spPr>
          <a:xfrm>
            <a:off x="467360" y="1281419"/>
            <a:ext cx="7089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터틀봇</a:t>
            </a:r>
            <a:r>
              <a:rPr lang="ko-KR" altLang="en-US" sz="88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자율주행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F72EE-6148-0E4E-DA92-9CDFF4303B22}"/>
              </a:ext>
            </a:extLst>
          </p:cNvPr>
          <p:cNvSpPr txBox="1"/>
          <p:nvPr/>
        </p:nvSpPr>
        <p:spPr>
          <a:xfrm>
            <a:off x="788676" y="2968365"/>
            <a:ext cx="1152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Chapter 1. </a:t>
            </a:r>
            <a:r>
              <a:rPr lang="ko-KR" altLang="en-US" sz="5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시뮬레이션 환경에서 자율주행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E274E-8872-8544-5F2E-0F492CB3D236}"/>
              </a:ext>
            </a:extLst>
          </p:cNvPr>
          <p:cNvSpPr txBox="1"/>
          <p:nvPr/>
        </p:nvSpPr>
        <p:spPr>
          <a:xfrm>
            <a:off x="5815039" y="4238017"/>
            <a:ext cx="246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구선생 </a:t>
            </a:r>
            <a:r>
              <a:rPr lang="ko-KR" altLang="en-US" sz="28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로보틱스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455D94-7628-31AE-A4BE-364873B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E10F51F6-6ED9-7236-C7D8-02A968C4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Update 20230917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99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7764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강의 자료 다운로드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C57A36-397E-4521-98A3-C505521EAF45}"/>
              </a:ext>
            </a:extLst>
          </p:cNvPr>
          <p:cNvSpPr/>
          <p:nvPr/>
        </p:nvSpPr>
        <p:spPr>
          <a:xfrm>
            <a:off x="763941" y="2186609"/>
            <a:ext cx="3200400" cy="3200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49B2-2C0D-B0AB-1B88-952FCD0036D4}"/>
              </a:ext>
            </a:extLst>
          </p:cNvPr>
          <p:cNvSpPr txBox="1"/>
          <p:nvPr/>
        </p:nvSpPr>
        <p:spPr>
          <a:xfrm>
            <a:off x="4070102" y="3071471"/>
            <a:ext cx="8060166" cy="116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0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마비옛체" panose="02000503000000000000" pitchFamily="2" charset="-127"/>
                <a:ea typeface="마비옛체" panose="02000503000000000000" pitchFamily="2" charset="-127"/>
                <a:cs typeface="Times New Roman" panose="02020603050405020304" pitchFamily="18" charset="0"/>
              </a:rPr>
              <a:t>터틀봇</a:t>
            </a:r>
            <a:r>
              <a:rPr lang="ko-KR" altLang="en-US" sz="3000" kern="100" dirty="0">
                <a:solidFill>
                  <a:schemeClr val="bg1">
                    <a:lumMod val="95000"/>
                  </a:schemeClr>
                </a:solidFill>
                <a:effectLst/>
                <a:latin typeface="마비옛체" panose="02000503000000000000" pitchFamily="2" charset="-127"/>
                <a:ea typeface="마비옛체" panose="02000503000000000000" pitchFamily="2" charset="-127"/>
                <a:cs typeface="Times New Roman" panose="02020603050405020304" pitchFamily="18" charset="0"/>
              </a:rPr>
              <a:t> 자율주행 강의 노트</a:t>
            </a:r>
            <a:endParaRPr lang="en-US" altLang="ko-KR" sz="3000" kern="100" dirty="0">
              <a:solidFill>
                <a:schemeClr val="bg1">
                  <a:lumMod val="95000"/>
                </a:schemeClr>
              </a:solidFill>
              <a:effectLst/>
              <a:latin typeface="마비옛체" panose="02000503000000000000" pitchFamily="2" charset="-127"/>
              <a:ea typeface="마비옛체" panose="02000503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000" kern="100" dirty="0">
                <a:solidFill>
                  <a:schemeClr val="bg1">
                    <a:lumMod val="95000"/>
                  </a:schemeClr>
                </a:solidFill>
                <a:effectLst/>
                <a:latin typeface="마비옛체" panose="02000503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https://github.com/DoveSensei/TurtlebotNote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A01B8-9354-CCEE-3EAD-AB987414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04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1911678" y="2828835"/>
            <a:ext cx="83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</a:t>
            </a:r>
            <a:r>
              <a:rPr lang="ko-KR" altLang="en-US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란 무엇인가</a:t>
            </a:r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sz="72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CF21C7-7D31-A69D-606D-C9D818D7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72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</a:t>
            </a:r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란 무엇인가</a:t>
            </a:r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sz="60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25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B8BEDC-D5AF-13BF-2886-3B0C05A655A7}"/>
              </a:ext>
            </a:extLst>
          </p:cNvPr>
          <p:cNvSpPr/>
          <p:nvPr/>
        </p:nvSpPr>
        <p:spPr>
          <a:xfrm>
            <a:off x="3135966" y="2613662"/>
            <a:ext cx="5974081" cy="3908948"/>
          </a:xfrm>
          <a:prstGeom prst="rect">
            <a:avLst/>
          </a:prstGeom>
          <a:noFill/>
          <a:ln w="50800"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B9B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0C404-F106-2190-90F4-5FAA361053C7}"/>
              </a:ext>
            </a:extLst>
          </p:cNvPr>
          <p:cNvSpPr/>
          <p:nvPr/>
        </p:nvSpPr>
        <p:spPr>
          <a:xfrm>
            <a:off x="653712" y="3288515"/>
            <a:ext cx="1987888" cy="105664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Hardware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0A2F1-4B47-CC03-066F-D1B7CC5A9337}"/>
              </a:ext>
            </a:extLst>
          </p:cNvPr>
          <p:cNvSpPr/>
          <p:nvPr/>
        </p:nvSpPr>
        <p:spPr>
          <a:xfrm>
            <a:off x="3527256" y="3288515"/>
            <a:ext cx="1987888" cy="105664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Device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Driver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32965F-9345-29C6-7CBB-6D36DF227B41}"/>
              </a:ext>
            </a:extLst>
          </p:cNvPr>
          <p:cNvSpPr/>
          <p:nvPr/>
        </p:nvSpPr>
        <p:spPr>
          <a:xfrm>
            <a:off x="6646376" y="3288515"/>
            <a:ext cx="1987888" cy="105664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마비옛체" panose="02000503000000000000" pitchFamily="2" charset="-127"/>
                <a:ea typeface="마비옛체" panose="02000503000000000000" pitchFamily="2" charset="-127"/>
              </a:rPr>
              <a:t>Algorithm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BE59F0-3293-4929-4F52-5CAF0A3B7B2F}"/>
              </a:ext>
            </a:extLst>
          </p:cNvPr>
          <p:cNvSpPr/>
          <p:nvPr/>
        </p:nvSpPr>
        <p:spPr>
          <a:xfrm>
            <a:off x="9572431" y="3288515"/>
            <a:ext cx="2355384" cy="105664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Software</a:t>
            </a:r>
          </a:p>
          <a:p>
            <a:pPr algn="ctr"/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Development Tool</a:t>
            </a:r>
            <a:endParaRPr lang="ko-KR" alt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634381-A669-427E-E187-D9023C51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10" y="4711862"/>
            <a:ext cx="2878624" cy="971536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6DE0C0-101D-5789-0A8A-2E328E5A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042" y="4609435"/>
            <a:ext cx="1736316" cy="1666974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4E941B-19F3-769E-0D89-88E15549F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879" y="4789108"/>
            <a:ext cx="1638300" cy="1304925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92A4CE-6877-ED18-369D-A56FE3657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466" y="2746824"/>
            <a:ext cx="1555068" cy="448578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DF005D-7482-0A80-9AE2-9E69D5A6A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21" y="4525967"/>
            <a:ext cx="1743038" cy="2037551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19B65B5E-F966-317F-AC7C-071A07CA2230}"/>
              </a:ext>
            </a:extLst>
          </p:cNvPr>
          <p:cNvSpPr/>
          <p:nvPr/>
        </p:nvSpPr>
        <p:spPr>
          <a:xfrm>
            <a:off x="2732236" y="3548737"/>
            <a:ext cx="704384" cy="52832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926206F6-0BCA-2369-F2B0-5C733513DEEF}"/>
              </a:ext>
            </a:extLst>
          </p:cNvPr>
          <p:cNvSpPr/>
          <p:nvPr/>
        </p:nvSpPr>
        <p:spPr>
          <a:xfrm>
            <a:off x="5741429" y="3548737"/>
            <a:ext cx="704384" cy="52832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11893519-F93D-4DB1-A1AD-898EAC126080}"/>
              </a:ext>
            </a:extLst>
          </p:cNvPr>
          <p:cNvSpPr/>
          <p:nvPr/>
        </p:nvSpPr>
        <p:spPr>
          <a:xfrm>
            <a:off x="8744456" y="3548737"/>
            <a:ext cx="704384" cy="52832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BCAF3-BE00-BC16-3F9F-94B43B5F90D0}"/>
              </a:ext>
            </a:extLst>
          </p:cNvPr>
          <p:cNvSpPr txBox="1"/>
          <p:nvPr/>
        </p:nvSpPr>
        <p:spPr>
          <a:xfrm>
            <a:off x="521632" y="1756410"/>
            <a:ext cx="560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9B9B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obot </a:t>
            </a:r>
            <a:r>
              <a:rPr lang="en-US" altLang="ko-KR" sz="2000" b="1" dirty="0">
                <a:solidFill>
                  <a:srgbClr val="FF9B9B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O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perating </a:t>
            </a:r>
            <a:r>
              <a:rPr lang="en-US" altLang="ko-KR" sz="2000" b="1" dirty="0">
                <a:solidFill>
                  <a:srgbClr val="FF9B9B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ystem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의 약자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4BEE0-9FD3-EEA9-02A1-B5D1882983B5}"/>
              </a:ext>
            </a:extLst>
          </p:cNvPr>
          <p:cNvSpPr txBox="1"/>
          <p:nvPr/>
        </p:nvSpPr>
        <p:spPr>
          <a:xfrm>
            <a:off x="521632" y="2159889"/>
            <a:ext cx="8114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로봇 소프트웨어를 구축하는데 도움이 되는 라이브러리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7D0929E-DA87-3439-7EEA-DE0F21C6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19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</a:t>
            </a:r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란 무엇인가</a:t>
            </a:r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sz="60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52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왜 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를 사용해야 하는가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78269-F0EE-E020-72AF-1FE23F1338D0}"/>
              </a:ext>
            </a:extLst>
          </p:cNvPr>
          <p:cNvSpPr txBox="1"/>
          <p:nvPr/>
        </p:nvSpPr>
        <p:spPr>
          <a:xfrm>
            <a:off x="521632" y="1860030"/>
            <a:ext cx="560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모듈화의 이점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BDA28D-D873-06C8-9FD5-142E9849A3A9}"/>
              </a:ext>
            </a:extLst>
          </p:cNvPr>
          <p:cNvSpPr txBox="1"/>
          <p:nvPr/>
        </p:nvSpPr>
        <p:spPr>
          <a:xfrm>
            <a:off x="521632" y="2449210"/>
            <a:ext cx="811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개발 및 유지보수 시간 단축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FD918-79FC-94A4-1637-06CE7F5E4E71}"/>
              </a:ext>
            </a:extLst>
          </p:cNvPr>
          <p:cNvSpPr txBox="1"/>
          <p:nvPr/>
        </p:nvSpPr>
        <p:spPr>
          <a:xfrm>
            <a:off x="521632" y="3038390"/>
            <a:ext cx="811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SLAM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및 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Navigation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등 다양한 오픈소스 제공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3B3B9B1-CB80-45DD-6584-1388A253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2" y="3546355"/>
            <a:ext cx="4022255" cy="2722561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A4245A9-906F-FE8F-E045-ECAE3AF2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98" y="3546355"/>
            <a:ext cx="4034211" cy="272256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E79474-C97C-21C3-FCD0-A1CAA7D22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50" y="3758285"/>
            <a:ext cx="2723960" cy="2298700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CDAA95A-91D3-66BD-39F1-BE541F925936}"/>
              </a:ext>
            </a:extLst>
          </p:cNvPr>
          <p:cNvSpPr txBox="1"/>
          <p:nvPr/>
        </p:nvSpPr>
        <p:spPr>
          <a:xfrm>
            <a:off x="1283697" y="6340585"/>
            <a:ext cx="962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위의 기능을 모듈형태로 오픈소스로 제공하고 있어 쉽게 적용 가능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AE4CA7-B3BE-8A8F-4F2C-144DEDE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72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1911678" y="2828835"/>
            <a:ext cx="83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</a:t>
            </a:r>
            <a:r>
              <a:rPr lang="ko-KR" altLang="en-US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시뮬레이션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43FA6F-5938-0FF0-A5BE-0C6C062D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36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 </a:t>
            </a:r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시뮬레이션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52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Gazebo 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란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488CFE-0FE6-9B59-597A-4E96B4E9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961" y="1311778"/>
            <a:ext cx="8256469" cy="4023360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4D390-AD7D-87DA-855A-F0B51E092FA8}"/>
              </a:ext>
            </a:extLst>
          </p:cNvPr>
          <p:cNvSpPr txBox="1"/>
          <p:nvPr/>
        </p:nvSpPr>
        <p:spPr>
          <a:xfrm>
            <a:off x="4294208" y="5434158"/>
            <a:ext cx="714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Robot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시뮬레이션을 위한 툴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, ROS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를 지원한다</a:t>
            </a:r>
            <a:endParaRPr lang="en-US" altLang="ko-KR" sz="24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174FA-08F7-5562-F7E5-75E2BE108E51}"/>
              </a:ext>
            </a:extLst>
          </p:cNvPr>
          <p:cNvSpPr txBox="1"/>
          <p:nvPr/>
        </p:nvSpPr>
        <p:spPr>
          <a:xfrm>
            <a:off x="4683887" y="6456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https://classic.gazebosim.org/tutorials?tut=ros_overview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6A44-8073-552A-3A02-0DBA3E76BF82}"/>
              </a:ext>
            </a:extLst>
          </p:cNvPr>
          <p:cNvSpPr txBox="1"/>
          <p:nvPr/>
        </p:nvSpPr>
        <p:spPr>
          <a:xfrm>
            <a:off x="5362196" y="5980279"/>
            <a:ext cx="473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상세 내용은 아래 위키 참고</a:t>
            </a:r>
          </a:p>
        </p:txBody>
      </p:sp>
      <p:pic>
        <p:nvPicPr>
          <p:cNvPr id="10" name="그림 9" descr="사각형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7C4D5FE-6B9A-E2D9-CC1A-A7CF8B6A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6" y="1799833"/>
            <a:ext cx="2246579" cy="22465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33D2B-5E66-C017-E2CB-638B8A5D026C}"/>
              </a:ext>
            </a:extLst>
          </p:cNvPr>
          <p:cNvSpPr txBox="1"/>
          <p:nvPr/>
        </p:nvSpPr>
        <p:spPr>
          <a:xfrm>
            <a:off x="748830" y="4046412"/>
            <a:ext cx="192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Gazebo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01E7EB-E5B7-C90E-FEED-15BA8B05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0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 </a:t>
            </a:r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시뮬레이션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685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터틀봇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시뮬레이션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E82B0-04B5-9EA1-99E9-0E01EF753A09}"/>
              </a:ext>
            </a:extLst>
          </p:cNvPr>
          <p:cNvSpPr txBox="1"/>
          <p:nvPr/>
        </p:nvSpPr>
        <p:spPr>
          <a:xfrm>
            <a:off x="395468" y="1950499"/>
            <a:ext cx="415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터틀봇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시뮬레이션 실행 명령어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11DED3-FFA0-C2BE-60AE-824AD2B8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20" y="3549648"/>
            <a:ext cx="6509767" cy="3127759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82212-152E-EE71-580F-75C759E6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2CE13C-C739-1F2A-60C8-9579945DD975}"/>
              </a:ext>
            </a:extLst>
          </p:cNvPr>
          <p:cNvSpPr/>
          <p:nvPr/>
        </p:nvSpPr>
        <p:spPr>
          <a:xfrm>
            <a:off x="353447" y="2453880"/>
            <a:ext cx="11485106" cy="40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$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roslaunch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turtlebot3_gazebo  turtlebot3_world.launch</a:t>
            </a:r>
          </a:p>
        </p:txBody>
      </p:sp>
    </p:spTree>
    <p:extLst>
      <p:ext uri="{BB962C8B-B14F-4D97-AF65-F5344CB8AC3E}">
        <p14:creationId xmlns:p14="http://schemas.microsoft.com/office/powerpoint/2010/main" val="202589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20141</TotalTime>
  <Words>298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마비옛체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선생</dc:creator>
  <cp:lastModifiedBy>선생 구</cp:lastModifiedBy>
  <cp:revision>860</cp:revision>
  <dcterms:created xsi:type="dcterms:W3CDTF">2022-09-06T17:26:12Z</dcterms:created>
  <dcterms:modified xsi:type="dcterms:W3CDTF">2023-09-16T23:29:06Z</dcterms:modified>
</cp:coreProperties>
</file>