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99" r:id="rId2"/>
    <p:sldId id="306" r:id="rId3"/>
    <p:sldId id="598" r:id="rId4"/>
    <p:sldId id="601" r:id="rId5"/>
    <p:sldId id="602" r:id="rId6"/>
    <p:sldId id="603" r:id="rId7"/>
    <p:sldId id="6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BB86-C7F0-4066-8007-8E404052E9DB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C006-9C65-411F-A8CE-86B8460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FC95-9B45-68FB-7229-23CD4F0B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2E0EB-41DE-50DD-DC78-DC43765C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0934-E5D4-ABE4-6653-5C8B860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95040" cy="365125"/>
          </a:xfr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defRPr>
            </a:lvl1pPr>
          </a:lstStyle>
          <a:p>
            <a:r>
              <a:rPr lang="en-US" altLang="ko-KR"/>
              <a:t>Update 20230910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8BD66-A5A2-CDC1-793E-DDCEAF96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96BB9-313E-0DEE-732F-456BADEC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defRPr>
            </a:lvl1pPr>
          </a:lstStyle>
          <a:p>
            <a:fld id="{50226000-C4DD-4B02-AD7D-8A269F0C13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0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6AD79-3BA7-7E47-B429-32D0B48A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A5C35-DBC8-1954-CD7F-A510CEA2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542BB-5B31-2962-F48B-CD1D7BC8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44C45-CDCB-90CB-B067-D91F151E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51D4-C759-B225-2E7C-9A21741A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7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CDA7D-B61C-F8C3-002B-CEFF1B292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75386-E57D-AB7E-F938-DD1728E9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52534-1A1B-BE80-EBE4-3F80C4A2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8A8B9-8B03-199F-8C53-1921FE92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E52E2-3E7E-CF9F-E73D-67E1B5ED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E4CB-2E37-48C0-FFF4-122B8A54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BF422-217F-0A63-DC60-16181A3B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CE692-3F54-8B0F-89C3-82430F3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A53D2-5AA8-F88B-A75F-F881390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267F6-E695-F1E8-B798-2F0AF1B1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AD099-DB34-13CF-F13F-026D4B36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3C321-7F64-7EE2-1FF9-3C3EBF95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F3842-D07E-7173-DE83-51333181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07D6D-0101-0B8A-5E5B-5F334D1A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6F530-26ED-0C88-D5C8-1365DAF1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E45C-05FE-EE3D-0FFE-41D610D2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A39B3-1943-D8E3-16DF-92A570208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8722A-AE89-1479-E141-00EC522F2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0224-FC79-A872-C09E-677FEEAD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D6468-E953-66F7-D630-82B4A02E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56BB-8671-8881-62D6-6F914C67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424C-00AA-BA9B-0986-42C0EAED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269C-05AC-7982-333F-22B676CB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8BD19-86E6-F22C-EB1F-FD4358B1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AB824-9B4E-E4BE-2A2E-2C21110A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9A737F-77AD-7C38-6242-CB3BAA59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C5FDA3-112E-3134-85B5-AB69B1D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F0192-4605-A313-68DE-C406E734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FAA7CB-EC3D-C70C-05BC-92B05045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7CAFE-B790-9A41-7E51-63378ABF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01606-C20D-E912-72DA-0ECD3BFE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C1C571-29FC-0207-038A-8E3E5FA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3A9CB-F268-86D9-567F-8F955DA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45153-9D8A-82F1-62A9-86543A89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7A861F-F2A4-F819-5340-22F0C67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10B0C-C53F-DA1C-DEB2-AAA6459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124F-52C4-D949-F388-67AFDA7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5E25-8E5E-BC9F-0E22-009180B8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6C25C-190B-59EB-9A16-C687CD1A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F899A-105A-F0E4-B040-CFA2CC6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DAE03-DEC0-4F35-C4E2-92257D0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65AB7-737C-DABF-233A-A03FA33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7BA3B-48E6-DFB0-DCC6-CD0646DF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1E4DF-F2D6-8233-ED8B-8ED4E1C3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85433-E0F6-757E-4D46-EBA6EF63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089DA-D2A4-B091-ADC6-93C5FAD8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EFCED-D916-B54F-5F2F-8F43D812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F8F13-71BC-FF5C-3B87-3675F191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0D742-DA2B-01B1-2FDD-66BA22CA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CB5FA-C870-FE65-9EAD-B3CB563B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024A1-9173-4844-1C25-733FEE39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Update 20230910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63247-F000-E33F-071C-AFD528871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59792-3B19-8377-44AD-359BDA06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000-C4DD-4B02-AD7D-8A269F0C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1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2C98265-F6B1-C238-035F-611D727C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3743382"/>
            <a:ext cx="3663522" cy="311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F0AB7-3050-9478-45E4-4D36C3642F6A}"/>
              </a:ext>
            </a:extLst>
          </p:cNvPr>
          <p:cNvSpPr txBox="1"/>
          <p:nvPr/>
        </p:nvSpPr>
        <p:spPr>
          <a:xfrm>
            <a:off x="467360" y="1281419"/>
            <a:ext cx="7089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터틀봇</a:t>
            </a:r>
            <a:r>
              <a:rPr lang="ko-KR" altLang="en-US" sz="8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자율주행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F72EE-6148-0E4E-DA92-9CDFF4303B22}"/>
              </a:ext>
            </a:extLst>
          </p:cNvPr>
          <p:cNvSpPr txBox="1"/>
          <p:nvPr/>
        </p:nvSpPr>
        <p:spPr>
          <a:xfrm>
            <a:off x="788676" y="2968365"/>
            <a:ext cx="1152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Chapter 2. </a:t>
            </a:r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실제 환경에서 자율주행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E274E-8872-8544-5F2E-0F492CB3D236}"/>
              </a:ext>
            </a:extLst>
          </p:cNvPr>
          <p:cNvSpPr txBox="1"/>
          <p:nvPr/>
        </p:nvSpPr>
        <p:spPr>
          <a:xfrm>
            <a:off x="5815039" y="4238017"/>
            <a:ext cx="24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구선생 </a:t>
            </a:r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로보틱스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455D94-7628-31AE-A4BE-364873B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81F42-4D89-DF08-E48B-CC167712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Update 20230917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7764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강의 자료 다운로드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57A36-397E-4521-98A3-C505521EAF45}"/>
              </a:ext>
            </a:extLst>
          </p:cNvPr>
          <p:cNvSpPr/>
          <p:nvPr/>
        </p:nvSpPr>
        <p:spPr>
          <a:xfrm>
            <a:off x="763941" y="2186609"/>
            <a:ext cx="3200400" cy="3200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49B2-2C0D-B0AB-1B88-952FCD0036D4}"/>
              </a:ext>
            </a:extLst>
          </p:cNvPr>
          <p:cNvSpPr txBox="1"/>
          <p:nvPr/>
        </p:nvSpPr>
        <p:spPr>
          <a:xfrm>
            <a:off x="4070102" y="3071471"/>
            <a:ext cx="8060166" cy="116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0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마비옛체" panose="02000503000000000000" pitchFamily="2" charset="-127"/>
                <a:cs typeface="Times New Roman" panose="02020603050405020304" pitchFamily="18" charset="0"/>
              </a:rPr>
              <a:t>터틀봇</a:t>
            </a:r>
            <a:r>
              <a:rPr lang="ko-KR" altLang="en-US" sz="3000" kern="100" dirty="0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마비옛체" panose="02000503000000000000" pitchFamily="2" charset="-127"/>
                <a:cs typeface="Times New Roman" panose="02020603050405020304" pitchFamily="18" charset="0"/>
              </a:rPr>
              <a:t> 자율주행 강의 노트</a:t>
            </a:r>
            <a:endParaRPr lang="en-US" altLang="ko-KR" sz="3000" kern="100" dirty="0">
              <a:solidFill>
                <a:schemeClr val="bg1">
                  <a:lumMod val="95000"/>
                </a:schemeClr>
              </a:solidFill>
              <a:effectLst/>
              <a:latin typeface="마비옛체" panose="02000503000000000000" pitchFamily="2" charset="-127"/>
              <a:ea typeface="마비옛체" panose="02000503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000" kern="100" dirty="0">
                <a:solidFill>
                  <a:schemeClr val="bg1">
                    <a:lumMod val="95000"/>
                  </a:schemeClr>
                </a:solidFill>
                <a:effectLst/>
                <a:latin typeface="마비옛체" panose="02000503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https://github.com/DoveSensei/TurtlebotNote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BFB110-FD96-66BF-7894-B4BE470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4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실제 환경 </a:t>
            </a:r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</a:t>
            </a:r>
            <a:endParaRPr lang="ko-KR" altLang="en-US" sz="72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0789DD-97FD-B92C-6F78-7F6A12B7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8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실제 환경 </a:t>
            </a: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685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SLAM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명령어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81E3-4478-6B52-D618-81902A0D389F}"/>
              </a:ext>
            </a:extLst>
          </p:cNvPr>
          <p:cNvSpPr txBox="1"/>
          <p:nvPr/>
        </p:nvSpPr>
        <p:spPr>
          <a:xfrm>
            <a:off x="395468" y="2298787"/>
            <a:ext cx="336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1)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종속성 패키지 설치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EE3B7D-BD25-27F3-59DC-B17D3F59082F}"/>
              </a:ext>
            </a:extLst>
          </p:cNvPr>
          <p:cNvGrpSpPr/>
          <p:nvPr/>
        </p:nvGrpSpPr>
        <p:grpSpPr>
          <a:xfrm>
            <a:off x="353447" y="1865110"/>
            <a:ext cx="11485106" cy="895614"/>
            <a:chOff x="353447" y="1865110"/>
            <a:chExt cx="11485106" cy="895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6F2D25-0802-210A-5C7E-7E53E3B30E4E}"/>
                </a:ext>
              </a:extLst>
            </p:cNvPr>
            <p:cNvSpPr txBox="1"/>
            <p:nvPr/>
          </p:nvSpPr>
          <p:spPr>
            <a:xfrm>
              <a:off x="395468" y="1865110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1) 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구동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6ED260-FBCC-14F4-FC36-6D06B3BA7C7B}"/>
                </a:ext>
              </a:extLst>
            </p:cNvPr>
            <p:cNvSpPr/>
            <p:nvPr/>
          </p:nvSpPr>
          <p:spPr>
            <a:xfrm>
              <a:off x="353447" y="2354431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turtlebot3_bringup  turtlebot3_robot.launch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C80FA0-4683-0C7E-92D1-494DEC45461A}"/>
              </a:ext>
            </a:extLst>
          </p:cNvPr>
          <p:cNvGrpSpPr/>
          <p:nvPr/>
        </p:nvGrpSpPr>
        <p:grpSpPr>
          <a:xfrm>
            <a:off x="353447" y="5215177"/>
            <a:ext cx="11485106" cy="895614"/>
            <a:chOff x="353447" y="5215177"/>
            <a:chExt cx="11485106" cy="8956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4D23F5-99BB-ABB3-55C7-50B922C38A3C}"/>
                </a:ext>
              </a:extLst>
            </p:cNvPr>
            <p:cNvSpPr txBox="1"/>
            <p:nvPr/>
          </p:nvSpPr>
          <p:spPr>
            <a:xfrm>
              <a:off x="395468" y="5215177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4) Map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저장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21E8D-D68D-37D2-3212-62C612BD50ED}"/>
                </a:ext>
              </a:extLst>
            </p:cNvPr>
            <p:cNvSpPr/>
            <p:nvPr/>
          </p:nvSpPr>
          <p:spPr>
            <a:xfrm>
              <a:off x="353447" y="5704498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rosrun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map_server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</a:t>
              </a:r>
              <a:r>
                <a:rPr lang="en-US" altLang="ko-KR" sz="2000" dirty="0" err="1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map_saver</a:t>
              </a:r>
              <a:r>
                <a:rPr lang="en-US" altLang="ko-KR" sz="2000" dirty="0">
                  <a:solidFill>
                    <a:schemeClr val="tx1"/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-f  ~/map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21C26C-9AE9-8A2E-254B-23BC6068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86FEE-801F-4231-016F-4DDE65ED91D4}"/>
              </a:ext>
            </a:extLst>
          </p:cNvPr>
          <p:cNvGrpSpPr/>
          <p:nvPr/>
        </p:nvGrpSpPr>
        <p:grpSpPr>
          <a:xfrm>
            <a:off x="353447" y="2978793"/>
            <a:ext cx="11485106" cy="904633"/>
            <a:chOff x="353447" y="2870511"/>
            <a:chExt cx="11485106" cy="9046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1C1F9F-F49B-155B-91CE-5D622278AA97}"/>
                </a:ext>
              </a:extLst>
            </p:cNvPr>
            <p:cNvSpPr txBox="1"/>
            <p:nvPr/>
          </p:nvSpPr>
          <p:spPr>
            <a:xfrm>
              <a:off x="395468" y="2870511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2) SLAM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실행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65E3AA-0D77-9009-91F1-3840EC1AC6E4}"/>
                </a:ext>
              </a:extLst>
            </p:cNvPr>
            <p:cNvSpPr/>
            <p:nvPr/>
          </p:nvSpPr>
          <p:spPr>
            <a:xfrm>
              <a:off x="353447" y="3368851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turtlebot3_slam  turtlebot3_slam.launch 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78906D-3F0F-F4BD-AF2F-EA03C2B4221C}"/>
              </a:ext>
            </a:extLst>
          </p:cNvPr>
          <p:cNvGrpSpPr/>
          <p:nvPr/>
        </p:nvGrpSpPr>
        <p:grpSpPr>
          <a:xfrm>
            <a:off x="353447" y="4101495"/>
            <a:ext cx="11485106" cy="895614"/>
            <a:chOff x="353447" y="3997338"/>
            <a:chExt cx="11485106" cy="8956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6B5DD5-9D82-3680-57F5-89B13F0D5B04}"/>
                </a:ext>
              </a:extLst>
            </p:cNvPr>
            <p:cNvSpPr txBox="1"/>
            <p:nvPr/>
          </p:nvSpPr>
          <p:spPr>
            <a:xfrm>
              <a:off x="395468" y="3997338"/>
              <a:ext cx="4859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3) </a:t>
              </a:r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Turtlebot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조종 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[PC</a:t>
              </a:r>
              <a:r>
                <a:rPr lang="ko-KR" altLang="en-US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에서 실행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]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2A4F1F-AE19-7A12-31BC-1C7E3423C942}"/>
                </a:ext>
              </a:extLst>
            </p:cNvPr>
            <p:cNvSpPr/>
            <p:nvPr/>
          </p:nvSpPr>
          <p:spPr>
            <a:xfrm>
              <a:off x="353447" y="4486659"/>
              <a:ext cx="11485106" cy="406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$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roslaunch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비옛체" panose="02000503000000000000" pitchFamily="2" charset="-127"/>
                  <a:ea typeface="마비옛체" panose="02000503000000000000" pitchFamily="2" charset="-127"/>
                </a:rPr>
                <a:t>  turtlebot3_teleop  turtlebot3_teleop_key.launch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5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0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1911678" y="2828835"/>
            <a:ext cx="83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실제 환경 </a:t>
            </a:r>
            <a:r>
              <a:rPr lang="en-US" altLang="ko-KR" sz="72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</a:t>
            </a:r>
            <a:endParaRPr lang="ko-KR" altLang="en-US" sz="72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DF32A8-8404-3534-B92D-0C66A4A7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ACE5FD-1E72-6412-C474-3760A469C3F2}"/>
              </a:ext>
            </a:extLst>
          </p:cNvPr>
          <p:cNvCxnSpPr/>
          <p:nvPr/>
        </p:nvCxnSpPr>
        <p:spPr>
          <a:xfrm>
            <a:off x="311426" y="1093304"/>
            <a:ext cx="115691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6E16DA-C7D2-0262-D2AD-4834F88B0C66}"/>
              </a:ext>
            </a:extLst>
          </p:cNvPr>
          <p:cNvSpPr txBox="1"/>
          <p:nvPr/>
        </p:nvSpPr>
        <p:spPr>
          <a:xfrm>
            <a:off x="95386" y="62571"/>
            <a:ext cx="749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실제 환경 </a:t>
            </a: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</a:t>
            </a:r>
            <a:endParaRPr lang="ko-KR" altLang="en-US" sz="60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5EB0-ABCD-3F73-2281-03586EB304C3}"/>
              </a:ext>
            </a:extLst>
          </p:cNvPr>
          <p:cNvSpPr txBox="1"/>
          <p:nvPr/>
        </p:nvSpPr>
        <p:spPr>
          <a:xfrm>
            <a:off x="520381" y="1153502"/>
            <a:ext cx="685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Navigation 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81E3-4478-6B52-D618-81902A0D389F}"/>
              </a:ext>
            </a:extLst>
          </p:cNvPr>
          <p:cNvSpPr txBox="1"/>
          <p:nvPr/>
        </p:nvSpPr>
        <p:spPr>
          <a:xfrm>
            <a:off x="395468" y="2298787"/>
            <a:ext cx="336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1)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종속성 패키지 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F2D25-0802-210A-5C7E-7E53E3B30E4E}"/>
              </a:ext>
            </a:extLst>
          </p:cNvPr>
          <p:cNvSpPr txBox="1"/>
          <p:nvPr/>
        </p:nvSpPr>
        <p:spPr>
          <a:xfrm>
            <a:off x="395468" y="1865110"/>
            <a:ext cx="485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1) </a:t>
            </a:r>
            <a:r>
              <a:rPr lang="en-US" altLang="ko-KR" sz="24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Turtlebot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구동 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[</a:t>
            </a:r>
            <a:r>
              <a:rPr lang="en-US" altLang="ko-KR" sz="24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Turtlebot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에서 실행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]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6ED260-FBCC-14F4-FC36-6D06B3BA7C7B}"/>
              </a:ext>
            </a:extLst>
          </p:cNvPr>
          <p:cNvSpPr/>
          <p:nvPr/>
        </p:nvSpPr>
        <p:spPr>
          <a:xfrm>
            <a:off x="353447" y="2354431"/>
            <a:ext cx="11485106" cy="40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$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roslaunch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turtlebot3_bringup  turtlebot3_robot.launch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B5DD5-9D82-3680-57F5-89B13F0D5B04}"/>
              </a:ext>
            </a:extLst>
          </p:cNvPr>
          <p:cNvSpPr txBox="1"/>
          <p:nvPr/>
        </p:nvSpPr>
        <p:spPr>
          <a:xfrm>
            <a:off x="395468" y="2939679"/>
            <a:ext cx="485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2) </a:t>
            </a:r>
            <a:r>
              <a:rPr lang="en-US" altLang="ko-KR" sz="24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Turtlebot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조종 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[PC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에서 실행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964A71-FD84-8109-59E5-06AA922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8C86DE-008E-18B3-CB44-C66899A8F853}"/>
              </a:ext>
            </a:extLst>
          </p:cNvPr>
          <p:cNvSpPr/>
          <p:nvPr/>
        </p:nvSpPr>
        <p:spPr>
          <a:xfrm>
            <a:off x="353447" y="3428728"/>
            <a:ext cx="11485106" cy="40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$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roslaunch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turtlebot3_navigation  turtlebot3_navigation.launch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map_file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:=$HOME/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map.yaml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69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CE263E-44BE-F956-C338-22B8D20F57E7}"/>
              </a:ext>
            </a:extLst>
          </p:cNvPr>
          <p:cNvSpPr/>
          <p:nvPr/>
        </p:nvSpPr>
        <p:spPr>
          <a:xfrm>
            <a:off x="-12191" y="5277"/>
            <a:ext cx="1220419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7DEFA8E-82F2-9945-9997-ABF7F5B2B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3743382"/>
            <a:ext cx="3663522" cy="311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DDED7-1A41-46C2-F79D-F8D1CCB6EEE0}"/>
              </a:ext>
            </a:extLst>
          </p:cNvPr>
          <p:cNvSpPr txBox="1"/>
          <p:nvPr/>
        </p:nvSpPr>
        <p:spPr>
          <a:xfrm>
            <a:off x="-575194" y="1829070"/>
            <a:ext cx="978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8E717-3D5F-4EFE-9F17-E1A5B8C94137}"/>
              </a:ext>
            </a:extLst>
          </p:cNvPr>
          <p:cNvSpPr txBox="1"/>
          <p:nvPr/>
        </p:nvSpPr>
        <p:spPr>
          <a:xfrm>
            <a:off x="5887438" y="4420468"/>
            <a:ext cx="24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구선생 </a:t>
            </a:r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로보틱스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3FA3F-F56E-38C1-88E2-448A5882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000-C4DD-4B02-AD7D-8A269F0C133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5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20045</TotalTime>
  <Words>191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마비옛체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선생</dc:creator>
  <cp:lastModifiedBy>선생 구</cp:lastModifiedBy>
  <cp:revision>848</cp:revision>
  <dcterms:created xsi:type="dcterms:W3CDTF">2022-09-06T17:26:12Z</dcterms:created>
  <dcterms:modified xsi:type="dcterms:W3CDTF">2023-09-16T23:32:28Z</dcterms:modified>
</cp:coreProperties>
</file>