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89" r:id="rId5"/>
    <p:sldId id="293" r:id="rId6"/>
    <p:sldId id="347" r:id="rId7"/>
    <p:sldId id="348" r:id="rId8"/>
    <p:sldId id="315" r:id="rId9"/>
    <p:sldId id="357" r:id="rId10"/>
    <p:sldId id="320" r:id="rId11"/>
    <p:sldId id="321" r:id="rId12"/>
    <p:sldId id="351" r:id="rId13"/>
    <p:sldId id="317" r:id="rId14"/>
    <p:sldId id="352" r:id="rId15"/>
    <p:sldId id="322" r:id="rId16"/>
    <p:sldId id="353" r:id="rId17"/>
    <p:sldId id="354" r:id="rId18"/>
    <p:sldId id="355" r:id="rId19"/>
    <p:sldId id="323" r:id="rId20"/>
    <p:sldId id="298" r:id="rId21"/>
    <p:sldId id="297" r:id="rId22"/>
    <p:sldId id="358" r:id="rId23"/>
    <p:sldId id="356" r:id="rId24"/>
    <p:sldId id="324" r:id="rId25"/>
    <p:sldId id="325" r:id="rId26"/>
    <p:sldId id="326" r:id="rId27"/>
    <p:sldId id="295" r:id="rId28"/>
    <p:sldId id="328" r:id="rId29"/>
    <p:sldId id="327" r:id="rId30"/>
    <p:sldId id="330" r:id="rId31"/>
    <p:sldId id="329" r:id="rId32"/>
    <p:sldId id="296" r:id="rId33"/>
    <p:sldId id="301" r:id="rId34"/>
    <p:sldId id="302" r:id="rId35"/>
    <p:sldId id="307" r:id="rId36"/>
    <p:sldId id="303" r:id="rId37"/>
    <p:sldId id="304" r:id="rId38"/>
    <p:sldId id="305" r:id="rId39"/>
    <p:sldId id="306" r:id="rId40"/>
    <p:sldId id="308" r:id="rId41"/>
    <p:sldId id="309" r:id="rId42"/>
    <p:sldId id="311" r:id="rId43"/>
    <p:sldId id="312" r:id="rId44"/>
    <p:sldId id="313" r:id="rId45"/>
    <p:sldId id="310" r:id="rId46"/>
    <p:sldId id="318" r:id="rId47"/>
    <p:sldId id="319" r:id="rId48"/>
    <p:sldId id="331" r:id="rId49"/>
    <p:sldId id="332" r:id="rId50"/>
    <p:sldId id="314" r:id="rId51"/>
    <p:sldId id="265" r:id="rId52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117"/>
    <a:srgbClr val="DBD6C7"/>
    <a:srgbClr val="F4F4F4"/>
    <a:srgbClr val="C09450"/>
    <a:srgbClr val="E60012"/>
    <a:srgbClr val="606267"/>
    <a:srgbClr val="C0A458"/>
    <a:srgbClr val="CEB560"/>
    <a:srgbClr val="E6C8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4" autoAdjust="0"/>
    <p:restoredTop sz="95246" autoAdjust="0"/>
  </p:normalViewPr>
  <p:slideViewPr>
    <p:cSldViewPr snapToGrid="0" showGuides="1">
      <p:cViewPr varScale="1">
        <p:scale>
          <a:sx n="82" d="100"/>
          <a:sy n="82" d="100"/>
        </p:scale>
        <p:origin x="176" y="392"/>
      </p:cViewPr>
      <p:guideLst>
        <p:guide orient="horz" pos="1071"/>
        <p:guide pos="733"/>
        <p:guide orient="horz" pos="1888"/>
        <p:guide orient="horz" pos="1366"/>
        <p:guide orient="horz" pos="3407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0AE10-DF42-49C2-8EBA-1A134DD6E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 可以参考之前的课件、 </a:t>
            </a:r>
            <a:r>
              <a:rPr kumimoji="1" lang="en-US" altLang="zh-CN" dirty="0" err="1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1010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玩具装箱 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qlwmatt.github.io/JudgeOnline/1867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qlwmatt.github.io/JudgeOnline/3036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qlwmatt.github.io/JudgeOnline/199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9427" y="0"/>
            <a:ext cx="12201427" cy="6858000"/>
          </a:xfrm>
          <a:prstGeom prst="rect">
            <a:avLst/>
          </a:prstGeom>
          <a:blipFill>
            <a:blip r:embed="rId1" cstate="print"/>
            <a:srcRect/>
            <a:stretch>
              <a:fillRect l="-6926" b="-14650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0" name="组合 49"/>
          <p:cNvGrpSpPr/>
          <p:nvPr/>
        </p:nvGrpSpPr>
        <p:grpSpPr>
          <a:xfrm>
            <a:off x="9172350" y="4509127"/>
            <a:ext cx="2451299" cy="2010884"/>
            <a:chOff x="8727900" y="4775200"/>
            <a:chExt cx="3039534" cy="2493433"/>
          </a:xfrm>
          <a:effectLst>
            <a:outerShdw blurRad="25400" dist="25400" dir="8100000" algn="tr" rotWithShape="0">
              <a:prstClr val="black">
                <a:alpha val="10000"/>
              </a:prstClr>
            </a:outerShdw>
          </a:effectLst>
        </p:grpSpPr>
        <p:grpSp>
          <p:nvGrpSpPr>
            <p:cNvPr id="49" name="组合 48"/>
            <p:cNvGrpSpPr/>
            <p:nvPr/>
          </p:nvGrpSpPr>
          <p:grpSpPr>
            <a:xfrm>
              <a:off x="8727900" y="4775200"/>
              <a:ext cx="3039534" cy="2493433"/>
              <a:chOff x="8727900" y="4775200"/>
              <a:chExt cx="3039534" cy="2493433"/>
            </a:xfrm>
            <a:gradFill>
              <a:gsLst>
                <a:gs pos="0">
                  <a:srgbClr val="FFD78E"/>
                </a:gs>
                <a:gs pos="25000">
                  <a:srgbClr val="D7BE6C"/>
                </a:gs>
                <a:gs pos="75000">
                  <a:srgbClr val="B89A54"/>
                </a:gs>
                <a:gs pos="50000">
                  <a:srgbClr val="CBB25D"/>
                </a:gs>
                <a:gs pos="100000">
                  <a:srgbClr val="C1934F"/>
                </a:gs>
              </a:gsLst>
              <a:lin ang="0" scaled="1"/>
            </a:gradFill>
          </p:grpSpPr>
          <p:sp>
            <p:nvSpPr>
              <p:cNvPr id="39" name="任意多边形 38"/>
              <p:cNvSpPr/>
              <p:nvPr/>
            </p:nvSpPr>
            <p:spPr>
              <a:xfrm>
                <a:off x="8727900" y="4775200"/>
                <a:ext cx="1528234" cy="2493433"/>
              </a:xfrm>
              <a:custGeom>
                <a:avLst/>
                <a:gdLst>
                  <a:gd name="connsiteX0" fmla="*/ 0 w 1528234"/>
                  <a:gd name="connsiteY0" fmla="*/ 0 h 2493433"/>
                  <a:gd name="connsiteX1" fmla="*/ 1528234 w 1528234"/>
                  <a:gd name="connsiteY1" fmla="*/ 0 h 2493433"/>
                  <a:gd name="connsiteX2" fmla="*/ 770467 w 1528234"/>
                  <a:gd name="connsiteY2" fmla="*/ 2319867 h 2493433"/>
                  <a:gd name="connsiteX3" fmla="*/ 25400 w 1528234"/>
                  <a:gd name="connsiteY3" fmla="*/ 2493433 h 2493433"/>
                  <a:gd name="connsiteX4" fmla="*/ 1020234 w 1528234"/>
                  <a:gd name="connsiteY4" fmla="*/ 389467 h 2493433"/>
                  <a:gd name="connsiteX5" fmla="*/ 207434 w 1528234"/>
                  <a:gd name="connsiteY5" fmla="*/ 389467 h 2493433"/>
                  <a:gd name="connsiteX6" fmla="*/ 0 w 1528234"/>
                  <a:gd name="connsiteY6" fmla="*/ 0 h 249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234" h="2493433">
                    <a:moveTo>
                      <a:pt x="0" y="0"/>
                    </a:moveTo>
                    <a:lnTo>
                      <a:pt x="1528234" y="0"/>
                    </a:lnTo>
                    <a:lnTo>
                      <a:pt x="770467" y="2319867"/>
                    </a:lnTo>
                    <a:lnTo>
                      <a:pt x="25400" y="2493433"/>
                    </a:lnTo>
                    <a:lnTo>
                      <a:pt x="1020234" y="389467"/>
                    </a:lnTo>
                    <a:lnTo>
                      <a:pt x="207434" y="389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10002134" y="4851402"/>
                <a:ext cx="1765300" cy="1765300"/>
              </a:xfrm>
              <a:custGeom>
                <a:avLst/>
                <a:gdLst>
                  <a:gd name="connsiteX0" fmla="*/ 882650 w 1765300"/>
                  <a:gd name="connsiteY0" fmla="*/ 349157 h 1765300"/>
                  <a:gd name="connsiteX1" fmla="*/ 349157 w 1765300"/>
                  <a:gd name="connsiteY1" fmla="*/ 882650 h 1765300"/>
                  <a:gd name="connsiteX2" fmla="*/ 882650 w 1765300"/>
                  <a:gd name="connsiteY2" fmla="*/ 1416143 h 1765300"/>
                  <a:gd name="connsiteX3" fmla="*/ 1416143 w 1765300"/>
                  <a:gd name="connsiteY3" fmla="*/ 882650 h 1765300"/>
                  <a:gd name="connsiteX4" fmla="*/ 882650 w 1765300"/>
                  <a:gd name="connsiteY4" fmla="*/ 349157 h 1765300"/>
                  <a:gd name="connsiteX5" fmla="*/ 882650 w 1765300"/>
                  <a:gd name="connsiteY5" fmla="*/ 0 h 1765300"/>
                  <a:gd name="connsiteX6" fmla="*/ 1765300 w 1765300"/>
                  <a:gd name="connsiteY6" fmla="*/ 882650 h 1765300"/>
                  <a:gd name="connsiteX7" fmla="*/ 882650 w 1765300"/>
                  <a:gd name="connsiteY7" fmla="*/ 1765300 h 1765300"/>
                  <a:gd name="connsiteX8" fmla="*/ 0 w 1765300"/>
                  <a:gd name="connsiteY8" fmla="*/ 882650 h 1765300"/>
                  <a:gd name="connsiteX9" fmla="*/ 882650 w 1765300"/>
                  <a:gd name="connsiteY9" fmla="*/ 0 h 176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5300" h="1765300">
                    <a:moveTo>
                      <a:pt x="882650" y="349157"/>
                    </a:moveTo>
                    <a:cubicBezTo>
                      <a:pt x="588010" y="349157"/>
                      <a:pt x="349157" y="588010"/>
                      <a:pt x="349157" y="882650"/>
                    </a:cubicBezTo>
                    <a:cubicBezTo>
                      <a:pt x="349157" y="1177290"/>
                      <a:pt x="588010" y="1416143"/>
                      <a:pt x="882650" y="1416143"/>
                    </a:cubicBezTo>
                    <a:cubicBezTo>
                      <a:pt x="1177290" y="1416143"/>
                      <a:pt x="1416143" y="1177290"/>
                      <a:pt x="1416143" y="882650"/>
                    </a:cubicBezTo>
                    <a:cubicBezTo>
                      <a:pt x="1416143" y="588010"/>
                      <a:pt x="1177290" y="349157"/>
                      <a:pt x="882650" y="349157"/>
                    </a:cubicBezTo>
                    <a:close/>
                    <a:moveTo>
                      <a:pt x="882650" y="0"/>
                    </a:moveTo>
                    <a:cubicBezTo>
                      <a:pt x="1370124" y="0"/>
                      <a:pt x="1765300" y="395176"/>
                      <a:pt x="1765300" y="882650"/>
                    </a:cubicBezTo>
                    <a:cubicBezTo>
                      <a:pt x="1765300" y="1370124"/>
                      <a:pt x="1370124" y="1765300"/>
                      <a:pt x="882650" y="1765300"/>
                    </a:cubicBezTo>
                    <a:cubicBezTo>
                      <a:pt x="395176" y="1765300"/>
                      <a:pt x="0" y="1370124"/>
                      <a:pt x="0" y="882650"/>
                    </a:cubicBezTo>
                    <a:cubicBezTo>
                      <a:pt x="0" y="395176"/>
                      <a:pt x="395176" y="0"/>
                      <a:pt x="8826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Freeform 12"/>
              <p:cNvSpPr/>
              <p:nvPr/>
            </p:nvSpPr>
            <p:spPr bwMode="auto">
              <a:xfrm>
                <a:off x="10601152" y="5337571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2"/>
              <p:cNvSpPr/>
              <p:nvPr/>
            </p:nvSpPr>
            <p:spPr bwMode="auto">
              <a:xfrm>
                <a:off x="10409309" y="5505879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2"/>
              <p:cNvSpPr/>
              <p:nvPr/>
            </p:nvSpPr>
            <p:spPr bwMode="auto">
              <a:xfrm>
                <a:off x="10813091" y="5249646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2"/>
              <p:cNvSpPr/>
              <p:nvPr/>
            </p:nvSpPr>
            <p:spPr bwMode="auto">
              <a:xfrm>
                <a:off x="11025030" y="5337571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2"/>
              <p:cNvSpPr/>
              <p:nvPr/>
            </p:nvSpPr>
            <p:spPr bwMode="auto">
              <a:xfrm>
                <a:off x="11216872" y="5505879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7"/>
              <p:cNvSpPr>
                <a:spLocks noEditPoints="1"/>
              </p:cNvSpPr>
              <p:nvPr/>
            </p:nvSpPr>
            <p:spPr bwMode="auto">
              <a:xfrm>
                <a:off x="10420713" y="5575272"/>
                <a:ext cx="928364" cy="442713"/>
              </a:xfrm>
              <a:custGeom>
                <a:avLst/>
                <a:gdLst>
                  <a:gd name="T0" fmla="*/ 3011 w 5016"/>
                  <a:gd name="T1" fmla="*/ 485 h 2392"/>
                  <a:gd name="T2" fmla="*/ 3434 w 5016"/>
                  <a:gd name="T3" fmla="*/ 670 h 2392"/>
                  <a:gd name="T4" fmla="*/ 3628 w 5016"/>
                  <a:gd name="T5" fmla="*/ 535 h 2392"/>
                  <a:gd name="T6" fmla="*/ 3215 w 5016"/>
                  <a:gd name="T7" fmla="*/ 232 h 2392"/>
                  <a:gd name="T8" fmla="*/ 3086 w 5016"/>
                  <a:gd name="T9" fmla="*/ 356 h 2392"/>
                  <a:gd name="T10" fmla="*/ 2725 w 5016"/>
                  <a:gd name="T11" fmla="*/ 553 h 2392"/>
                  <a:gd name="T12" fmla="*/ 2791 w 5016"/>
                  <a:gd name="T13" fmla="*/ 558 h 2392"/>
                  <a:gd name="T14" fmla="*/ 3096 w 5016"/>
                  <a:gd name="T15" fmla="*/ 384 h 2392"/>
                  <a:gd name="T16" fmla="*/ 3303 w 5016"/>
                  <a:gd name="T17" fmla="*/ 0 h 2392"/>
                  <a:gd name="T18" fmla="*/ 3332 w 5016"/>
                  <a:gd name="T19" fmla="*/ 161 h 2392"/>
                  <a:gd name="T20" fmla="*/ 4023 w 5016"/>
                  <a:gd name="T21" fmla="*/ 720 h 2392"/>
                  <a:gd name="T22" fmla="*/ 4042 w 5016"/>
                  <a:gd name="T23" fmla="*/ 687 h 2392"/>
                  <a:gd name="T24" fmla="*/ 4068 w 5016"/>
                  <a:gd name="T25" fmla="*/ 719 h 2392"/>
                  <a:gd name="T26" fmla="*/ 4235 w 5016"/>
                  <a:gd name="T27" fmla="*/ 743 h 2392"/>
                  <a:gd name="T28" fmla="*/ 4210 w 5016"/>
                  <a:gd name="T29" fmla="*/ 842 h 2392"/>
                  <a:gd name="T30" fmla="*/ 4017 w 5016"/>
                  <a:gd name="T31" fmla="*/ 980 h 2392"/>
                  <a:gd name="T32" fmla="*/ 4340 w 5016"/>
                  <a:gd name="T33" fmla="*/ 1057 h 2392"/>
                  <a:gd name="T34" fmla="*/ 4355 w 5016"/>
                  <a:gd name="T35" fmla="*/ 1039 h 2392"/>
                  <a:gd name="T36" fmla="*/ 4384 w 5016"/>
                  <a:gd name="T37" fmla="*/ 1069 h 2392"/>
                  <a:gd name="T38" fmla="*/ 4586 w 5016"/>
                  <a:gd name="T39" fmla="*/ 1097 h 2392"/>
                  <a:gd name="T40" fmla="*/ 4540 w 5016"/>
                  <a:gd name="T41" fmla="*/ 1192 h 2392"/>
                  <a:gd name="T42" fmla="*/ 4318 w 5016"/>
                  <a:gd name="T43" fmla="*/ 1302 h 2392"/>
                  <a:gd name="T44" fmla="*/ 5016 w 5016"/>
                  <a:gd name="T45" fmla="*/ 2392 h 2392"/>
                  <a:gd name="T46" fmla="*/ 929 w 5016"/>
                  <a:gd name="T47" fmla="*/ 1770 h 2392"/>
                  <a:gd name="T48" fmla="*/ 935 w 5016"/>
                  <a:gd name="T49" fmla="*/ 1742 h 2392"/>
                  <a:gd name="T50" fmla="*/ 947 w 5016"/>
                  <a:gd name="T51" fmla="*/ 1759 h 2392"/>
                  <a:gd name="T52" fmla="*/ 964 w 5016"/>
                  <a:gd name="T53" fmla="*/ 1767 h 2392"/>
                  <a:gd name="T54" fmla="*/ 974 w 5016"/>
                  <a:gd name="T55" fmla="*/ 1736 h 2392"/>
                  <a:gd name="T56" fmla="*/ 982 w 5016"/>
                  <a:gd name="T57" fmla="*/ 1764 h 2392"/>
                  <a:gd name="T58" fmla="*/ 1002 w 5016"/>
                  <a:gd name="T59" fmla="*/ 1744 h 2392"/>
                  <a:gd name="T60" fmla="*/ 1014 w 5016"/>
                  <a:gd name="T61" fmla="*/ 1732 h 2392"/>
                  <a:gd name="T62" fmla="*/ 1037 w 5016"/>
                  <a:gd name="T63" fmla="*/ 1757 h 2392"/>
                  <a:gd name="T64" fmla="*/ 1041 w 5016"/>
                  <a:gd name="T65" fmla="*/ 1732 h 2392"/>
                  <a:gd name="T66" fmla="*/ 1056 w 5016"/>
                  <a:gd name="T67" fmla="*/ 1736 h 2392"/>
                  <a:gd name="T68" fmla="*/ 1084 w 5016"/>
                  <a:gd name="T69" fmla="*/ 1527 h 2392"/>
                  <a:gd name="T70" fmla="*/ 1070 w 5016"/>
                  <a:gd name="T71" fmla="*/ 1501 h 2392"/>
                  <a:gd name="T72" fmla="*/ 886 w 5016"/>
                  <a:gd name="T73" fmla="*/ 1431 h 2392"/>
                  <a:gd name="T74" fmla="*/ 880 w 5016"/>
                  <a:gd name="T75" fmla="*/ 1378 h 2392"/>
                  <a:gd name="T76" fmla="*/ 1040 w 5016"/>
                  <a:gd name="T77" fmla="*/ 1363 h 2392"/>
                  <a:gd name="T78" fmla="*/ 1041 w 5016"/>
                  <a:gd name="T79" fmla="*/ 1334 h 2392"/>
                  <a:gd name="T80" fmla="*/ 1066 w 5016"/>
                  <a:gd name="T81" fmla="*/ 1352 h 2392"/>
                  <a:gd name="T82" fmla="*/ 1234 w 5016"/>
                  <a:gd name="T83" fmla="*/ 1202 h 2392"/>
                  <a:gd name="T84" fmla="*/ 1090 w 5016"/>
                  <a:gd name="T85" fmla="*/ 1127 h 2392"/>
                  <a:gd name="T86" fmla="*/ 1094 w 5016"/>
                  <a:gd name="T87" fmla="*/ 1104 h 2392"/>
                  <a:gd name="T88" fmla="*/ 1157 w 5016"/>
                  <a:gd name="T89" fmla="*/ 1091 h 2392"/>
                  <a:gd name="T90" fmla="*/ 1254 w 5016"/>
                  <a:gd name="T91" fmla="*/ 1059 h 2392"/>
                  <a:gd name="T92" fmla="*/ 1275 w 5016"/>
                  <a:gd name="T93" fmla="*/ 1030 h 2392"/>
                  <a:gd name="T94" fmla="*/ 1333 w 5016"/>
                  <a:gd name="T95" fmla="*/ 1015 h 2392"/>
                  <a:gd name="T96" fmla="*/ 1737 w 5016"/>
                  <a:gd name="T97" fmla="*/ 814 h 2392"/>
                  <a:gd name="T98" fmla="*/ 1874 w 5016"/>
                  <a:gd name="T99" fmla="*/ 597 h 2392"/>
                  <a:gd name="T100" fmla="*/ 1883 w 5016"/>
                  <a:gd name="T101" fmla="*/ 583 h 2392"/>
                  <a:gd name="T102" fmla="*/ 1891 w 5016"/>
                  <a:gd name="T103" fmla="*/ 612 h 2392"/>
                  <a:gd name="T104" fmla="*/ 1924 w 5016"/>
                  <a:gd name="T105" fmla="*/ 641 h 2392"/>
                  <a:gd name="T106" fmla="*/ 3230 w 5016"/>
                  <a:gd name="T107" fmla="*/ 79 h 2392"/>
                  <a:gd name="T108" fmla="*/ 3270 w 5016"/>
                  <a:gd name="T109" fmla="*/ 26 h 2392"/>
                  <a:gd name="T110" fmla="*/ 3303 w 5016"/>
                  <a:gd name="T111" fmla="*/ 0 h 2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16" h="2392">
                    <a:moveTo>
                      <a:pt x="3326" y="223"/>
                    </a:moveTo>
                    <a:lnTo>
                      <a:pt x="3283" y="269"/>
                    </a:lnTo>
                    <a:lnTo>
                      <a:pt x="3236" y="314"/>
                    </a:lnTo>
                    <a:lnTo>
                      <a:pt x="3187" y="359"/>
                    </a:lnTo>
                    <a:lnTo>
                      <a:pt x="3134" y="403"/>
                    </a:lnTo>
                    <a:lnTo>
                      <a:pt x="3075" y="444"/>
                    </a:lnTo>
                    <a:lnTo>
                      <a:pt x="3011" y="485"/>
                    </a:lnTo>
                    <a:lnTo>
                      <a:pt x="2941" y="524"/>
                    </a:lnTo>
                    <a:lnTo>
                      <a:pt x="2864" y="562"/>
                    </a:lnTo>
                    <a:lnTo>
                      <a:pt x="2779" y="597"/>
                    </a:lnTo>
                    <a:lnTo>
                      <a:pt x="3139" y="640"/>
                    </a:lnTo>
                    <a:lnTo>
                      <a:pt x="3244" y="650"/>
                    </a:lnTo>
                    <a:lnTo>
                      <a:pt x="3317" y="658"/>
                    </a:lnTo>
                    <a:lnTo>
                      <a:pt x="3434" y="670"/>
                    </a:lnTo>
                    <a:lnTo>
                      <a:pt x="3496" y="676"/>
                    </a:lnTo>
                    <a:lnTo>
                      <a:pt x="3540" y="681"/>
                    </a:lnTo>
                    <a:lnTo>
                      <a:pt x="3726" y="699"/>
                    </a:lnTo>
                    <a:lnTo>
                      <a:pt x="3724" y="697"/>
                    </a:lnTo>
                    <a:lnTo>
                      <a:pt x="3847" y="708"/>
                    </a:lnTo>
                    <a:lnTo>
                      <a:pt x="3736" y="624"/>
                    </a:lnTo>
                    <a:lnTo>
                      <a:pt x="3628" y="535"/>
                    </a:lnTo>
                    <a:lnTo>
                      <a:pt x="3525" y="438"/>
                    </a:lnTo>
                    <a:lnTo>
                      <a:pt x="3423" y="334"/>
                    </a:lnTo>
                    <a:lnTo>
                      <a:pt x="3326" y="223"/>
                    </a:lnTo>
                    <a:close/>
                    <a:moveTo>
                      <a:pt x="3238" y="188"/>
                    </a:moveTo>
                    <a:lnTo>
                      <a:pt x="1906" y="687"/>
                    </a:lnTo>
                    <a:lnTo>
                      <a:pt x="1903" y="708"/>
                    </a:lnTo>
                    <a:lnTo>
                      <a:pt x="3215" y="232"/>
                    </a:lnTo>
                    <a:lnTo>
                      <a:pt x="3241" y="207"/>
                    </a:lnTo>
                    <a:lnTo>
                      <a:pt x="3238" y="188"/>
                    </a:lnTo>
                    <a:close/>
                    <a:moveTo>
                      <a:pt x="3303" y="150"/>
                    </a:moveTo>
                    <a:lnTo>
                      <a:pt x="3251" y="207"/>
                    </a:lnTo>
                    <a:lnTo>
                      <a:pt x="3197" y="260"/>
                    </a:lnTo>
                    <a:lnTo>
                      <a:pt x="3142" y="310"/>
                    </a:lnTo>
                    <a:lnTo>
                      <a:pt x="3086" y="356"/>
                    </a:lnTo>
                    <a:lnTo>
                      <a:pt x="3029" y="398"/>
                    </a:lnTo>
                    <a:lnTo>
                      <a:pt x="2973" y="434"/>
                    </a:lnTo>
                    <a:lnTo>
                      <a:pt x="2920" y="468"/>
                    </a:lnTo>
                    <a:lnTo>
                      <a:pt x="2867" y="497"/>
                    </a:lnTo>
                    <a:lnTo>
                      <a:pt x="2817" y="521"/>
                    </a:lnTo>
                    <a:lnTo>
                      <a:pt x="2769" y="539"/>
                    </a:lnTo>
                    <a:lnTo>
                      <a:pt x="2725" y="553"/>
                    </a:lnTo>
                    <a:lnTo>
                      <a:pt x="2686" y="562"/>
                    </a:lnTo>
                    <a:lnTo>
                      <a:pt x="2651" y="565"/>
                    </a:lnTo>
                    <a:lnTo>
                      <a:pt x="2669" y="574"/>
                    </a:lnTo>
                    <a:lnTo>
                      <a:pt x="2693" y="577"/>
                    </a:lnTo>
                    <a:lnTo>
                      <a:pt x="2722" y="576"/>
                    </a:lnTo>
                    <a:lnTo>
                      <a:pt x="2754" y="568"/>
                    </a:lnTo>
                    <a:lnTo>
                      <a:pt x="2791" y="558"/>
                    </a:lnTo>
                    <a:lnTo>
                      <a:pt x="2830" y="542"/>
                    </a:lnTo>
                    <a:lnTo>
                      <a:pt x="2871" y="524"/>
                    </a:lnTo>
                    <a:lnTo>
                      <a:pt x="2914" y="501"/>
                    </a:lnTo>
                    <a:lnTo>
                      <a:pt x="2959" y="477"/>
                    </a:lnTo>
                    <a:lnTo>
                      <a:pt x="3004" y="448"/>
                    </a:lnTo>
                    <a:lnTo>
                      <a:pt x="3051" y="418"/>
                    </a:lnTo>
                    <a:lnTo>
                      <a:pt x="3096" y="384"/>
                    </a:lnTo>
                    <a:lnTo>
                      <a:pt x="3142" y="349"/>
                    </a:lnTo>
                    <a:lnTo>
                      <a:pt x="3186" y="313"/>
                    </a:lnTo>
                    <a:lnTo>
                      <a:pt x="3228" y="275"/>
                    </a:lnTo>
                    <a:lnTo>
                      <a:pt x="3270" y="237"/>
                    </a:lnTo>
                    <a:lnTo>
                      <a:pt x="3308" y="198"/>
                    </a:lnTo>
                    <a:lnTo>
                      <a:pt x="3303" y="150"/>
                    </a:lnTo>
                    <a:close/>
                    <a:moveTo>
                      <a:pt x="3303" y="0"/>
                    </a:moveTo>
                    <a:lnTo>
                      <a:pt x="3309" y="5"/>
                    </a:lnTo>
                    <a:lnTo>
                      <a:pt x="3315" y="12"/>
                    </a:lnTo>
                    <a:lnTo>
                      <a:pt x="3315" y="56"/>
                    </a:lnTo>
                    <a:lnTo>
                      <a:pt x="3326" y="81"/>
                    </a:lnTo>
                    <a:lnTo>
                      <a:pt x="3332" y="105"/>
                    </a:lnTo>
                    <a:lnTo>
                      <a:pt x="3330" y="129"/>
                    </a:lnTo>
                    <a:lnTo>
                      <a:pt x="3332" y="161"/>
                    </a:lnTo>
                    <a:lnTo>
                      <a:pt x="3415" y="267"/>
                    </a:lnTo>
                    <a:lnTo>
                      <a:pt x="3505" y="366"/>
                    </a:lnTo>
                    <a:lnTo>
                      <a:pt x="3599" y="457"/>
                    </a:lnTo>
                    <a:lnTo>
                      <a:pt x="3697" y="542"/>
                    </a:lnTo>
                    <a:lnTo>
                      <a:pt x="3798" y="621"/>
                    </a:lnTo>
                    <a:lnTo>
                      <a:pt x="3906" y="693"/>
                    </a:lnTo>
                    <a:lnTo>
                      <a:pt x="4023" y="720"/>
                    </a:lnTo>
                    <a:lnTo>
                      <a:pt x="4023" y="699"/>
                    </a:lnTo>
                    <a:lnTo>
                      <a:pt x="4022" y="693"/>
                    </a:lnTo>
                    <a:lnTo>
                      <a:pt x="4022" y="688"/>
                    </a:lnTo>
                    <a:lnTo>
                      <a:pt x="4025" y="684"/>
                    </a:lnTo>
                    <a:lnTo>
                      <a:pt x="4026" y="679"/>
                    </a:lnTo>
                    <a:lnTo>
                      <a:pt x="4030" y="676"/>
                    </a:lnTo>
                    <a:lnTo>
                      <a:pt x="4042" y="687"/>
                    </a:lnTo>
                    <a:lnTo>
                      <a:pt x="4055" y="696"/>
                    </a:lnTo>
                    <a:lnTo>
                      <a:pt x="4077" y="702"/>
                    </a:lnTo>
                    <a:lnTo>
                      <a:pt x="4077" y="706"/>
                    </a:lnTo>
                    <a:lnTo>
                      <a:pt x="4077" y="709"/>
                    </a:lnTo>
                    <a:lnTo>
                      <a:pt x="4075" y="712"/>
                    </a:lnTo>
                    <a:lnTo>
                      <a:pt x="4072" y="715"/>
                    </a:lnTo>
                    <a:lnTo>
                      <a:pt x="4068" y="719"/>
                    </a:lnTo>
                    <a:lnTo>
                      <a:pt x="4063" y="720"/>
                    </a:lnTo>
                    <a:lnTo>
                      <a:pt x="4057" y="723"/>
                    </a:lnTo>
                    <a:lnTo>
                      <a:pt x="4057" y="737"/>
                    </a:lnTo>
                    <a:lnTo>
                      <a:pt x="4109" y="743"/>
                    </a:lnTo>
                    <a:lnTo>
                      <a:pt x="4156" y="746"/>
                    </a:lnTo>
                    <a:lnTo>
                      <a:pt x="4198" y="746"/>
                    </a:lnTo>
                    <a:lnTo>
                      <a:pt x="4235" y="743"/>
                    </a:lnTo>
                    <a:lnTo>
                      <a:pt x="4267" y="735"/>
                    </a:lnTo>
                    <a:lnTo>
                      <a:pt x="4292" y="726"/>
                    </a:lnTo>
                    <a:lnTo>
                      <a:pt x="4296" y="749"/>
                    </a:lnTo>
                    <a:lnTo>
                      <a:pt x="4288" y="773"/>
                    </a:lnTo>
                    <a:lnTo>
                      <a:pt x="4271" y="796"/>
                    </a:lnTo>
                    <a:lnTo>
                      <a:pt x="4245" y="819"/>
                    </a:lnTo>
                    <a:lnTo>
                      <a:pt x="4210" y="842"/>
                    </a:lnTo>
                    <a:lnTo>
                      <a:pt x="4168" y="864"/>
                    </a:lnTo>
                    <a:lnTo>
                      <a:pt x="4118" y="886"/>
                    </a:lnTo>
                    <a:lnTo>
                      <a:pt x="4060" y="907"/>
                    </a:lnTo>
                    <a:lnTo>
                      <a:pt x="3996" y="928"/>
                    </a:lnTo>
                    <a:lnTo>
                      <a:pt x="4007" y="934"/>
                    </a:lnTo>
                    <a:lnTo>
                      <a:pt x="4017" y="939"/>
                    </a:lnTo>
                    <a:lnTo>
                      <a:pt x="4017" y="980"/>
                    </a:lnTo>
                    <a:lnTo>
                      <a:pt x="4043" y="1003"/>
                    </a:lnTo>
                    <a:lnTo>
                      <a:pt x="4051" y="1013"/>
                    </a:lnTo>
                    <a:lnTo>
                      <a:pt x="4060" y="1025"/>
                    </a:lnTo>
                    <a:lnTo>
                      <a:pt x="4338" y="1072"/>
                    </a:lnTo>
                    <a:lnTo>
                      <a:pt x="4340" y="1066"/>
                    </a:lnTo>
                    <a:lnTo>
                      <a:pt x="4340" y="1062"/>
                    </a:lnTo>
                    <a:lnTo>
                      <a:pt x="4340" y="1057"/>
                    </a:lnTo>
                    <a:lnTo>
                      <a:pt x="4338" y="1053"/>
                    </a:lnTo>
                    <a:lnTo>
                      <a:pt x="4337" y="1048"/>
                    </a:lnTo>
                    <a:lnTo>
                      <a:pt x="4335" y="1038"/>
                    </a:lnTo>
                    <a:lnTo>
                      <a:pt x="4337" y="1028"/>
                    </a:lnTo>
                    <a:lnTo>
                      <a:pt x="4344" y="1021"/>
                    </a:lnTo>
                    <a:lnTo>
                      <a:pt x="4349" y="1030"/>
                    </a:lnTo>
                    <a:lnTo>
                      <a:pt x="4355" y="1039"/>
                    </a:lnTo>
                    <a:lnTo>
                      <a:pt x="4364" y="1045"/>
                    </a:lnTo>
                    <a:lnTo>
                      <a:pt x="4378" y="1050"/>
                    </a:lnTo>
                    <a:lnTo>
                      <a:pt x="4397" y="1051"/>
                    </a:lnTo>
                    <a:lnTo>
                      <a:pt x="4396" y="1057"/>
                    </a:lnTo>
                    <a:lnTo>
                      <a:pt x="4393" y="1062"/>
                    </a:lnTo>
                    <a:lnTo>
                      <a:pt x="4388" y="1066"/>
                    </a:lnTo>
                    <a:lnTo>
                      <a:pt x="4384" y="1069"/>
                    </a:lnTo>
                    <a:lnTo>
                      <a:pt x="4378" y="1072"/>
                    </a:lnTo>
                    <a:lnTo>
                      <a:pt x="4375" y="1086"/>
                    </a:lnTo>
                    <a:lnTo>
                      <a:pt x="4431" y="1094"/>
                    </a:lnTo>
                    <a:lnTo>
                      <a:pt x="4479" y="1100"/>
                    </a:lnTo>
                    <a:lnTo>
                      <a:pt x="4520" y="1101"/>
                    </a:lnTo>
                    <a:lnTo>
                      <a:pt x="4555" y="1100"/>
                    </a:lnTo>
                    <a:lnTo>
                      <a:pt x="4586" y="1097"/>
                    </a:lnTo>
                    <a:lnTo>
                      <a:pt x="4610" y="1091"/>
                    </a:lnTo>
                    <a:lnTo>
                      <a:pt x="4628" y="1082"/>
                    </a:lnTo>
                    <a:lnTo>
                      <a:pt x="4624" y="1110"/>
                    </a:lnTo>
                    <a:lnTo>
                      <a:pt x="4610" y="1135"/>
                    </a:lnTo>
                    <a:lnTo>
                      <a:pt x="4592" y="1156"/>
                    </a:lnTo>
                    <a:lnTo>
                      <a:pt x="4569" y="1176"/>
                    </a:lnTo>
                    <a:lnTo>
                      <a:pt x="4540" y="1192"/>
                    </a:lnTo>
                    <a:lnTo>
                      <a:pt x="4510" y="1206"/>
                    </a:lnTo>
                    <a:lnTo>
                      <a:pt x="4475" y="1220"/>
                    </a:lnTo>
                    <a:lnTo>
                      <a:pt x="4437" y="1232"/>
                    </a:lnTo>
                    <a:lnTo>
                      <a:pt x="4399" y="1243"/>
                    </a:lnTo>
                    <a:lnTo>
                      <a:pt x="4359" y="1253"/>
                    </a:lnTo>
                    <a:lnTo>
                      <a:pt x="4320" y="1262"/>
                    </a:lnTo>
                    <a:lnTo>
                      <a:pt x="4318" y="1302"/>
                    </a:lnTo>
                    <a:lnTo>
                      <a:pt x="4299" y="1314"/>
                    </a:lnTo>
                    <a:lnTo>
                      <a:pt x="4139" y="1344"/>
                    </a:lnTo>
                    <a:lnTo>
                      <a:pt x="4137" y="1369"/>
                    </a:lnTo>
                    <a:lnTo>
                      <a:pt x="4510" y="1398"/>
                    </a:lnTo>
                    <a:lnTo>
                      <a:pt x="4510" y="2277"/>
                    </a:lnTo>
                    <a:lnTo>
                      <a:pt x="5016" y="2277"/>
                    </a:lnTo>
                    <a:lnTo>
                      <a:pt x="5016" y="2392"/>
                    </a:lnTo>
                    <a:lnTo>
                      <a:pt x="0" y="2392"/>
                    </a:lnTo>
                    <a:lnTo>
                      <a:pt x="0" y="2277"/>
                    </a:lnTo>
                    <a:lnTo>
                      <a:pt x="344" y="2277"/>
                    </a:lnTo>
                    <a:lnTo>
                      <a:pt x="342" y="1881"/>
                    </a:lnTo>
                    <a:lnTo>
                      <a:pt x="927" y="1777"/>
                    </a:lnTo>
                    <a:lnTo>
                      <a:pt x="927" y="1773"/>
                    </a:lnTo>
                    <a:lnTo>
                      <a:pt x="929" y="1770"/>
                    </a:lnTo>
                    <a:lnTo>
                      <a:pt x="930" y="1765"/>
                    </a:lnTo>
                    <a:lnTo>
                      <a:pt x="929" y="1762"/>
                    </a:lnTo>
                    <a:lnTo>
                      <a:pt x="927" y="1757"/>
                    </a:lnTo>
                    <a:lnTo>
                      <a:pt x="929" y="1754"/>
                    </a:lnTo>
                    <a:lnTo>
                      <a:pt x="930" y="1750"/>
                    </a:lnTo>
                    <a:lnTo>
                      <a:pt x="933" y="1747"/>
                    </a:lnTo>
                    <a:lnTo>
                      <a:pt x="935" y="1742"/>
                    </a:lnTo>
                    <a:lnTo>
                      <a:pt x="936" y="1741"/>
                    </a:lnTo>
                    <a:lnTo>
                      <a:pt x="938" y="1742"/>
                    </a:lnTo>
                    <a:lnTo>
                      <a:pt x="941" y="1745"/>
                    </a:lnTo>
                    <a:lnTo>
                      <a:pt x="942" y="1748"/>
                    </a:lnTo>
                    <a:lnTo>
                      <a:pt x="945" y="1751"/>
                    </a:lnTo>
                    <a:lnTo>
                      <a:pt x="947" y="1754"/>
                    </a:lnTo>
                    <a:lnTo>
                      <a:pt x="947" y="1759"/>
                    </a:lnTo>
                    <a:lnTo>
                      <a:pt x="947" y="1762"/>
                    </a:lnTo>
                    <a:lnTo>
                      <a:pt x="947" y="1765"/>
                    </a:lnTo>
                    <a:lnTo>
                      <a:pt x="947" y="1767"/>
                    </a:lnTo>
                    <a:lnTo>
                      <a:pt x="948" y="1770"/>
                    </a:lnTo>
                    <a:lnTo>
                      <a:pt x="948" y="1773"/>
                    </a:lnTo>
                    <a:lnTo>
                      <a:pt x="964" y="1770"/>
                    </a:lnTo>
                    <a:lnTo>
                      <a:pt x="964" y="1767"/>
                    </a:lnTo>
                    <a:lnTo>
                      <a:pt x="965" y="1762"/>
                    </a:lnTo>
                    <a:lnTo>
                      <a:pt x="965" y="1757"/>
                    </a:lnTo>
                    <a:lnTo>
                      <a:pt x="964" y="1751"/>
                    </a:lnTo>
                    <a:lnTo>
                      <a:pt x="965" y="1745"/>
                    </a:lnTo>
                    <a:lnTo>
                      <a:pt x="967" y="1741"/>
                    </a:lnTo>
                    <a:lnTo>
                      <a:pt x="971" y="1738"/>
                    </a:lnTo>
                    <a:lnTo>
                      <a:pt x="974" y="1736"/>
                    </a:lnTo>
                    <a:lnTo>
                      <a:pt x="977" y="1739"/>
                    </a:lnTo>
                    <a:lnTo>
                      <a:pt x="980" y="1742"/>
                    </a:lnTo>
                    <a:lnTo>
                      <a:pt x="982" y="1747"/>
                    </a:lnTo>
                    <a:lnTo>
                      <a:pt x="982" y="1751"/>
                    </a:lnTo>
                    <a:lnTo>
                      <a:pt x="982" y="1756"/>
                    </a:lnTo>
                    <a:lnTo>
                      <a:pt x="982" y="1759"/>
                    </a:lnTo>
                    <a:lnTo>
                      <a:pt x="982" y="1764"/>
                    </a:lnTo>
                    <a:lnTo>
                      <a:pt x="983" y="1767"/>
                    </a:lnTo>
                    <a:lnTo>
                      <a:pt x="1000" y="1764"/>
                    </a:lnTo>
                    <a:lnTo>
                      <a:pt x="1000" y="1761"/>
                    </a:lnTo>
                    <a:lnTo>
                      <a:pt x="1002" y="1756"/>
                    </a:lnTo>
                    <a:lnTo>
                      <a:pt x="1003" y="1753"/>
                    </a:lnTo>
                    <a:lnTo>
                      <a:pt x="1003" y="1748"/>
                    </a:lnTo>
                    <a:lnTo>
                      <a:pt x="1002" y="1744"/>
                    </a:lnTo>
                    <a:lnTo>
                      <a:pt x="1003" y="1739"/>
                    </a:lnTo>
                    <a:lnTo>
                      <a:pt x="1006" y="1735"/>
                    </a:lnTo>
                    <a:lnTo>
                      <a:pt x="1008" y="1732"/>
                    </a:lnTo>
                    <a:lnTo>
                      <a:pt x="1009" y="1730"/>
                    </a:lnTo>
                    <a:lnTo>
                      <a:pt x="1011" y="1729"/>
                    </a:lnTo>
                    <a:lnTo>
                      <a:pt x="1012" y="1730"/>
                    </a:lnTo>
                    <a:lnTo>
                      <a:pt x="1014" y="1732"/>
                    </a:lnTo>
                    <a:lnTo>
                      <a:pt x="1017" y="1736"/>
                    </a:lnTo>
                    <a:lnTo>
                      <a:pt x="1018" y="1742"/>
                    </a:lnTo>
                    <a:lnTo>
                      <a:pt x="1017" y="1748"/>
                    </a:lnTo>
                    <a:lnTo>
                      <a:pt x="1017" y="1753"/>
                    </a:lnTo>
                    <a:lnTo>
                      <a:pt x="1018" y="1756"/>
                    </a:lnTo>
                    <a:lnTo>
                      <a:pt x="1020" y="1761"/>
                    </a:lnTo>
                    <a:lnTo>
                      <a:pt x="1037" y="1757"/>
                    </a:lnTo>
                    <a:lnTo>
                      <a:pt x="1038" y="1753"/>
                    </a:lnTo>
                    <a:lnTo>
                      <a:pt x="1040" y="1750"/>
                    </a:lnTo>
                    <a:lnTo>
                      <a:pt x="1041" y="1747"/>
                    </a:lnTo>
                    <a:lnTo>
                      <a:pt x="1040" y="1744"/>
                    </a:lnTo>
                    <a:lnTo>
                      <a:pt x="1040" y="1739"/>
                    </a:lnTo>
                    <a:lnTo>
                      <a:pt x="1040" y="1735"/>
                    </a:lnTo>
                    <a:lnTo>
                      <a:pt x="1041" y="1732"/>
                    </a:lnTo>
                    <a:lnTo>
                      <a:pt x="1044" y="1729"/>
                    </a:lnTo>
                    <a:lnTo>
                      <a:pt x="1046" y="1724"/>
                    </a:lnTo>
                    <a:lnTo>
                      <a:pt x="1049" y="1723"/>
                    </a:lnTo>
                    <a:lnTo>
                      <a:pt x="1050" y="1724"/>
                    </a:lnTo>
                    <a:lnTo>
                      <a:pt x="1053" y="1727"/>
                    </a:lnTo>
                    <a:lnTo>
                      <a:pt x="1056" y="1732"/>
                    </a:lnTo>
                    <a:lnTo>
                      <a:pt x="1056" y="1736"/>
                    </a:lnTo>
                    <a:lnTo>
                      <a:pt x="1058" y="1742"/>
                    </a:lnTo>
                    <a:lnTo>
                      <a:pt x="1058" y="1745"/>
                    </a:lnTo>
                    <a:lnTo>
                      <a:pt x="1059" y="1750"/>
                    </a:lnTo>
                    <a:lnTo>
                      <a:pt x="1061" y="1754"/>
                    </a:lnTo>
                    <a:lnTo>
                      <a:pt x="1076" y="1753"/>
                    </a:lnTo>
                    <a:lnTo>
                      <a:pt x="1088" y="1530"/>
                    </a:lnTo>
                    <a:lnTo>
                      <a:pt x="1084" y="1527"/>
                    </a:lnTo>
                    <a:lnTo>
                      <a:pt x="1079" y="1525"/>
                    </a:lnTo>
                    <a:lnTo>
                      <a:pt x="1076" y="1522"/>
                    </a:lnTo>
                    <a:lnTo>
                      <a:pt x="1075" y="1517"/>
                    </a:lnTo>
                    <a:lnTo>
                      <a:pt x="1073" y="1514"/>
                    </a:lnTo>
                    <a:lnTo>
                      <a:pt x="1075" y="1510"/>
                    </a:lnTo>
                    <a:lnTo>
                      <a:pt x="1073" y="1505"/>
                    </a:lnTo>
                    <a:lnTo>
                      <a:pt x="1070" y="1501"/>
                    </a:lnTo>
                    <a:lnTo>
                      <a:pt x="1050" y="1495"/>
                    </a:lnTo>
                    <a:lnTo>
                      <a:pt x="1032" y="1484"/>
                    </a:lnTo>
                    <a:lnTo>
                      <a:pt x="1015" y="1467"/>
                    </a:lnTo>
                    <a:lnTo>
                      <a:pt x="985" y="1455"/>
                    </a:lnTo>
                    <a:lnTo>
                      <a:pt x="910" y="1437"/>
                    </a:lnTo>
                    <a:lnTo>
                      <a:pt x="897" y="1435"/>
                    </a:lnTo>
                    <a:lnTo>
                      <a:pt x="886" y="1431"/>
                    </a:lnTo>
                    <a:lnTo>
                      <a:pt x="880" y="1425"/>
                    </a:lnTo>
                    <a:lnTo>
                      <a:pt x="876" y="1416"/>
                    </a:lnTo>
                    <a:lnTo>
                      <a:pt x="892" y="1419"/>
                    </a:lnTo>
                    <a:lnTo>
                      <a:pt x="880" y="1404"/>
                    </a:lnTo>
                    <a:lnTo>
                      <a:pt x="874" y="1388"/>
                    </a:lnTo>
                    <a:lnTo>
                      <a:pt x="874" y="1370"/>
                    </a:lnTo>
                    <a:lnTo>
                      <a:pt x="880" y="1378"/>
                    </a:lnTo>
                    <a:lnTo>
                      <a:pt x="894" y="1381"/>
                    </a:lnTo>
                    <a:lnTo>
                      <a:pt x="912" y="1382"/>
                    </a:lnTo>
                    <a:lnTo>
                      <a:pt x="933" y="1381"/>
                    </a:lnTo>
                    <a:lnTo>
                      <a:pt x="958" y="1376"/>
                    </a:lnTo>
                    <a:lnTo>
                      <a:pt x="985" y="1373"/>
                    </a:lnTo>
                    <a:lnTo>
                      <a:pt x="1012" y="1369"/>
                    </a:lnTo>
                    <a:lnTo>
                      <a:pt x="1040" y="1363"/>
                    </a:lnTo>
                    <a:lnTo>
                      <a:pt x="1041" y="1352"/>
                    </a:lnTo>
                    <a:lnTo>
                      <a:pt x="1037" y="1350"/>
                    </a:lnTo>
                    <a:lnTo>
                      <a:pt x="1032" y="1347"/>
                    </a:lnTo>
                    <a:lnTo>
                      <a:pt x="1029" y="1343"/>
                    </a:lnTo>
                    <a:lnTo>
                      <a:pt x="1028" y="1338"/>
                    </a:lnTo>
                    <a:lnTo>
                      <a:pt x="1028" y="1332"/>
                    </a:lnTo>
                    <a:lnTo>
                      <a:pt x="1041" y="1334"/>
                    </a:lnTo>
                    <a:lnTo>
                      <a:pt x="1050" y="1332"/>
                    </a:lnTo>
                    <a:lnTo>
                      <a:pt x="1055" y="1328"/>
                    </a:lnTo>
                    <a:lnTo>
                      <a:pt x="1059" y="1323"/>
                    </a:lnTo>
                    <a:lnTo>
                      <a:pt x="1062" y="1317"/>
                    </a:lnTo>
                    <a:lnTo>
                      <a:pt x="1067" y="1323"/>
                    </a:lnTo>
                    <a:lnTo>
                      <a:pt x="1069" y="1334"/>
                    </a:lnTo>
                    <a:lnTo>
                      <a:pt x="1066" y="1352"/>
                    </a:lnTo>
                    <a:lnTo>
                      <a:pt x="1260" y="1303"/>
                    </a:lnTo>
                    <a:lnTo>
                      <a:pt x="1263" y="1271"/>
                    </a:lnTo>
                    <a:lnTo>
                      <a:pt x="1272" y="1268"/>
                    </a:lnTo>
                    <a:lnTo>
                      <a:pt x="1281" y="1267"/>
                    </a:lnTo>
                    <a:lnTo>
                      <a:pt x="1283" y="1226"/>
                    </a:lnTo>
                    <a:lnTo>
                      <a:pt x="1256" y="1215"/>
                    </a:lnTo>
                    <a:lnTo>
                      <a:pt x="1234" y="1202"/>
                    </a:lnTo>
                    <a:lnTo>
                      <a:pt x="1218" y="1186"/>
                    </a:lnTo>
                    <a:lnTo>
                      <a:pt x="1205" y="1170"/>
                    </a:lnTo>
                    <a:lnTo>
                      <a:pt x="1137" y="1150"/>
                    </a:lnTo>
                    <a:lnTo>
                      <a:pt x="1119" y="1151"/>
                    </a:lnTo>
                    <a:lnTo>
                      <a:pt x="1107" y="1148"/>
                    </a:lnTo>
                    <a:lnTo>
                      <a:pt x="1096" y="1139"/>
                    </a:lnTo>
                    <a:lnTo>
                      <a:pt x="1090" y="1127"/>
                    </a:lnTo>
                    <a:lnTo>
                      <a:pt x="1093" y="1130"/>
                    </a:lnTo>
                    <a:lnTo>
                      <a:pt x="1097" y="1130"/>
                    </a:lnTo>
                    <a:lnTo>
                      <a:pt x="1100" y="1132"/>
                    </a:lnTo>
                    <a:lnTo>
                      <a:pt x="1105" y="1133"/>
                    </a:lnTo>
                    <a:lnTo>
                      <a:pt x="1110" y="1132"/>
                    </a:lnTo>
                    <a:lnTo>
                      <a:pt x="1099" y="1118"/>
                    </a:lnTo>
                    <a:lnTo>
                      <a:pt x="1094" y="1104"/>
                    </a:lnTo>
                    <a:lnTo>
                      <a:pt x="1097" y="1091"/>
                    </a:lnTo>
                    <a:lnTo>
                      <a:pt x="1105" y="1079"/>
                    </a:lnTo>
                    <a:lnTo>
                      <a:pt x="1114" y="1071"/>
                    </a:lnTo>
                    <a:lnTo>
                      <a:pt x="1116" y="1082"/>
                    </a:lnTo>
                    <a:lnTo>
                      <a:pt x="1123" y="1088"/>
                    </a:lnTo>
                    <a:lnTo>
                      <a:pt x="1138" y="1091"/>
                    </a:lnTo>
                    <a:lnTo>
                      <a:pt x="1157" y="1091"/>
                    </a:lnTo>
                    <a:lnTo>
                      <a:pt x="1178" y="1088"/>
                    </a:lnTo>
                    <a:lnTo>
                      <a:pt x="1204" y="1083"/>
                    </a:lnTo>
                    <a:lnTo>
                      <a:pt x="1231" y="1079"/>
                    </a:lnTo>
                    <a:lnTo>
                      <a:pt x="1260" y="1072"/>
                    </a:lnTo>
                    <a:lnTo>
                      <a:pt x="1260" y="1066"/>
                    </a:lnTo>
                    <a:lnTo>
                      <a:pt x="1259" y="1060"/>
                    </a:lnTo>
                    <a:lnTo>
                      <a:pt x="1254" y="1059"/>
                    </a:lnTo>
                    <a:lnTo>
                      <a:pt x="1249" y="1056"/>
                    </a:lnTo>
                    <a:lnTo>
                      <a:pt x="1246" y="1051"/>
                    </a:lnTo>
                    <a:lnTo>
                      <a:pt x="1246" y="1048"/>
                    </a:lnTo>
                    <a:lnTo>
                      <a:pt x="1246" y="1044"/>
                    </a:lnTo>
                    <a:lnTo>
                      <a:pt x="1249" y="1038"/>
                    </a:lnTo>
                    <a:lnTo>
                      <a:pt x="1265" y="1034"/>
                    </a:lnTo>
                    <a:lnTo>
                      <a:pt x="1275" y="1030"/>
                    </a:lnTo>
                    <a:lnTo>
                      <a:pt x="1281" y="1022"/>
                    </a:lnTo>
                    <a:lnTo>
                      <a:pt x="1284" y="1028"/>
                    </a:lnTo>
                    <a:lnTo>
                      <a:pt x="1289" y="1034"/>
                    </a:lnTo>
                    <a:lnTo>
                      <a:pt x="1307" y="1027"/>
                    </a:lnTo>
                    <a:lnTo>
                      <a:pt x="1319" y="1016"/>
                    </a:lnTo>
                    <a:lnTo>
                      <a:pt x="1328" y="1004"/>
                    </a:lnTo>
                    <a:lnTo>
                      <a:pt x="1333" y="1015"/>
                    </a:lnTo>
                    <a:lnTo>
                      <a:pt x="1335" y="1025"/>
                    </a:lnTo>
                    <a:lnTo>
                      <a:pt x="1333" y="1038"/>
                    </a:lnTo>
                    <a:lnTo>
                      <a:pt x="1426" y="1001"/>
                    </a:lnTo>
                    <a:lnTo>
                      <a:pt x="1512" y="960"/>
                    </a:lnTo>
                    <a:lnTo>
                      <a:pt x="1593" y="914"/>
                    </a:lnTo>
                    <a:lnTo>
                      <a:pt x="1667" y="866"/>
                    </a:lnTo>
                    <a:lnTo>
                      <a:pt x="1737" y="814"/>
                    </a:lnTo>
                    <a:lnTo>
                      <a:pt x="1801" y="760"/>
                    </a:lnTo>
                    <a:lnTo>
                      <a:pt x="1859" y="702"/>
                    </a:lnTo>
                    <a:lnTo>
                      <a:pt x="1860" y="673"/>
                    </a:lnTo>
                    <a:lnTo>
                      <a:pt x="1864" y="646"/>
                    </a:lnTo>
                    <a:lnTo>
                      <a:pt x="1873" y="620"/>
                    </a:lnTo>
                    <a:lnTo>
                      <a:pt x="1874" y="608"/>
                    </a:lnTo>
                    <a:lnTo>
                      <a:pt x="1874" y="597"/>
                    </a:lnTo>
                    <a:lnTo>
                      <a:pt x="1876" y="589"/>
                    </a:lnTo>
                    <a:lnTo>
                      <a:pt x="1877" y="585"/>
                    </a:lnTo>
                    <a:lnTo>
                      <a:pt x="1879" y="582"/>
                    </a:lnTo>
                    <a:lnTo>
                      <a:pt x="1879" y="579"/>
                    </a:lnTo>
                    <a:lnTo>
                      <a:pt x="1880" y="579"/>
                    </a:lnTo>
                    <a:lnTo>
                      <a:pt x="1882" y="580"/>
                    </a:lnTo>
                    <a:lnTo>
                      <a:pt x="1883" y="583"/>
                    </a:lnTo>
                    <a:lnTo>
                      <a:pt x="1883" y="586"/>
                    </a:lnTo>
                    <a:lnTo>
                      <a:pt x="1885" y="589"/>
                    </a:lnTo>
                    <a:lnTo>
                      <a:pt x="1886" y="594"/>
                    </a:lnTo>
                    <a:lnTo>
                      <a:pt x="1888" y="599"/>
                    </a:lnTo>
                    <a:lnTo>
                      <a:pt x="1888" y="603"/>
                    </a:lnTo>
                    <a:lnTo>
                      <a:pt x="1889" y="608"/>
                    </a:lnTo>
                    <a:lnTo>
                      <a:pt x="1891" y="612"/>
                    </a:lnTo>
                    <a:lnTo>
                      <a:pt x="1898" y="586"/>
                    </a:lnTo>
                    <a:lnTo>
                      <a:pt x="1905" y="570"/>
                    </a:lnTo>
                    <a:lnTo>
                      <a:pt x="1912" y="564"/>
                    </a:lnTo>
                    <a:lnTo>
                      <a:pt x="1918" y="568"/>
                    </a:lnTo>
                    <a:lnTo>
                      <a:pt x="1926" y="583"/>
                    </a:lnTo>
                    <a:lnTo>
                      <a:pt x="1924" y="614"/>
                    </a:lnTo>
                    <a:lnTo>
                      <a:pt x="1924" y="641"/>
                    </a:lnTo>
                    <a:lnTo>
                      <a:pt x="1923" y="659"/>
                    </a:lnTo>
                    <a:lnTo>
                      <a:pt x="1924" y="671"/>
                    </a:lnTo>
                    <a:lnTo>
                      <a:pt x="3225" y="181"/>
                    </a:lnTo>
                    <a:lnTo>
                      <a:pt x="3233" y="161"/>
                    </a:lnTo>
                    <a:lnTo>
                      <a:pt x="3239" y="141"/>
                    </a:lnTo>
                    <a:lnTo>
                      <a:pt x="3238" y="111"/>
                    </a:lnTo>
                    <a:lnTo>
                      <a:pt x="3230" y="79"/>
                    </a:lnTo>
                    <a:lnTo>
                      <a:pt x="3227" y="59"/>
                    </a:lnTo>
                    <a:lnTo>
                      <a:pt x="3230" y="43"/>
                    </a:lnTo>
                    <a:lnTo>
                      <a:pt x="3236" y="30"/>
                    </a:lnTo>
                    <a:lnTo>
                      <a:pt x="3244" y="21"/>
                    </a:lnTo>
                    <a:lnTo>
                      <a:pt x="3253" y="18"/>
                    </a:lnTo>
                    <a:lnTo>
                      <a:pt x="3262" y="20"/>
                    </a:lnTo>
                    <a:lnTo>
                      <a:pt x="3270" y="26"/>
                    </a:lnTo>
                    <a:lnTo>
                      <a:pt x="3276" y="38"/>
                    </a:lnTo>
                    <a:lnTo>
                      <a:pt x="3277" y="56"/>
                    </a:lnTo>
                    <a:lnTo>
                      <a:pt x="3286" y="67"/>
                    </a:lnTo>
                    <a:lnTo>
                      <a:pt x="3289" y="21"/>
                    </a:lnTo>
                    <a:lnTo>
                      <a:pt x="3292" y="8"/>
                    </a:lnTo>
                    <a:lnTo>
                      <a:pt x="3298" y="0"/>
                    </a:lnTo>
                    <a:lnTo>
                      <a:pt x="33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0638006" y="6074296"/>
                <a:ext cx="490450" cy="83552"/>
              </a:xfrm>
              <a:custGeom>
                <a:avLst/>
                <a:gdLst/>
                <a:ahLst/>
                <a:cxnLst/>
                <a:rect l="l" t="t" r="r" b="b"/>
                <a:pathLst>
                  <a:path w="548040" h="93364">
                    <a:moveTo>
                      <a:pt x="253079" y="53988"/>
                    </a:moveTo>
                    <a:lnTo>
                      <a:pt x="286264" y="53988"/>
                    </a:lnTo>
                    <a:lnTo>
                      <a:pt x="286264" y="61417"/>
                    </a:lnTo>
                    <a:lnTo>
                      <a:pt x="253079" y="61417"/>
                    </a:lnTo>
                    <a:close/>
                    <a:moveTo>
                      <a:pt x="161458" y="24889"/>
                    </a:moveTo>
                    <a:lnTo>
                      <a:pt x="135207" y="61912"/>
                    </a:lnTo>
                    <a:lnTo>
                      <a:pt x="161458" y="61912"/>
                    </a:lnTo>
                    <a:close/>
                    <a:moveTo>
                      <a:pt x="520674" y="8668"/>
                    </a:moveTo>
                    <a:cubicBezTo>
                      <a:pt x="515474" y="8668"/>
                      <a:pt x="511057" y="10484"/>
                      <a:pt x="507425" y="14116"/>
                    </a:cubicBezTo>
                    <a:cubicBezTo>
                      <a:pt x="503793" y="17748"/>
                      <a:pt x="501977" y="22165"/>
                      <a:pt x="501977" y="27365"/>
                    </a:cubicBezTo>
                    <a:cubicBezTo>
                      <a:pt x="501977" y="32566"/>
                      <a:pt x="503793" y="36982"/>
                      <a:pt x="507425" y="40615"/>
                    </a:cubicBezTo>
                    <a:cubicBezTo>
                      <a:pt x="511057" y="44247"/>
                      <a:pt x="515474" y="46063"/>
                      <a:pt x="520674" y="46063"/>
                    </a:cubicBezTo>
                    <a:cubicBezTo>
                      <a:pt x="525875" y="46063"/>
                      <a:pt x="530292" y="44226"/>
                      <a:pt x="533924" y="40553"/>
                    </a:cubicBezTo>
                    <a:cubicBezTo>
                      <a:pt x="537556" y="36879"/>
                      <a:pt x="539372" y="32483"/>
                      <a:pt x="539372" y="27365"/>
                    </a:cubicBezTo>
                    <a:cubicBezTo>
                      <a:pt x="539372" y="22247"/>
                      <a:pt x="537556" y="17851"/>
                      <a:pt x="533924" y="14178"/>
                    </a:cubicBezTo>
                    <a:cubicBezTo>
                      <a:pt x="530292" y="10504"/>
                      <a:pt x="525875" y="8668"/>
                      <a:pt x="520674" y="8668"/>
                    </a:cubicBezTo>
                    <a:close/>
                    <a:moveTo>
                      <a:pt x="215875" y="8668"/>
                    </a:moveTo>
                    <a:cubicBezTo>
                      <a:pt x="210674" y="8668"/>
                      <a:pt x="206257" y="10484"/>
                      <a:pt x="202625" y="14116"/>
                    </a:cubicBezTo>
                    <a:cubicBezTo>
                      <a:pt x="198993" y="17748"/>
                      <a:pt x="197177" y="22165"/>
                      <a:pt x="197177" y="27365"/>
                    </a:cubicBezTo>
                    <a:cubicBezTo>
                      <a:pt x="197177" y="32566"/>
                      <a:pt x="198993" y="36982"/>
                      <a:pt x="202625" y="40615"/>
                    </a:cubicBezTo>
                    <a:cubicBezTo>
                      <a:pt x="206257" y="44247"/>
                      <a:pt x="210674" y="46063"/>
                      <a:pt x="215875" y="46063"/>
                    </a:cubicBezTo>
                    <a:cubicBezTo>
                      <a:pt x="221075" y="46063"/>
                      <a:pt x="225492" y="44226"/>
                      <a:pt x="229124" y="40553"/>
                    </a:cubicBezTo>
                    <a:cubicBezTo>
                      <a:pt x="232756" y="36879"/>
                      <a:pt x="234572" y="32483"/>
                      <a:pt x="234572" y="27365"/>
                    </a:cubicBezTo>
                    <a:cubicBezTo>
                      <a:pt x="234572" y="22247"/>
                      <a:pt x="232756" y="17851"/>
                      <a:pt x="229124" y="14178"/>
                    </a:cubicBezTo>
                    <a:cubicBezTo>
                      <a:pt x="225492" y="10504"/>
                      <a:pt x="221075" y="8668"/>
                      <a:pt x="215875" y="8668"/>
                    </a:cubicBezTo>
                    <a:close/>
                    <a:moveTo>
                      <a:pt x="82524" y="8668"/>
                    </a:moveTo>
                    <a:cubicBezTo>
                      <a:pt x="77324" y="8668"/>
                      <a:pt x="72907" y="10484"/>
                      <a:pt x="69275" y="14116"/>
                    </a:cubicBezTo>
                    <a:cubicBezTo>
                      <a:pt x="65643" y="17748"/>
                      <a:pt x="63827" y="22165"/>
                      <a:pt x="63827" y="27365"/>
                    </a:cubicBezTo>
                    <a:cubicBezTo>
                      <a:pt x="63827" y="32566"/>
                      <a:pt x="65643" y="36982"/>
                      <a:pt x="69275" y="40615"/>
                    </a:cubicBezTo>
                    <a:cubicBezTo>
                      <a:pt x="72907" y="44247"/>
                      <a:pt x="77324" y="46063"/>
                      <a:pt x="82524" y="46063"/>
                    </a:cubicBezTo>
                    <a:cubicBezTo>
                      <a:pt x="87725" y="46063"/>
                      <a:pt x="92142" y="44226"/>
                      <a:pt x="95774" y="40553"/>
                    </a:cubicBezTo>
                    <a:cubicBezTo>
                      <a:pt x="99406" y="36879"/>
                      <a:pt x="101222" y="32483"/>
                      <a:pt x="101222" y="27365"/>
                    </a:cubicBezTo>
                    <a:cubicBezTo>
                      <a:pt x="101222" y="22247"/>
                      <a:pt x="99406" y="17851"/>
                      <a:pt x="95774" y="14178"/>
                    </a:cubicBezTo>
                    <a:cubicBezTo>
                      <a:pt x="92142" y="10504"/>
                      <a:pt x="87725" y="8668"/>
                      <a:pt x="82524" y="8668"/>
                    </a:cubicBezTo>
                    <a:close/>
                    <a:moveTo>
                      <a:pt x="387944" y="8420"/>
                    </a:moveTo>
                    <a:cubicBezTo>
                      <a:pt x="381092" y="8420"/>
                      <a:pt x="375767" y="11722"/>
                      <a:pt x="371970" y="18326"/>
                    </a:cubicBezTo>
                    <a:cubicBezTo>
                      <a:pt x="368173" y="24930"/>
                      <a:pt x="366274" y="34465"/>
                      <a:pt x="366274" y="46930"/>
                    </a:cubicBezTo>
                    <a:cubicBezTo>
                      <a:pt x="366274" y="72520"/>
                      <a:pt x="373497" y="85315"/>
                      <a:pt x="387944" y="85315"/>
                    </a:cubicBezTo>
                    <a:cubicBezTo>
                      <a:pt x="394960" y="85315"/>
                      <a:pt x="400429" y="81951"/>
                      <a:pt x="404350" y="75224"/>
                    </a:cubicBezTo>
                    <a:cubicBezTo>
                      <a:pt x="408272" y="68496"/>
                      <a:pt x="410232" y="59064"/>
                      <a:pt x="410232" y="46930"/>
                    </a:cubicBezTo>
                    <a:cubicBezTo>
                      <a:pt x="410232" y="34465"/>
                      <a:pt x="408210" y="24930"/>
                      <a:pt x="404165" y="18326"/>
                    </a:cubicBezTo>
                    <a:cubicBezTo>
                      <a:pt x="400120" y="11722"/>
                      <a:pt x="394713" y="8420"/>
                      <a:pt x="387944" y="8420"/>
                    </a:cubicBezTo>
                    <a:close/>
                    <a:moveTo>
                      <a:pt x="443474" y="2229"/>
                    </a:moveTo>
                    <a:lnTo>
                      <a:pt x="460934" y="2229"/>
                    </a:lnTo>
                    <a:lnTo>
                      <a:pt x="460934" y="91135"/>
                    </a:lnTo>
                    <a:lnTo>
                      <a:pt x="452142" y="91135"/>
                    </a:lnTo>
                    <a:lnTo>
                      <a:pt x="452142" y="10897"/>
                    </a:lnTo>
                    <a:lnTo>
                      <a:pt x="438150" y="10897"/>
                    </a:lnTo>
                    <a:close/>
                    <a:moveTo>
                      <a:pt x="5324" y="2229"/>
                    </a:moveTo>
                    <a:lnTo>
                      <a:pt x="22784" y="2229"/>
                    </a:lnTo>
                    <a:lnTo>
                      <a:pt x="22784" y="91135"/>
                    </a:lnTo>
                    <a:lnTo>
                      <a:pt x="13992" y="91135"/>
                    </a:lnTo>
                    <a:lnTo>
                      <a:pt x="13992" y="10897"/>
                    </a:lnTo>
                    <a:lnTo>
                      <a:pt x="0" y="10897"/>
                    </a:lnTo>
                    <a:close/>
                    <a:moveTo>
                      <a:pt x="521046" y="0"/>
                    </a:moveTo>
                    <a:cubicBezTo>
                      <a:pt x="528888" y="0"/>
                      <a:pt x="535348" y="2662"/>
                      <a:pt x="540425" y="7987"/>
                    </a:cubicBezTo>
                    <a:cubicBezTo>
                      <a:pt x="545501" y="13311"/>
                      <a:pt x="548040" y="19688"/>
                      <a:pt x="548040" y="27118"/>
                    </a:cubicBezTo>
                    <a:cubicBezTo>
                      <a:pt x="548040" y="31245"/>
                      <a:pt x="547194" y="35393"/>
                      <a:pt x="545501" y="39562"/>
                    </a:cubicBezTo>
                    <a:cubicBezTo>
                      <a:pt x="543809" y="43731"/>
                      <a:pt x="541312" y="48250"/>
                      <a:pt x="538010" y="53121"/>
                    </a:cubicBezTo>
                    <a:lnTo>
                      <a:pt x="511016" y="93364"/>
                    </a:lnTo>
                    <a:lnTo>
                      <a:pt x="503710" y="88659"/>
                    </a:lnTo>
                    <a:lnTo>
                      <a:pt x="527733" y="52254"/>
                    </a:lnTo>
                    <a:cubicBezTo>
                      <a:pt x="524596" y="53327"/>
                      <a:pt x="521500" y="53864"/>
                      <a:pt x="518446" y="53864"/>
                    </a:cubicBezTo>
                    <a:cubicBezTo>
                      <a:pt x="511346" y="53864"/>
                      <a:pt x="505382" y="51305"/>
                      <a:pt x="500553" y="46187"/>
                    </a:cubicBezTo>
                    <a:cubicBezTo>
                      <a:pt x="495724" y="41069"/>
                      <a:pt x="493309" y="34795"/>
                      <a:pt x="493309" y="27365"/>
                    </a:cubicBezTo>
                    <a:cubicBezTo>
                      <a:pt x="493309" y="19523"/>
                      <a:pt x="495992" y="13002"/>
                      <a:pt x="501358" y="7801"/>
                    </a:cubicBezTo>
                    <a:cubicBezTo>
                      <a:pt x="506723" y="2600"/>
                      <a:pt x="513286" y="0"/>
                      <a:pt x="521046" y="0"/>
                    </a:cubicBezTo>
                    <a:close/>
                    <a:moveTo>
                      <a:pt x="387696" y="0"/>
                    </a:moveTo>
                    <a:cubicBezTo>
                      <a:pt x="397107" y="0"/>
                      <a:pt x="404598" y="4024"/>
                      <a:pt x="410170" y="12073"/>
                    </a:cubicBezTo>
                    <a:cubicBezTo>
                      <a:pt x="415742" y="20121"/>
                      <a:pt x="418528" y="31658"/>
                      <a:pt x="418528" y="46682"/>
                    </a:cubicBezTo>
                    <a:cubicBezTo>
                      <a:pt x="418528" y="61706"/>
                      <a:pt x="415722" y="73242"/>
                      <a:pt x="410108" y="81291"/>
                    </a:cubicBezTo>
                    <a:cubicBezTo>
                      <a:pt x="404495" y="89340"/>
                      <a:pt x="397024" y="93364"/>
                      <a:pt x="387696" y="93364"/>
                    </a:cubicBezTo>
                    <a:cubicBezTo>
                      <a:pt x="378120" y="93364"/>
                      <a:pt x="370753" y="89422"/>
                      <a:pt x="365593" y="81539"/>
                    </a:cubicBezTo>
                    <a:cubicBezTo>
                      <a:pt x="360434" y="73655"/>
                      <a:pt x="357854" y="62036"/>
                      <a:pt x="357854" y="46682"/>
                    </a:cubicBezTo>
                    <a:cubicBezTo>
                      <a:pt x="357854" y="31328"/>
                      <a:pt x="360434" y="19709"/>
                      <a:pt x="365593" y="11825"/>
                    </a:cubicBezTo>
                    <a:cubicBezTo>
                      <a:pt x="370753" y="3942"/>
                      <a:pt x="378120" y="0"/>
                      <a:pt x="387696" y="0"/>
                    </a:cubicBezTo>
                    <a:close/>
                    <a:moveTo>
                      <a:pt x="322631" y="0"/>
                    </a:moveTo>
                    <a:cubicBezTo>
                      <a:pt x="330473" y="0"/>
                      <a:pt x="337015" y="2580"/>
                      <a:pt x="342257" y="7739"/>
                    </a:cubicBezTo>
                    <a:cubicBezTo>
                      <a:pt x="347499" y="12898"/>
                      <a:pt x="350120" y="19193"/>
                      <a:pt x="350120" y="26622"/>
                    </a:cubicBezTo>
                    <a:cubicBezTo>
                      <a:pt x="350120" y="32153"/>
                      <a:pt x="348655" y="37271"/>
                      <a:pt x="345724" y="41977"/>
                    </a:cubicBezTo>
                    <a:cubicBezTo>
                      <a:pt x="342794" y="46682"/>
                      <a:pt x="338356" y="52254"/>
                      <a:pt x="332413" y="58693"/>
                    </a:cubicBezTo>
                    <a:lnTo>
                      <a:pt x="310248" y="82591"/>
                    </a:lnTo>
                    <a:lnTo>
                      <a:pt x="351358" y="82591"/>
                    </a:lnTo>
                    <a:lnTo>
                      <a:pt x="351358" y="91135"/>
                    </a:lnTo>
                    <a:lnTo>
                      <a:pt x="290931" y="91135"/>
                    </a:lnTo>
                    <a:lnTo>
                      <a:pt x="324860" y="54483"/>
                    </a:lnTo>
                    <a:cubicBezTo>
                      <a:pt x="330803" y="48044"/>
                      <a:pt x="335054" y="42967"/>
                      <a:pt x="337614" y="39252"/>
                    </a:cubicBezTo>
                    <a:cubicBezTo>
                      <a:pt x="340173" y="35538"/>
                      <a:pt x="341452" y="31369"/>
                      <a:pt x="341452" y="26746"/>
                    </a:cubicBezTo>
                    <a:cubicBezTo>
                      <a:pt x="341452" y="21793"/>
                      <a:pt x="339574" y="17501"/>
                      <a:pt x="335818" y="13868"/>
                    </a:cubicBezTo>
                    <a:cubicBezTo>
                      <a:pt x="332062" y="10236"/>
                      <a:pt x="327501" y="8420"/>
                      <a:pt x="322135" y="8420"/>
                    </a:cubicBezTo>
                    <a:cubicBezTo>
                      <a:pt x="316357" y="8420"/>
                      <a:pt x="311631" y="10298"/>
                      <a:pt x="307957" y="14054"/>
                    </a:cubicBezTo>
                    <a:cubicBezTo>
                      <a:pt x="304284" y="17810"/>
                      <a:pt x="302158" y="23155"/>
                      <a:pt x="301580" y="30089"/>
                    </a:cubicBezTo>
                    <a:lnTo>
                      <a:pt x="293037" y="30089"/>
                    </a:lnTo>
                    <a:cubicBezTo>
                      <a:pt x="293449" y="21009"/>
                      <a:pt x="296462" y="13724"/>
                      <a:pt x="302076" y="8234"/>
                    </a:cubicBezTo>
                    <a:cubicBezTo>
                      <a:pt x="307689" y="2745"/>
                      <a:pt x="314541" y="0"/>
                      <a:pt x="322631" y="0"/>
                    </a:cubicBezTo>
                    <a:close/>
                    <a:moveTo>
                      <a:pt x="216246" y="0"/>
                    </a:moveTo>
                    <a:cubicBezTo>
                      <a:pt x="224088" y="0"/>
                      <a:pt x="230548" y="2662"/>
                      <a:pt x="235625" y="7987"/>
                    </a:cubicBezTo>
                    <a:cubicBezTo>
                      <a:pt x="240701" y="13311"/>
                      <a:pt x="243240" y="19688"/>
                      <a:pt x="243240" y="27118"/>
                    </a:cubicBezTo>
                    <a:cubicBezTo>
                      <a:pt x="243240" y="31245"/>
                      <a:pt x="242394" y="35393"/>
                      <a:pt x="240701" y="39562"/>
                    </a:cubicBezTo>
                    <a:cubicBezTo>
                      <a:pt x="239009" y="43731"/>
                      <a:pt x="236512" y="48250"/>
                      <a:pt x="233210" y="53121"/>
                    </a:cubicBezTo>
                    <a:lnTo>
                      <a:pt x="206216" y="93364"/>
                    </a:lnTo>
                    <a:lnTo>
                      <a:pt x="198910" y="88659"/>
                    </a:lnTo>
                    <a:lnTo>
                      <a:pt x="222933" y="52254"/>
                    </a:lnTo>
                    <a:cubicBezTo>
                      <a:pt x="219796" y="53327"/>
                      <a:pt x="216700" y="53864"/>
                      <a:pt x="213646" y="53864"/>
                    </a:cubicBezTo>
                    <a:cubicBezTo>
                      <a:pt x="206546" y="53864"/>
                      <a:pt x="200582" y="51305"/>
                      <a:pt x="195753" y="46187"/>
                    </a:cubicBezTo>
                    <a:cubicBezTo>
                      <a:pt x="190924" y="41069"/>
                      <a:pt x="188509" y="34795"/>
                      <a:pt x="188509" y="27365"/>
                    </a:cubicBezTo>
                    <a:cubicBezTo>
                      <a:pt x="188509" y="19523"/>
                      <a:pt x="191192" y="13002"/>
                      <a:pt x="196558" y="7801"/>
                    </a:cubicBezTo>
                    <a:cubicBezTo>
                      <a:pt x="201924" y="2600"/>
                      <a:pt x="208486" y="0"/>
                      <a:pt x="216246" y="0"/>
                    </a:cubicBezTo>
                    <a:close/>
                    <a:moveTo>
                      <a:pt x="168516" y="0"/>
                    </a:moveTo>
                    <a:lnTo>
                      <a:pt x="170250" y="0"/>
                    </a:lnTo>
                    <a:lnTo>
                      <a:pt x="170250" y="61912"/>
                    </a:lnTo>
                    <a:lnTo>
                      <a:pt x="181023" y="61912"/>
                    </a:lnTo>
                    <a:lnTo>
                      <a:pt x="181023" y="70456"/>
                    </a:lnTo>
                    <a:lnTo>
                      <a:pt x="170250" y="70456"/>
                    </a:lnTo>
                    <a:lnTo>
                      <a:pt x="170250" y="91135"/>
                    </a:lnTo>
                    <a:lnTo>
                      <a:pt x="161458" y="91135"/>
                    </a:lnTo>
                    <a:lnTo>
                      <a:pt x="161458" y="70456"/>
                    </a:lnTo>
                    <a:lnTo>
                      <a:pt x="118862" y="70456"/>
                    </a:lnTo>
                    <a:close/>
                    <a:moveTo>
                      <a:pt x="82896" y="0"/>
                    </a:moveTo>
                    <a:cubicBezTo>
                      <a:pt x="90738" y="0"/>
                      <a:pt x="97198" y="2662"/>
                      <a:pt x="102275" y="7987"/>
                    </a:cubicBezTo>
                    <a:cubicBezTo>
                      <a:pt x="107351" y="13311"/>
                      <a:pt x="109890" y="19688"/>
                      <a:pt x="109890" y="27118"/>
                    </a:cubicBezTo>
                    <a:cubicBezTo>
                      <a:pt x="109890" y="31245"/>
                      <a:pt x="109044" y="35393"/>
                      <a:pt x="107351" y="39562"/>
                    </a:cubicBezTo>
                    <a:cubicBezTo>
                      <a:pt x="105659" y="43731"/>
                      <a:pt x="103162" y="48250"/>
                      <a:pt x="99860" y="53121"/>
                    </a:cubicBezTo>
                    <a:lnTo>
                      <a:pt x="72866" y="93364"/>
                    </a:lnTo>
                    <a:lnTo>
                      <a:pt x="65560" y="88659"/>
                    </a:lnTo>
                    <a:lnTo>
                      <a:pt x="89583" y="52254"/>
                    </a:lnTo>
                    <a:cubicBezTo>
                      <a:pt x="86446" y="53327"/>
                      <a:pt x="83350" y="53864"/>
                      <a:pt x="80296" y="53864"/>
                    </a:cubicBezTo>
                    <a:cubicBezTo>
                      <a:pt x="73196" y="53864"/>
                      <a:pt x="67232" y="51305"/>
                      <a:pt x="62403" y="46187"/>
                    </a:cubicBezTo>
                    <a:cubicBezTo>
                      <a:pt x="57574" y="41069"/>
                      <a:pt x="55159" y="34795"/>
                      <a:pt x="55159" y="27365"/>
                    </a:cubicBezTo>
                    <a:cubicBezTo>
                      <a:pt x="55159" y="19523"/>
                      <a:pt x="57842" y="13002"/>
                      <a:pt x="63208" y="7801"/>
                    </a:cubicBezTo>
                    <a:cubicBezTo>
                      <a:pt x="68574" y="2600"/>
                      <a:pt x="75136" y="0"/>
                      <a:pt x="828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10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10485121" y="5621357"/>
              <a:ext cx="767159" cy="375344"/>
            </a:xfrm>
            <a:custGeom>
              <a:avLst/>
              <a:gdLst>
                <a:gd name="T0" fmla="*/ 1570 w 4145"/>
                <a:gd name="T1" fmla="*/ 1639 h 2028"/>
                <a:gd name="T2" fmla="*/ 2148 w 4145"/>
                <a:gd name="T3" fmla="*/ 1641 h 2028"/>
                <a:gd name="T4" fmla="*/ 853 w 4145"/>
                <a:gd name="T5" fmla="*/ 1237 h 2028"/>
                <a:gd name="T6" fmla="*/ 1041 w 4145"/>
                <a:gd name="T7" fmla="*/ 1442 h 2028"/>
                <a:gd name="T8" fmla="*/ 898 w 4145"/>
                <a:gd name="T9" fmla="*/ 1273 h 2028"/>
                <a:gd name="T10" fmla="*/ 949 w 4145"/>
                <a:gd name="T11" fmla="*/ 1423 h 2028"/>
                <a:gd name="T12" fmla="*/ 1157 w 4145"/>
                <a:gd name="T13" fmla="*/ 1161 h 2028"/>
                <a:gd name="T14" fmla="*/ 1195 w 4145"/>
                <a:gd name="T15" fmla="*/ 1417 h 2028"/>
                <a:gd name="T16" fmla="*/ 1441 w 4145"/>
                <a:gd name="T17" fmla="*/ 1138 h 2028"/>
                <a:gd name="T18" fmla="*/ 1315 w 4145"/>
                <a:gd name="T19" fmla="*/ 1385 h 2028"/>
                <a:gd name="T20" fmla="*/ 1414 w 4145"/>
                <a:gd name="T21" fmla="*/ 1357 h 2028"/>
                <a:gd name="T22" fmla="*/ 1309 w 4145"/>
                <a:gd name="T23" fmla="*/ 1121 h 2028"/>
                <a:gd name="T24" fmla="*/ 1508 w 4145"/>
                <a:gd name="T25" fmla="*/ 1231 h 2028"/>
                <a:gd name="T26" fmla="*/ 1607 w 4145"/>
                <a:gd name="T27" fmla="*/ 1311 h 2028"/>
                <a:gd name="T28" fmla="*/ 1511 w 4145"/>
                <a:gd name="T29" fmla="*/ 1071 h 2028"/>
                <a:gd name="T30" fmla="*/ 1696 w 4145"/>
                <a:gd name="T31" fmla="*/ 1325 h 2028"/>
                <a:gd name="T32" fmla="*/ 1785 w 4145"/>
                <a:gd name="T33" fmla="*/ 1282 h 2028"/>
                <a:gd name="T34" fmla="*/ 1661 w 4145"/>
                <a:gd name="T35" fmla="*/ 1036 h 2028"/>
                <a:gd name="T36" fmla="*/ 1879 w 4145"/>
                <a:gd name="T37" fmla="*/ 1293 h 2028"/>
                <a:gd name="T38" fmla="*/ 1967 w 4145"/>
                <a:gd name="T39" fmla="*/ 1249 h 2028"/>
                <a:gd name="T40" fmla="*/ 1496 w 4145"/>
                <a:gd name="T41" fmla="*/ 994 h 2028"/>
                <a:gd name="T42" fmla="*/ 2510 w 4145"/>
                <a:gd name="T43" fmla="*/ 1168 h 2028"/>
                <a:gd name="T44" fmla="*/ 2713 w 4145"/>
                <a:gd name="T45" fmla="*/ 1098 h 2028"/>
                <a:gd name="T46" fmla="*/ 2917 w 4145"/>
                <a:gd name="T47" fmla="*/ 1103 h 2028"/>
                <a:gd name="T48" fmla="*/ 2084 w 4145"/>
                <a:gd name="T49" fmla="*/ 1004 h 2028"/>
                <a:gd name="T50" fmla="*/ 2122 w 4145"/>
                <a:gd name="T51" fmla="*/ 1252 h 2028"/>
                <a:gd name="T52" fmla="*/ 2222 w 4145"/>
                <a:gd name="T53" fmla="*/ 983 h 2028"/>
                <a:gd name="T54" fmla="*/ 2324 w 4145"/>
                <a:gd name="T55" fmla="*/ 962 h 2028"/>
                <a:gd name="T56" fmla="*/ 2399 w 4145"/>
                <a:gd name="T57" fmla="*/ 977 h 2028"/>
                <a:gd name="T58" fmla="*/ 3391 w 4145"/>
                <a:gd name="T59" fmla="*/ 962 h 2028"/>
                <a:gd name="T60" fmla="*/ 2224 w 4145"/>
                <a:gd name="T61" fmla="*/ 933 h 2028"/>
                <a:gd name="T62" fmla="*/ 4030 w 4145"/>
                <a:gd name="T63" fmla="*/ 858 h 2028"/>
                <a:gd name="T64" fmla="*/ 2634 w 4145"/>
                <a:gd name="T65" fmla="*/ 904 h 2028"/>
                <a:gd name="T66" fmla="*/ 1520 w 4145"/>
                <a:gd name="T67" fmla="*/ 825 h 2028"/>
                <a:gd name="T68" fmla="*/ 3505 w 4145"/>
                <a:gd name="T69" fmla="*/ 858 h 2028"/>
                <a:gd name="T70" fmla="*/ 2256 w 4145"/>
                <a:gd name="T71" fmla="*/ 834 h 2028"/>
                <a:gd name="T72" fmla="*/ 3023 w 4145"/>
                <a:gd name="T73" fmla="*/ 810 h 2028"/>
                <a:gd name="T74" fmla="*/ 2852 w 4145"/>
                <a:gd name="T75" fmla="*/ 749 h 2028"/>
                <a:gd name="T76" fmla="*/ 1528 w 4145"/>
                <a:gd name="T77" fmla="*/ 723 h 2028"/>
                <a:gd name="T78" fmla="*/ 2326 w 4145"/>
                <a:gd name="T79" fmla="*/ 722 h 2028"/>
                <a:gd name="T80" fmla="*/ 1868 w 4145"/>
                <a:gd name="T81" fmla="*/ 623 h 2028"/>
                <a:gd name="T82" fmla="*/ 1889 w 4145"/>
                <a:gd name="T83" fmla="*/ 615 h 2028"/>
                <a:gd name="T84" fmla="*/ 3058 w 4145"/>
                <a:gd name="T85" fmla="*/ 561 h 2028"/>
                <a:gd name="T86" fmla="*/ 3742 w 4145"/>
                <a:gd name="T87" fmla="*/ 532 h 2028"/>
                <a:gd name="T88" fmla="*/ 3531 w 4145"/>
                <a:gd name="T89" fmla="*/ 489 h 2028"/>
                <a:gd name="T90" fmla="*/ 3340 w 4145"/>
                <a:gd name="T91" fmla="*/ 482 h 2028"/>
                <a:gd name="T92" fmla="*/ 1579 w 4145"/>
                <a:gd name="T93" fmla="*/ 480 h 2028"/>
                <a:gd name="T94" fmla="*/ 1500 w 4145"/>
                <a:gd name="T95" fmla="*/ 591 h 2028"/>
                <a:gd name="T96" fmla="*/ 1446 w 4145"/>
                <a:gd name="T97" fmla="*/ 662 h 2028"/>
                <a:gd name="T98" fmla="*/ 2751 w 4145"/>
                <a:gd name="T99" fmla="*/ 448 h 2028"/>
                <a:gd name="T100" fmla="*/ 2624 w 4145"/>
                <a:gd name="T101" fmla="*/ 436 h 2028"/>
                <a:gd name="T102" fmla="*/ 2538 w 4145"/>
                <a:gd name="T103" fmla="*/ 392 h 2028"/>
                <a:gd name="T104" fmla="*/ 1702 w 4145"/>
                <a:gd name="T105" fmla="*/ 576 h 2028"/>
                <a:gd name="T106" fmla="*/ 1882 w 4145"/>
                <a:gd name="T107" fmla="*/ 395 h 2028"/>
                <a:gd name="T108" fmla="*/ 2543 w 4145"/>
                <a:gd name="T109" fmla="*/ 479 h 2028"/>
                <a:gd name="T110" fmla="*/ 1824 w 4145"/>
                <a:gd name="T111" fmla="*/ 532 h 2028"/>
                <a:gd name="T112" fmla="*/ 1937 w 4145"/>
                <a:gd name="T113" fmla="*/ 497 h 2028"/>
                <a:gd name="T114" fmla="*/ 2110 w 4145"/>
                <a:gd name="T115" fmla="*/ 415 h 2028"/>
                <a:gd name="T116" fmla="*/ 2292 w 4145"/>
                <a:gd name="T117" fmla="*/ 296 h 2028"/>
                <a:gd name="T118" fmla="*/ 2444 w 4145"/>
                <a:gd name="T119" fmla="*/ 264 h 2028"/>
                <a:gd name="T120" fmla="*/ 3207 w 4145"/>
                <a:gd name="T121" fmla="*/ 309 h 2028"/>
                <a:gd name="T122" fmla="*/ 2753 w 4145"/>
                <a:gd name="T123" fmla="*/ 81 h 2028"/>
                <a:gd name="T124" fmla="*/ 2386 w 4145"/>
                <a:gd name="T125" fmla="*/ 28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45" h="2028">
                  <a:moveTo>
                    <a:pt x="648" y="1805"/>
                  </a:moveTo>
                  <a:lnTo>
                    <a:pt x="620" y="1812"/>
                  </a:lnTo>
                  <a:lnTo>
                    <a:pt x="597" y="1826"/>
                  </a:lnTo>
                  <a:lnTo>
                    <a:pt x="579" y="1847"/>
                  </a:lnTo>
                  <a:lnTo>
                    <a:pt x="567" y="1873"/>
                  </a:lnTo>
                  <a:lnTo>
                    <a:pt x="562" y="1900"/>
                  </a:lnTo>
                  <a:lnTo>
                    <a:pt x="562" y="2028"/>
                  </a:lnTo>
                  <a:lnTo>
                    <a:pt x="734" y="2028"/>
                  </a:lnTo>
                  <a:lnTo>
                    <a:pt x="734" y="1879"/>
                  </a:lnTo>
                  <a:lnTo>
                    <a:pt x="731" y="1858"/>
                  </a:lnTo>
                  <a:lnTo>
                    <a:pt x="722" y="1838"/>
                  </a:lnTo>
                  <a:lnTo>
                    <a:pt x="708" y="1821"/>
                  </a:lnTo>
                  <a:lnTo>
                    <a:pt x="690" y="1811"/>
                  </a:lnTo>
                  <a:lnTo>
                    <a:pt x="670" y="1805"/>
                  </a:lnTo>
                  <a:lnTo>
                    <a:pt x="648" y="1805"/>
                  </a:lnTo>
                  <a:close/>
                  <a:moveTo>
                    <a:pt x="1032" y="1753"/>
                  </a:moveTo>
                  <a:lnTo>
                    <a:pt x="1006" y="1759"/>
                  </a:lnTo>
                  <a:lnTo>
                    <a:pt x="982" y="1773"/>
                  </a:lnTo>
                  <a:lnTo>
                    <a:pt x="962" y="1789"/>
                  </a:lnTo>
                  <a:lnTo>
                    <a:pt x="947" y="1812"/>
                  </a:lnTo>
                  <a:lnTo>
                    <a:pt x="936" y="1837"/>
                  </a:lnTo>
                  <a:lnTo>
                    <a:pt x="933" y="1864"/>
                  </a:lnTo>
                  <a:lnTo>
                    <a:pt x="933" y="2028"/>
                  </a:lnTo>
                  <a:lnTo>
                    <a:pt x="1132" y="2028"/>
                  </a:lnTo>
                  <a:lnTo>
                    <a:pt x="1132" y="1841"/>
                  </a:lnTo>
                  <a:lnTo>
                    <a:pt x="1128" y="1815"/>
                  </a:lnTo>
                  <a:lnTo>
                    <a:pt x="1119" y="1793"/>
                  </a:lnTo>
                  <a:lnTo>
                    <a:pt x="1102" y="1774"/>
                  </a:lnTo>
                  <a:lnTo>
                    <a:pt x="1082" y="1761"/>
                  </a:lnTo>
                  <a:lnTo>
                    <a:pt x="1058" y="1753"/>
                  </a:lnTo>
                  <a:lnTo>
                    <a:pt x="1032" y="1753"/>
                  </a:lnTo>
                  <a:close/>
                  <a:moveTo>
                    <a:pt x="1570" y="1639"/>
                  </a:moveTo>
                  <a:lnTo>
                    <a:pt x="1538" y="1639"/>
                  </a:lnTo>
                  <a:lnTo>
                    <a:pt x="1506" y="1647"/>
                  </a:lnTo>
                  <a:lnTo>
                    <a:pt x="1478" y="1660"/>
                  </a:lnTo>
                  <a:lnTo>
                    <a:pt x="1452" y="1679"/>
                  </a:lnTo>
                  <a:lnTo>
                    <a:pt x="1430" y="1703"/>
                  </a:lnTo>
                  <a:lnTo>
                    <a:pt x="1415" y="1730"/>
                  </a:lnTo>
                  <a:lnTo>
                    <a:pt x="1405" y="1761"/>
                  </a:lnTo>
                  <a:lnTo>
                    <a:pt x="1400" y="1793"/>
                  </a:lnTo>
                  <a:lnTo>
                    <a:pt x="1400" y="2028"/>
                  </a:lnTo>
                  <a:lnTo>
                    <a:pt x="1677" y="2028"/>
                  </a:lnTo>
                  <a:lnTo>
                    <a:pt x="1677" y="1761"/>
                  </a:lnTo>
                  <a:lnTo>
                    <a:pt x="1672" y="1729"/>
                  </a:lnTo>
                  <a:lnTo>
                    <a:pt x="1663" y="1701"/>
                  </a:lnTo>
                  <a:lnTo>
                    <a:pt x="1646" y="1677"/>
                  </a:lnTo>
                  <a:lnTo>
                    <a:pt x="1625" y="1659"/>
                  </a:lnTo>
                  <a:lnTo>
                    <a:pt x="1599" y="1645"/>
                  </a:lnTo>
                  <a:lnTo>
                    <a:pt x="1570" y="1639"/>
                  </a:lnTo>
                  <a:close/>
                  <a:moveTo>
                    <a:pt x="2090" y="1635"/>
                  </a:moveTo>
                  <a:lnTo>
                    <a:pt x="2055" y="1642"/>
                  </a:lnTo>
                  <a:lnTo>
                    <a:pt x="2023" y="1660"/>
                  </a:lnTo>
                  <a:lnTo>
                    <a:pt x="1997" y="1683"/>
                  </a:lnTo>
                  <a:lnTo>
                    <a:pt x="1976" y="1712"/>
                  </a:lnTo>
                  <a:lnTo>
                    <a:pt x="1964" y="1745"/>
                  </a:lnTo>
                  <a:lnTo>
                    <a:pt x="1959" y="1780"/>
                  </a:lnTo>
                  <a:lnTo>
                    <a:pt x="1959" y="2028"/>
                  </a:lnTo>
                  <a:lnTo>
                    <a:pt x="2221" y="2028"/>
                  </a:lnTo>
                  <a:lnTo>
                    <a:pt x="2221" y="1750"/>
                  </a:lnTo>
                  <a:lnTo>
                    <a:pt x="2218" y="1720"/>
                  </a:lnTo>
                  <a:lnTo>
                    <a:pt x="2207" y="1694"/>
                  </a:lnTo>
                  <a:lnTo>
                    <a:pt x="2192" y="1671"/>
                  </a:lnTo>
                  <a:lnTo>
                    <a:pt x="2172" y="1653"/>
                  </a:lnTo>
                  <a:lnTo>
                    <a:pt x="2148" y="1641"/>
                  </a:lnTo>
                  <a:lnTo>
                    <a:pt x="2120" y="1635"/>
                  </a:lnTo>
                  <a:lnTo>
                    <a:pt x="2090" y="1635"/>
                  </a:lnTo>
                  <a:close/>
                  <a:moveTo>
                    <a:pt x="2618" y="1581"/>
                  </a:moveTo>
                  <a:lnTo>
                    <a:pt x="2584" y="1581"/>
                  </a:lnTo>
                  <a:lnTo>
                    <a:pt x="2551" y="1589"/>
                  </a:lnTo>
                  <a:lnTo>
                    <a:pt x="2520" y="1603"/>
                  </a:lnTo>
                  <a:lnTo>
                    <a:pt x="2494" y="1624"/>
                  </a:lnTo>
                  <a:lnTo>
                    <a:pt x="2472" y="1648"/>
                  </a:lnTo>
                  <a:lnTo>
                    <a:pt x="2453" y="1677"/>
                  </a:lnTo>
                  <a:lnTo>
                    <a:pt x="2443" y="1709"/>
                  </a:lnTo>
                  <a:lnTo>
                    <a:pt x="2440" y="1742"/>
                  </a:lnTo>
                  <a:lnTo>
                    <a:pt x="2440" y="2028"/>
                  </a:lnTo>
                  <a:lnTo>
                    <a:pt x="2730" y="2028"/>
                  </a:lnTo>
                  <a:lnTo>
                    <a:pt x="2730" y="1709"/>
                  </a:lnTo>
                  <a:lnTo>
                    <a:pt x="2725" y="1676"/>
                  </a:lnTo>
                  <a:lnTo>
                    <a:pt x="2715" y="1647"/>
                  </a:lnTo>
                  <a:lnTo>
                    <a:pt x="2698" y="1622"/>
                  </a:lnTo>
                  <a:lnTo>
                    <a:pt x="2675" y="1603"/>
                  </a:lnTo>
                  <a:lnTo>
                    <a:pt x="2648" y="1587"/>
                  </a:lnTo>
                  <a:lnTo>
                    <a:pt x="2618" y="1581"/>
                  </a:lnTo>
                  <a:close/>
                  <a:moveTo>
                    <a:pt x="806" y="1244"/>
                  </a:moveTo>
                  <a:lnTo>
                    <a:pt x="754" y="1259"/>
                  </a:lnTo>
                  <a:lnTo>
                    <a:pt x="752" y="1294"/>
                  </a:lnTo>
                  <a:lnTo>
                    <a:pt x="806" y="1281"/>
                  </a:lnTo>
                  <a:lnTo>
                    <a:pt x="806" y="1244"/>
                  </a:lnTo>
                  <a:close/>
                  <a:moveTo>
                    <a:pt x="965" y="1240"/>
                  </a:moveTo>
                  <a:lnTo>
                    <a:pt x="965" y="1241"/>
                  </a:lnTo>
                  <a:lnTo>
                    <a:pt x="953" y="1244"/>
                  </a:lnTo>
                  <a:lnTo>
                    <a:pt x="953" y="1243"/>
                  </a:lnTo>
                  <a:lnTo>
                    <a:pt x="965" y="1240"/>
                  </a:lnTo>
                  <a:close/>
                  <a:moveTo>
                    <a:pt x="904" y="1221"/>
                  </a:moveTo>
                  <a:lnTo>
                    <a:pt x="853" y="1237"/>
                  </a:lnTo>
                  <a:lnTo>
                    <a:pt x="851" y="1270"/>
                  </a:lnTo>
                  <a:lnTo>
                    <a:pt x="904" y="1256"/>
                  </a:lnTo>
                  <a:lnTo>
                    <a:pt x="904" y="1221"/>
                  </a:lnTo>
                  <a:close/>
                  <a:moveTo>
                    <a:pt x="1098" y="1218"/>
                  </a:moveTo>
                  <a:lnTo>
                    <a:pt x="1076" y="1221"/>
                  </a:lnTo>
                  <a:lnTo>
                    <a:pt x="1053" y="1226"/>
                  </a:lnTo>
                  <a:lnTo>
                    <a:pt x="1032" y="1231"/>
                  </a:lnTo>
                  <a:lnTo>
                    <a:pt x="1029" y="1237"/>
                  </a:lnTo>
                  <a:lnTo>
                    <a:pt x="1026" y="1243"/>
                  </a:lnTo>
                  <a:lnTo>
                    <a:pt x="1026" y="1247"/>
                  </a:lnTo>
                  <a:lnTo>
                    <a:pt x="1022" y="1252"/>
                  </a:lnTo>
                  <a:lnTo>
                    <a:pt x="1017" y="1255"/>
                  </a:lnTo>
                  <a:lnTo>
                    <a:pt x="1014" y="1261"/>
                  </a:lnTo>
                  <a:lnTo>
                    <a:pt x="1011" y="1267"/>
                  </a:lnTo>
                  <a:lnTo>
                    <a:pt x="1008" y="1451"/>
                  </a:lnTo>
                  <a:lnTo>
                    <a:pt x="1015" y="1449"/>
                  </a:lnTo>
                  <a:lnTo>
                    <a:pt x="1012" y="1445"/>
                  </a:lnTo>
                  <a:lnTo>
                    <a:pt x="1012" y="1442"/>
                  </a:lnTo>
                  <a:lnTo>
                    <a:pt x="1014" y="1437"/>
                  </a:lnTo>
                  <a:lnTo>
                    <a:pt x="1018" y="1434"/>
                  </a:lnTo>
                  <a:lnTo>
                    <a:pt x="1020" y="1423"/>
                  </a:lnTo>
                  <a:lnTo>
                    <a:pt x="1022" y="1416"/>
                  </a:lnTo>
                  <a:lnTo>
                    <a:pt x="1023" y="1411"/>
                  </a:lnTo>
                  <a:lnTo>
                    <a:pt x="1025" y="1408"/>
                  </a:lnTo>
                  <a:lnTo>
                    <a:pt x="1026" y="1407"/>
                  </a:lnTo>
                  <a:lnTo>
                    <a:pt x="1028" y="1410"/>
                  </a:lnTo>
                  <a:lnTo>
                    <a:pt x="1031" y="1414"/>
                  </a:lnTo>
                  <a:lnTo>
                    <a:pt x="1032" y="1420"/>
                  </a:lnTo>
                  <a:lnTo>
                    <a:pt x="1034" y="1430"/>
                  </a:lnTo>
                  <a:lnTo>
                    <a:pt x="1038" y="1434"/>
                  </a:lnTo>
                  <a:lnTo>
                    <a:pt x="1040" y="1437"/>
                  </a:lnTo>
                  <a:lnTo>
                    <a:pt x="1041" y="1442"/>
                  </a:lnTo>
                  <a:lnTo>
                    <a:pt x="1040" y="1446"/>
                  </a:lnTo>
                  <a:lnTo>
                    <a:pt x="1049" y="1445"/>
                  </a:lnTo>
                  <a:lnTo>
                    <a:pt x="1060" y="1445"/>
                  </a:lnTo>
                  <a:lnTo>
                    <a:pt x="1069" y="1443"/>
                  </a:lnTo>
                  <a:lnTo>
                    <a:pt x="1069" y="1436"/>
                  </a:lnTo>
                  <a:lnTo>
                    <a:pt x="1069" y="1430"/>
                  </a:lnTo>
                  <a:lnTo>
                    <a:pt x="1073" y="1422"/>
                  </a:lnTo>
                  <a:lnTo>
                    <a:pt x="1075" y="1413"/>
                  </a:lnTo>
                  <a:lnTo>
                    <a:pt x="1076" y="1405"/>
                  </a:lnTo>
                  <a:lnTo>
                    <a:pt x="1078" y="1401"/>
                  </a:lnTo>
                  <a:lnTo>
                    <a:pt x="1079" y="1401"/>
                  </a:lnTo>
                  <a:lnTo>
                    <a:pt x="1081" y="1402"/>
                  </a:lnTo>
                  <a:lnTo>
                    <a:pt x="1082" y="1405"/>
                  </a:lnTo>
                  <a:lnTo>
                    <a:pt x="1084" y="1413"/>
                  </a:lnTo>
                  <a:lnTo>
                    <a:pt x="1087" y="1422"/>
                  </a:lnTo>
                  <a:lnTo>
                    <a:pt x="1090" y="1426"/>
                  </a:lnTo>
                  <a:lnTo>
                    <a:pt x="1091" y="1431"/>
                  </a:lnTo>
                  <a:lnTo>
                    <a:pt x="1091" y="1436"/>
                  </a:lnTo>
                  <a:lnTo>
                    <a:pt x="1104" y="1436"/>
                  </a:lnTo>
                  <a:lnTo>
                    <a:pt x="1113" y="1240"/>
                  </a:lnTo>
                  <a:lnTo>
                    <a:pt x="1105" y="1237"/>
                  </a:lnTo>
                  <a:lnTo>
                    <a:pt x="1102" y="1232"/>
                  </a:lnTo>
                  <a:lnTo>
                    <a:pt x="1099" y="1227"/>
                  </a:lnTo>
                  <a:lnTo>
                    <a:pt x="1098" y="1218"/>
                  </a:lnTo>
                  <a:close/>
                  <a:moveTo>
                    <a:pt x="1006" y="1196"/>
                  </a:moveTo>
                  <a:lnTo>
                    <a:pt x="953" y="1211"/>
                  </a:lnTo>
                  <a:lnTo>
                    <a:pt x="953" y="1243"/>
                  </a:lnTo>
                  <a:lnTo>
                    <a:pt x="911" y="1252"/>
                  </a:lnTo>
                  <a:lnTo>
                    <a:pt x="906" y="1258"/>
                  </a:lnTo>
                  <a:lnTo>
                    <a:pt x="904" y="1264"/>
                  </a:lnTo>
                  <a:lnTo>
                    <a:pt x="903" y="1270"/>
                  </a:lnTo>
                  <a:lnTo>
                    <a:pt x="898" y="1273"/>
                  </a:lnTo>
                  <a:lnTo>
                    <a:pt x="894" y="1278"/>
                  </a:lnTo>
                  <a:lnTo>
                    <a:pt x="891" y="1282"/>
                  </a:lnTo>
                  <a:lnTo>
                    <a:pt x="889" y="1288"/>
                  </a:lnTo>
                  <a:lnTo>
                    <a:pt x="885" y="1472"/>
                  </a:lnTo>
                  <a:lnTo>
                    <a:pt x="892" y="1471"/>
                  </a:lnTo>
                  <a:lnTo>
                    <a:pt x="889" y="1467"/>
                  </a:lnTo>
                  <a:lnTo>
                    <a:pt x="889" y="1463"/>
                  </a:lnTo>
                  <a:lnTo>
                    <a:pt x="892" y="1460"/>
                  </a:lnTo>
                  <a:lnTo>
                    <a:pt x="895" y="1455"/>
                  </a:lnTo>
                  <a:lnTo>
                    <a:pt x="897" y="1446"/>
                  </a:lnTo>
                  <a:lnTo>
                    <a:pt x="898" y="1439"/>
                  </a:lnTo>
                  <a:lnTo>
                    <a:pt x="900" y="1433"/>
                  </a:lnTo>
                  <a:lnTo>
                    <a:pt x="901" y="1430"/>
                  </a:lnTo>
                  <a:lnTo>
                    <a:pt x="904" y="1430"/>
                  </a:lnTo>
                  <a:lnTo>
                    <a:pt x="906" y="1431"/>
                  </a:lnTo>
                  <a:lnTo>
                    <a:pt x="908" y="1436"/>
                  </a:lnTo>
                  <a:lnTo>
                    <a:pt x="909" y="1443"/>
                  </a:lnTo>
                  <a:lnTo>
                    <a:pt x="912" y="1452"/>
                  </a:lnTo>
                  <a:lnTo>
                    <a:pt x="915" y="1455"/>
                  </a:lnTo>
                  <a:lnTo>
                    <a:pt x="918" y="1460"/>
                  </a:lnTo>
                  <a:lnTo>
                    <a:pt x="918" y="1464"/>
                  </a:lnTo>
                  <a:lnTo>
                    <a:pt x="917" y="1469"/>
                  </a:lnTo>
                  <a:lnTo>
                    <a:pt x="927" y="1466"/>
                  </a:lnTo>
                  <a:lnTo>
                    <a:pt x="936" y="1464"/>
                  </a:lnTo>
                  <a:lnTo>
                    <a:pt x="935" y="1458"/>
                  </a:lnTo>
                  <a:lnTo>
                    <a:pt x="936" y="1451"/>
                  </a:lnTo>
                  <a:lnTo>
                    <a:pt x="939" y="1443"/>
                  </a:lnTo>
                  <a:lnTo>
                    <a:pt x="942" y="1434"/>
                  </a:lnTo>
                  <a:lnTo>
                    <a:pt x="944" y="1428"/>
                  </a:lnTo>
                  <a:lnTo>
                    <a:pt x="946" y="1423"/>
                  </a:lnTo>
                  <a:lnTo>
                    <a:pt x="947" y="1422"/>
                  </a:lnTo>
                  <a:lnTo>
                    <a:pt x="949" y="1423"/>
                  </a:lnTo>
                  <a:lnTo>
                    <a:pt x="950" y="1428"/>
                  </a:lnTo>
                  <a:lnTo>
                    <a:pt x="952" y="1434"/>
                  </a:lnTo>
                  <a:lnTo>
                    <a:pt x="953" y="1445"/>
                  </a:lnTo>
                  <a:lnTo>
                    <a:pt x="956" y="1448"/>
                  </a:lnTo>
                  <a:lnTo>
                    <a:pt x="959" y="1452"/>
                  </a:lnTo>
                  <a:lnTo>
                    <a:pt x="959" y="1458"/>
                  </a:lnTo>
                  <a:lnTo>
                    <a:pt x="971" y="1457"/>
                  </a:lnTo>
                  <a:lnTo>
                    <a:pt x="980" y="1261"/>
                  </a:lnTo>
                  <a:lnTo>
                    <a:pt x="976" y="1259"/>
                  </a:lnTo>
                  <a:lnTo>
                    <a:pt x="973" y="1259"/>
                  </a:lnTo>
                  <a:lnTo>
                    <a:pt x="970" y="1253"/>
                  </a:lnTo>
                  <a:lnTo>
                    <a:pt x="967" y="1249"/>
                  </a:lnTo>
                  <a:lnTo>
                    <a:pt x="965" y="1241"/>
                  </a:lnTo>
                  <a:lnTo>
                    <a:pt x="1006" y="1232"/>
                  </a:lnTo>
                  <a:lnTo>
                    <a:pt x="1006" y="1196"/>
                  </a:lnTo>
                  <a:close/>
                  <a:moveTo>
                    <a:pt x="1195" y="1185"/>
                  </a:moveTo>
                  <a:lnTo>
                    <a:pt x="1167" y="1193"/>
                  </a:lnTo>
                  <a:lnTo>
                    <a:pt x="1169" y="1190"/>
                  </a:lnTo>
                  <a:lnTo>
                    <a:pt x="1190" y="1186"/>
                  </a:lnTo>
                  <a:lnTo>
                    <a:pt x="1195" y="1185"/>
                  </a:lnTo>
                  <a:close/>
                  <a:moveTo>
                    <a:pt x="1107" y="1171"/>
                  </a:moveTo>
                  <a:lnTo>
                    <a:pt x="1055" y="1186"/>
                  </a:lnTo>
                  <a:lnTo>
                    <a:pt x="1053" y="1220"/>
                  </a:lnTo>
                  <a:lnTo>
                    <a:pt x="1107" y="1206"/>
                  </a:lnTo>
                  <a:lnTo>
                    <a:pt x="1107" y="1171"/>
                  </a:lnTo>
                  <a:close/>
                  <a:moveTo>
                    <a:pt x="892" y="1150"/>
                  </a:moveTo>
                  <a:lnTo>
                    <a:pt x="792" y="1177"/>
                  </a:lnTo>
                  <a:lnTo>
                    <a:pt x="853" y="1223"/>
                  </a:lnTo>
                  <a:lnTo>
                    <a:pt x="946" y="1199"/>
                  </a:lnTo>
                  <a:lnTo>
                    <a:pt x="892" y="1150"/>
                  </a:lnTo>
                  <a:close/>
                  <a:moveTo>
                    <a:pt x="1207" y="1145"/>
                  </a:moveTo>
                  <a:lnTo>
                    <a:pt x="1157" y="1161"/>
                  </a:lnTo>
                  <a:lnTo>
                    <a:pt x="1155" y="1196"/>
                  </a:lnTo>
                  <a:lnTo>
                    <a:pt x="1167" y="1193"/>
                  </a:lnTo>
                  <a:lnTo>
                    <a:pt x="1164" y="1196"/>
                  </a:lnTo>
                  <a:lnTo>
                    <a:pt x="1161" y="1202"/>
                  </a:lnTo>
                  <a:lnTo>
                    <a:pt x="1161" y="1208"/>
                  </a:lnTo>
                  <a:lnTo>
                    <a:pt x="1157" y="1211"/>
                  </a:lnTo>
                  <a:lnTo>
                    <a:pt x="1152" y="1215"/>
                  </a:lnTo>
                  <a:lnTo>
                    <a:pt x="1149" y="1220"/>
                  </a:lnTo>
                  <a:lnTo>
                    <a:pt x="1146" y="1226"/>
                  </a:lnTo>
                  <a:lnTo>
                    <a:pt x="1146" y="1291"/>
                  </a:lnTo>
                  <a:lnTo>
                    <a:pt x="1145" y="1360"/>
                  </a:lnTo>
                  <a:lnTo>
                    <a:pt x="1143" y="1425"/>
                  </a:lnTo>
                  <a:lnTo>
                    <a:pt x="1151" y="1423"/>
                  </a:lnTo>
                  <a:lnTo>
                    <a:pt x="1148" y="1419"/>
                  </a:lnTo>
                  <a:lnTo>
                    <a:pt x="1148" y="1416"/>
                  </a:lnTo>
                  <a:lnTo>
                    <a:pt x="1149" y="1411"/>
                  </a:lnTo>
                  <a:lnTo>
                    <a:pt x="1154" y="1408"/>
                  </a:lnTo>
                  <a:lnTo>
                    <a:pt x="1155" y="1398"/>
                  </a:lnTo>
                  <a:lnTo>
                    <a:pt x="1157" y="1390"/>
                  </a:lnTo>
                  <a:lnTo>
                    <a:pt x="1158" y="1385"/>
                  </a:lnTo>
                  <a:lnTo>
                    <a:pt x="1160" y="1382"/>
                  </a:lnTo>
                  <a:lnTo>
                    <a:pt x="1161" y="1381"/>
                  </a:lnTo>
                  <a:lnTo>
                    <a:pt x="1163" y="1384"/>
                  </a:lnTo>
                  <a:lnTo>
                    <a:pt x="1166" y="1388"/>
                  </a:lnTo>
                  <a:lnTo>
                    <a:pt x="1167" y="1395"/>
                  </a:lnTo>
                  <a:lnTo>
                    <a:pt x="1170" y="1404"/>
                  </a:lnTo>
                  <a:lnTo>
                    <a:pt x="1174" y="1408"/>
                  </a:lnTo>
                  <a:lnTo>
                    <a:pt x="1175" y="1411"/>
                  </a:lnTo>
                  <a:lnTo>
                    <a:pt x="1177" y="1416"/>
                  </a:lnTo>
                  <a:lnTo>
                    <a:pt x="1175" y="1420"/>
                  </a:lnTo>
                  <a:lnTo>
                    <a:pt x="1183" y="1419"/>
                  </a:lnTo>
                  <a:lnTo>
                    <a:pt x="1195" y="1417"/>
                  </a:lnTo>
                  <a:lnTo>
                    <a:pt x="1205" y="1416"/>
                  </a:lnTo>
                  <a:lnTo>
                    <a:pt x="1213" y="1416"/>
                  </a:lnTo>
                  <a:lnTo>
                    <a:pt x="1212" y="1408"/>
                  </a:lnTo>
                  <a:lnTo>
                    <a:pt x="1213" y="1401"/>
                  </a:lnTo>
                  <a:lnTo>
                    <a:pt x="1218" y="1395"/>
                  </a:lnTo>
                  <a:lnTo>
                    <a:pt x="1219" y="1384"/>
                  </a:lnTo>
                  <a:lnTo>
                    <a:pt x="1221" y="1378"/>
                  </a:lnTo>
                  <a:lnTo>
                    <a:pt x="1222" y="1373"/>
                  </a:lnTo>
                  <a:lnTo>
                    <a:pt x="1224" y="1372"/>
                  </a:lnTo>
                  <a:lnTo>
                    <a:pt x="1225" y="1373"/>
                  </a:lnTo>
                  <a:lnTo>
                    <a:pt x="1227" y="1378"/>
                  </a:lnTo>
                  <a:lnTo>
                    <a:pt x="1228" y="1385"/>
                  </a:lnTo>
                  <a:lnTo>
                    <a:pt x="1230" y="1395"/>
                  </a:lnTo>
                  <a:lnTo>
                    <a:pt x="1234" y="1399"/>
                  </a:lnTo>
                  <a:lnTo>
                    <a:pt x="1236" y="1404"/>
                  </a:lnTo>
                  <a:lnTo>
                    <a:pt x="1236" y="1408"/>
                  </a:lnTo>
                  <a:lnTo>
                    <a:pt x="1248" y="1408"/>
                  </a:lnTo>
                  <a:lnTo>
                    <a:pt x="1251" y="1338"/>
                  </a:lnTo>
                  <a:lnTo>
                    <a:pt x="1251" y="1267"/>
                  </a:lnTo>
                  <a:lnTo>
                    <a:pt x="1254" y="1199"/>
                  </a:lnTo>
                  <a:lnTo>
                    <a:pt x="1250" y="1197"/>
                  </a:lnTo>
                  <a:lnTo>
                    <a:pt x="1245" y="1197"/>
                  </a:lnTo>
                  <a:lnTo>
                    <a:pt x="1242" y="1191"/>
                  </a:lnTo>
                  <a:lnTo>
                    <a:pt x="1239" y="1186"/>
                  </a:lnTo>
                  <a:lnTo>
                    <a:pt x="1239" y="1182"/>
                  </a:lnTo>
                  <a:lnTo>
                    <a:pt x="1237" y="1177"/>
                  </a:lnTo>
                  <a:lnTo>
                    <a:pt x="1216" y="1182"/>
                  </a:lnTo>
                  <a:lnTo>
                    <a:pt x="1195" y="1185"/>
                  </a:lnTo>
                  <a:lnTo>
                    <a:pt x="1208" y="1182"/>
                  </a:lnTo>
                  <a:lnTo>
                    <a:pt x="1207" y="1145"/>
                  </a:lnTo>
                  <a:close/>
                  <a:moveTo>
                    <a:pt x="1452" y="1136"/>
                  </a:moveTo>
                  <a:lnTo>
                    <a:pt x="1441" y="1138"/>
                  </a:lnTo>
                  <a:lnTo>
                    <a:pt x="1424" y="1142"/>
                  </a:lnTo>
                  <a:lnTo>
                    <a:pt x="1403" y="1147"/>
                  </a:lnTo>
                  <a:lnTo>
                    <a:pt x="1380" y="1152"/>
                  </a:lnTo>
                  <a:lnTo>
                    <a:pt x="1357" y="1156"/>
                  </a:lnTo>
                  <a:lnTo>
                    <a:pt x="1336" y="1161"/>
                  </a:lnTo>
                  <a:lnTo>
                    <a:pt x="1319" y="1164"/>
                  </a:lnTo>
                  <a:lnTo>
                    <a:pt x="1309" y="1167"/>
                  </a:lnTo>
                  <a:lnTo>
                    <a:pt x="1306" y="1173"/>
                  </a:lnTo>
                  <a:lnTo>
                    <a:pt x="1303" y="1179"/>
                  </a:lnTo>
                  <a:lnTo>
                    <a:pt x="1303" y="1185"/>
                  </a:lnTo>
                  <a:lnTo>
                    <a:pt x="1298" y="1188"/>
                  </a:lnTo>
                  <a:lnTo>
                    <a:pt x="1294" y="1193"/>
                  </a:lnTo>
                  <a:lnTo>
                    <a:pt x="1291" y="1197"/>
                  </a:lnTo>
                  <a:lnTo>
                    <a:pt x="1288" y="1203"/>
                  </a:lnTo>
                  <a:lnTo>
                    <a:pt x="1288" y="1268"/>
                  </a:lnTo>
                  <a:lnTo>
                    <a:pt x="1286" y="1337"/>
                  </a:lnTo>
                  <a:lnTo>
                    <a:pt x="1284" y="1402"/>
                  </a:lnTo>
                  <a:lnTo>
                    <a:pt x="1292" y="1401"/>
                  </a:lnTo>
                  <a:lnTo>
                    <a:pt x="1289" y="1396"/>
                  </a:lnTo>
                  <a:lnTo>
                    <a:pt x="1289" y="1392"/>
                  </a:lnTo>
                  <a:lnTo>
                    <a:pt x="1291" y="1388"/>
                  </a:lnTo>
                  <a:lnTo>
                    <a:pt x="1295" y="1385"/>
                  </a:lnTo>
                  <a:lnTo>
                    <a:pt x="1297" y="1375"/>
                  </a:lnTo>
                  <a:lnTo>
                    <a:pt x="1298" y="1367"/>
                  </a:lnTo>
                  <a:lnTo>
                    <a:pt x="1300" y="1361"/>
                  </a:lnTo>
                  <a:lnTo>
                    <a:pt x="1301" y="1360"/>
                  </a:lnTo>
                  <a:lnTo>
                    <a:pt x="1303" y="1358"/>
                  </a:lnTo>
                  <a:lnTo>
                    <a:pt x="1304" y="1361"/>
                  </a:lnTo>
                  <a:lnTo>
                    <a:pt x="1307" y="1366"/>
                  </a:lnTo>
                  <a:lnTo>
                    <a:pt x="1309" y="1372"/>
                  </a:lnTo>
                  <a:lnTo>
                    <a:pt x="1312" y="1381"/>
                  </a:lnTo>
                  <a:lnTo>
                    <a:pt x="1315" y="1385"/>
                  </a:lnTo>
                  <a:lnTo>
                    <a:pt x="1316" y="1388"/>
                  </a:lnTo>
                  <a:lnTo>
                    <a:pt x="1318" y="1393"/>
                  </a:lnTo>
                  <a:lnTo>
                    <a:pt x="1316" y="1398"/>
                  </a:lnTo>
                  <a:lnTo>
                    <a:pt x="1324" y="1396"/>
                  </a:lnTo>
                  <a:lnTo>
                    <a:pt x="1336" y="1395"/>
                  </a:lnTo>
                  <a:lnTo>
                    <a:pt x="1347" y="1393"/>
                  </a:lnTo>
                  <a:lnTo>
                    <a:pt x="1354" y="1392"/>
                  </a:lnTo>
                  <a:lnTo>
                    <a:pt x="1353" y="1385"/>
                  </a:lnTo>
                  <a:lnTo>
                    <a:pt x="1354" y="1378"/>
                  </a:lnTo>
                  <a:lnTo>
                    <a:pt x="1357" y="1370"/>
                  </a:lnTo>
                  <a:lnTo>
                    <a:pt x="1360" y="1361"/>
                  </a:lnTo>
                  <a:lnTo>
                    <a:pt x="1362" y="1355"/>
                  </a:lnTo>
                  <a:lnTo>
                    <a:pt x="1364" y="1351"/>
                  </a:lnTo>
                  <a:lnTo>
                    <a:pt x="1365" y="1349"/>
                  </a:lnTo>
                  <a:lnTo>
                    <a:pt x="1367" y="1351"/>
                  </a:lnTo>
                  <a:lnTo>
                    <a:pt x="1368" y="1355"/>
                  </a:lnTo>
                  <a:lnTo>
                    <a:pt x="1370" y="1363"/>
                  </a:lnTo>
                  <a:lnTo>
                    <a:pt x="1371" y="1372"/>
                  </a:lnTo>
                  <a:lnTo>
                    <a:pt x="1374" y="1376"/>
                  </a:lnTo>
                  <a:lnTo>
                    <a:pt x="1377" y="1379"/>
                  </a:lnTo>
                  <a:lnTo>
                    <a:pt x="1377" y="1385"/>
                  </a:lnTo>
                  <a:lnTo>
                    <a:pt x="1382" y="1384"/>
                  </a:lnTo>
                  <a:lnTo>
                    <a:pt x="1394" y="1382"/>
                  </a:lnTo>
                  <a:lnTo>
                    <a:pt x="1411" y="1381"/>
                  </a:lnTo>
                  <a:lnTo>
                    <a:pt x="1409" y="1379"/>
                  </a:lnTo>
                  <a:lnTo>
                    <a:pt x="1411" y="1376"/>
                  </a:lnTo>
                  <a:lnTo>
                    <a:pt x="1411" y="1373"/>
                  </a:lnTo>
                  <a:lnTo>
                    <a:pt x="1411" y="1370"/>
                  </a:lnTo>
                  <a:lnTo>
                    <a:pt x="1412" y="1366"/>
                  </a:lnTo>
                  <a:lnTo>
                    <a:pt x="1414" y="1363"/>
                  </a:lnTo>
                  <a:lnTo>
                    <a:pt x="1414" y="1361"/>
                  </a:lnTo>
                  <a:lnTo>
                    <a:pt x="1414" y="1357"/>
                  </a:lnTo>
                  <a:lnTo>
                    <a:pt x="1414" y="1351"/>
                  </a:lnTo>
                  <a:lnTo>
                    <a:pt x="1414" y="1347"/>
                  </a:lnTo>
                  <a:lnTo>
                    <a:pt x="1415" y="1343"/>
                  </a:lnTo>
                  <a:lnTo>
                    <a:pt x="1417" y="1341"/>
                  </a:lnTo>
                  <a:lnTo>
                    <a:pt x="1418" y="1340"/>
                  </a:lnTo>
                  <a:lnTo>
                    <a:pt x="1420" y="1341"/>
                  </a:lnTo>
                  <a:lnTo>
                    <a:pt x="1421" y="1343"/>
                  </a:lnTo>
                  <a:lnTo>
                    <a:pt x="1423" y="1346"/>
                  </a:lnTo>
                  <a:lnTo>
                    <a:pt x="1423" y="1352"/>
                  </a:lnTo>
                  <a:lnTo>
                    <a:pt x="1424" y="1360"/>
                  </a:lnTo>
                  <a:lnTo>
                    <a:pt x="1426" y="1361"/>
                  </a:lnTo>
                  <a:lnTo>
                    <a:pt x="1427" y="1364"/>
                  </a:lnTo>
                  <a:lnTo>
                    <a:pt x="1430" y="1367"/>
                  </a:lnTo>
                  <a:lnTo>
                    <a:pt x="1432" y="1370"/>
                  </a:lnTo>
                  <a:lnTo>
                    <a:pt x="1432" y="1373"/>
                  </a:lnTo>
                  <a:lnTo>
                    <a:pt x="1433" y="1376"/>
                  </a:lnTo>
                  <a:lnTo>
                    <a:pt x="1433" y="1378"/>
                  </a:lnTo>
                  <a:lnTo>
                    <a:pt x="1447" y="1375"/>
                  </a:lnTo>
                  <a:lnTo>
                    <a:pt x="1456" y="1373"/>
                  </a:lnTo>
                  <a:lnTo>
                    <a:pt x="1462" y="1373"/>
                  </a:lnTo>
                  <a:lnTo>
                    <a:pt x="1464" y="1322"/>
                  </a:lnTo>
                  <a:lnTo>
                    <a:pt x="1465" y="1265"/>
                  </a:lnTo>
                  <a:lnTo>
                    <a:pt x="1467" y="1209"/>
                  </a:lnTo>
                  <a:lnTo>
                    <a:pt x="1468" y="1158"/>
                  </a:lnTo>
                  <a:lnTo>
                    <a:pt x="1459" y="1155"/>
                  </a:lnTo>
                  <a:lnTo>
                    <a:pt x="1453" y="1144"/>
                  </a:lnTo>
                  <a:lnTo>
                    <a:pt x="1452" y="1136"/>
                  </a:lnTo>
                  <a:close/>
                  <a:moveTo>
                    <a:pt x="1309" y="1121"/>
                  </a:moveTo>
                  <a:lnTo>
                    <a:pt x="1257" y="1136"/>
                  </a:lnTo>
                  <a:lnTo>
                    <a:pt x="1256" y="1170"/>
                  </a:lnTo>
                  <a:lnTo>
                    <a:pt x="1309" y="1156"/>
                  </a:lnTo>
                  <a:lnTo>
                    <a:pt x="1309" y="1121"/>
                  </a:lnTo>
                  <a:close/>
                  <a:moveTo>
                    <a:pt x="1012" y="1118"/>
                  </a:moveTo>
                  <a:lnTo>
                    <a:pt x="915" y="1142"/>
                  </a:lnTo>
                  <a:lnTo>
                    <a:pt x="973" y="1190"/>
                  </a:lnTo>
                  <a:lnTo>
                    <a:pt x="1066" y="1167"/>
                  </a:lnTo>
                  <a:lnTo>
                    <a:pt x="1012" y="1118"/>
                  </a:lnTo>
                  <a:close/>
                  <a:moveTo>
                    <a:pt x="3232" y="1098"/>
                  </a:moveTo>
                  <a:lnTo>
                    <a:pt x="0" y="1644"/>
                  </a:lnTo>
                  <a:lnTo>
                    <a:pt x="0" y="1697"/>
                  </a:lnTo>
                  <a:lnTo>
                    <a:pt x="3227" y="1223"/>
                  </a:lnTo>
                  <a:lnTo>
                    <a:pt x="4139" y="1293"/>
                  </a:lnTo>
                  <a:lnTo>
                    <a:pt x="4145" y="1174"/>
                  </a:lnTo>
                  <a:lnTo>
                    <a:pt x="3232" y="1098"/>
                  </a:lnTo>
                  <a:close/>
                  <a:moveTo>
                    <a:pt x="1409" y="1095"/>
                  </a:moveTo>
                  <a:lnTo>
                    <a:pt x="1357" y="1111"/>
                  </a:lnTo>
                  <a:lnTo>
                    <a:pt x="1357" y="1145"/>
                  </a:lnTo>
                  <a:lnTo>
                    <a:pt x="1411" y="1132"/>
                  </a:lnTo>
                  <a:lnTo>
                    <a:pt x="1409" y="1095"/>
                  </a:lnTo>
                  <a:close/>
                  <a:moveTo>
                    <a:pt x="1623" y="1091"/>
                  </a:moveTo>
                  <a:lnTo>
                    <a:pt x="1610" y="1094"/>
                  </a:lnTo>
                  <a:lnTo>
                    <a:pt x="1588" y="1097"/>
                  </a:lnTo>
                  <a:lnTo>
                    <a:pt x="1566" y="1101"/>
                  </a:lnTo>
                  <a:lnTo>
                    <a:pt x="1546" y="1104"/>
                  </a:lnTo>
                  <a:lnTo>
                    <a:pt x="1531" y="1107"/>
                  </a:lnTo>
                  <a:lnTo>
                    <a:pt x="1528" y="1114"/>
                  </a:lnTo>
                  <a:lnTo>
                    <a:pt x="1525" y="1120"/>
                  </a:lnTo>
                  <a:lnTo>
                    <a:pt x="1525" y="1126"/>
                  </a:lnTo>
                  <a:lnTo>
                    <a:pt x="1520" y="1129"/>
                  </a:lnTo>
                  <a:lnTo>
                    <a:pt x="1516" y="1133"/>
                  </a:lnTo>
                  <a:lnTo>
                    <a:pt x="1512" y="1139"/>
                  </a:lnTo>
                  <a:lnTo>
                    <a:pt x="1509" y="1145"/>
                  </a:lnTo>
                  <a:lnTo>
                    <a:pt x="1509" y="1185"/>
                  </a:lnTo>
                  <a:lnTo>
                    <a:pt x="1508" y="1231"/>
                  </a:lnTo>
                  <a:lnTo>
                    <a:pt x="1508" y="1278"/>
                  </a:lnTo>
                  <a:lnTo>
                    <a:pt x="1506" y="1323"/>
                  </a:lnTo>
                  <a:lnTo>
                    <a:pt x="1505" y="1364"/>
                  </a:lnTo>
                  <a:lnTo>
                    <a:pt x="1512" y="1363"/>
                  </a:lnTo>
                  <a:lnTo>
                    <a:pt x="1511" y="1358"/>
                  </a:lnTo>
                  <a:lnTo>
                    <a:pt x="1511" y="1355"/>
                  </a:lnTo>
                  <a:lnTo>
                    <a:pt x="1512" y="1351"/>
                  </a:lnTo>
                  <a:lnTo>
                    <a:pt x="1517" y="1347"/>
                  </a:lnTo>
                  <a:lnTo>
                    <a:pt x="1519" y="1337"/>
                  </a:lnTo>
                  <a:lnTo>
                    <a:pt x="1520" y="1329"/>
                  </a:lnTo>
                  <a:lnTo>
                    <a:pt x="1522" y="1325"/>
                  </a:lnTo>
                  <a:lnTo>
                    <a:pt x="1523" y="1322"/>
                  </a:lnTo>
                  <a:lnTo>
                    <a:pt x="1525" y="1322"/>
                  </a:lnTo>
                  <a:lnTo>
                    <a:pt x="1526" y="1323"/>
                  </a:lnTo>
                  <a:lnTo>
                    <a:pt x="1529" y="1328"/>
                  </a:lnTo>
                  <a:lnTo>
                    <a:pt x="1531" y="1334"/>
                  </a:lnTo>
                  <a:lnTo>
                    <a:pt x="1532" y="1344"/>
                  </a:lnTo>
                  <a:lnTo>
                    <a:pt x="1537" y="1347"/>
                  </a:lnTo>
                  <a:lnTo>
                    <a:pt x="1538" y="1351"/>
                  </a:lnTo>
                  <a:lnTo>
                    <a:pt x="1538" y="1355"/>
                  </a:lnTo>
                  <a:lnTo>
                    <a:pt x="1538" y="1360"/>
                  </a:lnTo>
                  <a:lnTo>
                    <a:pt x="1544" y="1358"/>
                  </a:lnTo>
                  <a:lnTo>
                    <a:pt x="1555" y="1357"/>
                  </a:lnTo>
                  <a:lnTo>
                    <a:pt x="1569" y="1354"/>
                  </a:lnTo>
                  <a:lnTo>
                    <a:pt x="1582" y="1352"/>
                  </a:lnTo>
                  <a:lnTo>
                    <a:pt x="1593" y="1349"/>
                  </a:lnTo>
                  <a:lnTo>
                    <a:pt x="1599" y="1349"/>
                  </a:lnTo>
                  <a:lnTo>
                    <a:pt x="1599" y="1341"/>
                  </a:lnTo>
                  <a:lnTo>
                    <a:pt x="1599" y="1334"/>
                  </a:lnTo>
                  <a:lnTo>
                    <a:pt x="1604" y="1328"/>
                  </a:lnTo>
                  <a:lnTo>
                    <a:pt x="1605" y="1317"/>
                  </a:lnTo>
                  <a:lnTo>
                    <a:pt x="1607" y="1311"/>
                  </a:lnTo>
                  <a:lnTo>
                    <a:pt x="1608" y="1306"/>
                  </a:lnTo>
                  <a:lnTo>
                    <a:pt x="1610" y="1305"/>
                  </a:lnTo>
                  <a:lnTo>
                    <a:pt x="1611" y="1306"/>
                  </a:lnTo>
                  <a:lnTo>
                    <a:pt x="1613" y="1311"/>
                  </a:lnTo>
                  <a:lnTo>
                    <a:pt x="1614" y="1319"/>
                  </a:lnTo>
                  <a:lnTo>
                    <a:pt x="1617" y="1328"/>
                  </a:lnTo>
                  <a:lnTo>
                    <a:pt x="1620" y="1332"/>
                  </a:lnTo>
                  <a:lnTo>
                    <a:pt x="1622" y="1337"/>
                  </a:lnTo>
                  <a:lnTo>
                    <a:pt x="1622" y="1341"/>
                  </a:lnTo>
                  <a:lnTo>
                    <a:pt x="1628" y="1341"/>
                  </a:lnTo>
                  <a:lnTo>
                    <a:pt x="1634" y="1341"/>
                  </a:lnTo>
                  <a:lnTo>
                    <a:pt x="1636" y="1299"/>
                  </a:lnTo>
                  <a:lnTo>
                    <a:pt x="1637" y="1250"/>
                  </a:lnTo>
                  <a:lnTo>
                    <a:pt x="1637" y="1202"/>
                  </a:lnTo>
                  <a:lnTo>
                    <a:pt x="1639" y="1155"/>
                  </a:lnTo>
                  <a:lnTo>
                    <a:pt x="1640" y="1111"/>
                  </a:lnTo>
                  <a:lnTo>
                    <a:pt x="1636" y="1111"/>
                  </a:lnTo>
                  <a:lnTo>
                    <a:pt x="1631" y="1109"/>
                  </a:lnTo>
                  <a:lnTo>
                    <a:pt x="1628" y="1104"/>
                  </a:lnTo>
                  <a:lnTo>
                    <a:pt x="1625" y="1098"/>
                  </a:lnTo>
                  <a:lnTo>
                    <a:pt x="1625" y="1094"/>
                  </a:lnTo>
                  <a:lnTo>
                    <a:pt x="1623" y="1091"/>
                  </a:lnTo>
                  <a:close/>
                  <a:moveTo>
                    <a:pt x="1132" y="1088"/>
                  </a:moveTo>
                  <a:lnTo>
                    <a:pt x="1035" y="1112"/>
                  </a:lnTo>
                  <a:lnTo>
                    <a:pt x="1093" y="1159"/>
                  </a:lnTo>
                  <a:lnTo>
                    <a:pt x="1186" y="1135"/>
                  </a:lnTo>
                  <a:lnTo>
                    <a:pt x="1132" y="1088"/>
                  </a:lnTo>
                  <a:close/>
                  <a:moveTo>
                    <a:pt x="1511" y="1071"/>
                  </a:moveTo>
                  <a:lnTo>
                    <a:pt x="1459" y="1086"/>
                  </a:lnTo>
                  <a:lnTo>
                    <a:pt x="1458" y="1120"/>
                  </a:lnTo>
                  <a:lnTo>
                    <a:pt x="1511" y="1107"/>
                  </a:lnTo>
                  <a:lnTo>
                    <a:pt x="1511" y="1071"/>
                  </a:lnTo>
                  <a:close/>
                  <a:moveTo>
                    <a:pt x="1254" y="1056"/>
                  </a:moveTo>
                  <a:lnTo>
                    <a:pt x="1157" y="1080"/>
                  </a:lnTo>
                  <a:lnTo>
                    <a:pt x="1215" y="1127"/>
                  </a:lnTo>
                  <a:lnTo>
                    <a:pt x="1307" y="1104"/>
                  </a:lnTo>
                  <a:lnTo>
                    <a:pt x="1254" y="1056"/>
                  </a:lnTo>
                  <a:close/>
                  <a:moveTo>
                    <a:pt x="1806" y="1050"/>
                  </a:moveTo>
                  <a:lnTo>
                    <a:pt x="1791" y="1054"/>
                  </a:lnTo>
                  <a:lnTo>
                    <a:pt x="1772" y="1059"/>
                  </a:lnTo>
                  <a:lnTo>
                    <a:pt x="1751" y="1063"/>
                  </a:lnTo>
                  <a:lnTo>
                    <a:pt x="1733" y="1068"/>
                  </a:lnTo>
                  <a:lnTo>
                    <a:pt x="1718" y="1071"/>
                  </a:lnTo>
                  <a:lnTo>
                    <a:pt x="1715" y="1077"/>
                  </a:lnTo>
                  <a:lnTo>
                    <a:pt x="1712" y="1083"/>
                  </a:lnTo>
                  <a:lnTo>
                    <a:pt x="1712" y="1089"/>
                  </a:lnTo>
                  <a:lnTo>
                    <a:pt x="1704" y="1092"/>
                  </a:lnTo>
                  <a:lnTo>
                    <a:pt x="1695" y="1098"/>
                  </a:lnTo>
                  <a:lnTo>
                    <a:pt x="1686" y="1104"/>
                  </a:lnTo>
                  <a:lnTo>
                    <a:pt x="1681" y="1112"/>
                  </a:lnTo>
                  <a:lnTo>
                    <a:pt x="1680" y="1153"/>
                  </a:lnTo>
                  <a:lnTo>
                    <a:pt x="1678" y="1200"/>
                  </a:lnTo>
                  <a:lnTo>
                    <a:pt x="1678" y="1249"/>
                  </a:lnTo>
                  <a:lnTo>
                    <a:pt x="1677" y="1296"/>
                  </a:lnTo>
                  <a:lnTo>
                    <a:pt x="1675" y="1337"/>
                  </a:lnTo>
                  <a:lnTo>
                    <a:pt x="1677" y="1337"/>
                  </a:lnTo>
                  <a:lnTo>
                    <a:pt x="1681" y="1335"/>
                  </a:lnTo>
                  <a:lnTo>
                    <a:pt x="1684" y="1335"/>
                  </a:lnTo>
                  <a:lnTo>
                    <a:pt x="1689" y="1334"/>
                  </a:lnTo>
                  <a:lnTo>
                    <a:pt x="1693" y="1332"/>
                  </a:lnTo>
                  <a:lnTo>
                    <a:pt x="1696" y="1332"/>
                  </a:lnTo>
                  <a:lnTo>
                    <a:pt x="1699" y="1332"/>
                  </a:lnTo>
                  <a:lnTo>
                    <a:pt x="1698" y="1329"/>
                  </a:lnTo>
                  <a:lnTo>
                    <a:pt x="1696" y="1325"/>
                  </a:lnTo>
                  <a:lnTo>
                    <a:pt x="1696" y="1320"/>
                  </a:lnTo>
                  <a:lnTo>
                    <a:pt x="1698" y="1317"/>
                  </a:lnTo>
                  <a:lnTo>
                    <a:pt x="1701" y="1313"/>
                  </a:lnTo>
                  <a:lnTo>
                    <a:pt x="1704" y="1311"/>
                  </a:lnTo>
                  <a:lnTo>
                    <a:pt x="1706" y="1300"/>
                  </a:lnTo>
                  <a:lnTo>
                    <a:pt x="1707" y="1293"/>
                  </a:lnTo>
                  <a:lnTo>
                    <a:pt x="1709" y="1287"/>
                  </a:lnTo>
                  <a:lnTo>
                    <a:pt x="1710" y="1284"/>
                  </a:lnTo>
                  <a:lnTo>
                    <a:pt x="1712" y="1284"/>
                  </a:lnTo>
                  <a:lnTo>
                    <a:pt x="1713" y="1287"/>
                  </a:lnTo>
                  <a:lnTo>
                    <a:pt x="1716" y="1291"/>
                  </a:lnTo>
                  <a:lnTo>
                    <a:pt x="1718" y="1297"/>
                  </a:lnTo>
                  <a:lnTo>
                    <a:pt x="1719" y="1306"/>
                  </a:lnTo>
                  <a:lnTo>
                    <a:pt x="1724" y="1310"/>
                  </a:lnTo>
                  <a:lnTo>
                    <a:pt x="1725" y="1314"/>
                  </a:lnTo>
                  <a:lnTo>
                    <a:pt x="1727" y="1320"/>
                  </a:lnTo>
                  <a:lnTo>
                    <a:pt x="1727" y="1325"/>
                  </a:lnTo>
                  <a:lnTo>
                    <a:pt x="1725" y="1329"/>
                  </a:lnTo>
                  <a:lnTo>
                    <a:pt x="1731" y="1328"/>
                  </a:lnTo>
                  <a:lnTo>
                    <a:pt x="1742" y="1325"/>
                  </a:lnTo>
                  <a:lnTo>
                    <a:pt x="1754" y="1323"/>
                  </a:lnTo>
                  <a:lnTo>
                    <a:pt x="1765" y="1320"/>
                  </a:lnTo>
                  <a:lnTo>
                    <a:pt x="1771" y="1319"/>
                  </a:lnTo>
                  <a:lnTo>
                    <a:pt x="1769" y="1311"/>
                  </a:lnTo>
                  <a:lnTo>
                    <a:pt x="1771" y="1305"/>
                  </a:lnTo>
                  <a:lnTo>
                    <a:pt x="1774" y="1297"/>
                  </a:lnTo>
                  <a:lnTo>
                    <a:pt x="1775" y="1288"/>
                  </a:lnTo>
                  <a:lnTo>
                    <a:pt x="1777" y="1281"/>
                  </a:lnTo>
                  <a:lnTo>
                    <a:pt x="1780" y="1278"/>
                  </a:lnTo>
                  <a:lnTo>
                    <a:pt x="1782" y="1276"/>
                  </a:lnTo>
                  <a:lnTo>
                    <a:pt x="1783" y="1278"/>
                  </a:lnTo>
                  <a:lnTo>
                    <a:pt x="1785" y="1282"/>
                  </a:lnTo>
                  <a:lnTo>
                    <a:pt x="1786" y="1288"/>
                  </a:lnTo>
                  <a:lnTo>
                    <a:pt x="1788" y="1299"/>
                  </a:lnTo>
                  <a:lnTo>
                    <a:pt x="1791" y="1302"/>
                  </a:lnTo>
                  <a:lnTo>
                    <a:pt x="1792" y="1306"/>
                  </a:lnTo>
                  <a:lnTo>
                    <a:pt x="1792" y="1313"/>
                  </a:lnTo>
                  <a:lnTo>
                    <a:pt x="1800" y="1311"/>
                  </a:lnTo>
                  <a:lnTo>
                    <a:pt x="1810" y="1308"/>
                  </a:lnTo>
                  <a:lnTo>
                    <a:pt x="1818" y="1308"/>
                  </a:lnTo>
                  <a:lnTo>
                    <a:pt x="1820" y="1264"/>
                  </a:lnTo>
                  <a:lnTo>
                    <a:pt x="1821" y="1217"/>
                  </a:lnTo>
                  <a:lnTo>
                    <a:pt x="1821" y="1168"/>
                  </a:lnTo>
                  <a:lnTo>
                    <a:pt x="1823" y="1121"/>
                  </a:lnTo>
                  <a:lnTo>
                    <a:pt x="1824" y="1079"/>
                  </a:lnTo>
                  <a:lnTo>
                    <a:pt x="1815" y="1076"/>
                  </a:lnTo>
                  <a:lnTo>
                    <a:pt x="1809" y="1065"/>
                  </a:lnTo>
                  <a:lnTo>
                    <a:pt x="1809" y="1063"/>
                  </a:lnTo>
                  <a:lnTo>
                    <a:pt x="1807" y="1059"/>
                  </a:lnTo>
                  <a:lnTo>
                    <a:pt x="1806" y="1056"/>
                  </a:lnTo>
                  <a:lnTo>
                    <a:pt x="1806" y="1053"/>
                  </a:lnTo>
                  <a:lnTo>
                    <a:pt x="1806" y="1050"/>
                  </a:lnTo>
                  <a:close/>
                  <a:moveTo>
                    <a:pt x="1611" y="1045"/>
                  </a:moveTo>
                  <a:lnTo>
                    <a:pt x="1560" y="1062"/>
                  </a:lnTo>
                  <a:lnTo>
                    <a:pt x="1560" y="1095"/>
                  </a:lnTo>
                  <a:lnTo>
                    <a:pt x="1613" y="1082"/>
                  </a:lnTo>
                  <a:lnTo>
                    <a:pt x="1611" y="1045"/>
                  </a:lnTo>
                  <a:close/>
                  <a:moveTo>
                    <a:pt x="1376" y="1024"/>
                  </a:moveTo>
                  <a:lnTo>
                    <a:pt x="1278" y="1050"/>
                  </a:lnTo>
                  <a:lnTo>
                    <a:pt x="1336" y="1097"/>
                  </a:lnTo>
                  <a:lnTo>
                    <a:pt x="1429" y="1074"/>
                  </a:lnTo>
                  <a:lnTo>
                    <a:pt x="1376" y="1024"/>
                  </a:lnTo>
                  <a:close/>
                  <a:moveTo>
                    <a:pt x="1713" y="1021"/>
                  </a:moveTo>
                  <a:lnTo>
                    <a:pt x="1661" y="1036"/>
                  </a:lnTo>
                  <a:lnTo>
                    <a:pt x="1660" y="1070"/>
                  </a:lnTo>
                  <a:lnTo>
                    <a:pt x="1713" y="1057"/>
                  </a:lnTo>
                  <a:lnTo>
                    <a:pt x="1713" y="1021"/>
                  </a:lnTo>
                  <a:close/>
                  <a:moveTo>
                    <a:pt x="1999" y="1006"/>
                  </a:moveTo>
                  <a:lnTo>
                    <a:pt x="1987" y="1009"/>
                  </a:lnTo>
                  <a:lnTo>
                    <a:pt x="1968" y="1012"/>
                  </a:lnTo>
                  <a:lnTo>
                    <a:pt x="1949" y="1016"/>
                  </a:lnTo>
                  <a:lnTo>
                    <a:pt x="1929" y="1021"/>
                  </a:lnTo>
                  <a:lnTo>
                    <a:pt x="1911" y="1025"/>
                  </a:lnTo>
                  <a:lnTo>
                    <a:pt x="1899" y="1027"/>
                  </a:lnTo>
                  <a:lnTo>
                    <a:pt x="1894" y="1033"/>
                  </a:lnTo>
                  <a:lnTo>
                    <a:pt x="1892" y="1039"/>
                  </a:lnTo>
                  <a:lnTo>
                    <a:pt x="1891" y="1045"/>
                  </a:lnTo>
                  <a:lnTo>
                    <a:pt x="1883" y="1050"/>
                  </a:lnTo>
                  <a:lnTo>
                    <a:pt x="1874" y="1054"/>
                  </a:lnTo>
                  <a:lnTo>
                    <a:pt x="1865" y="1062"/>
                  </a:lnTo>
                  <a:lnTo>
                    <a:pt x="1861" y="1068"/>
                  </a:lnTo>
                  <a:lnTo>
                    <a:pt x="1861" y="1103"/>
                  </a:lnTo>
                  <a:lnTo>
                    <a:pt x="1859" y="1142"/>
                  </a:lnTo>
                  <a:lnTo>
                    <a:pt x="1859" y="1186"/>
                  </a:lnTo>
                  <a:lnTo>
                    <a:pt x="1859" y="1229"/>
                  </a:lnTo>
                  <a:lnTo>
                    <a:pt x="1858" y="1270"/>
                  </a:lnTo>
                  <a:lnTo>
                    <a:pt x="1858" y="1305"/>
                  </a:lnTo>
                  <a:lnTo>
                    <a:pt x="1859" y="1303"/>
                  </a:lnTo>
                  <a:lnTo>
                    <a:pt x="1862" y="1303"/>
                  </a:lnTo>
                  <a:lnTo>
                    <a:pt x="1867" y="1302"/>
                  </a:lnTo>
                  <a:lnTo>
                    <a:pt x="1871" y="1300"/>
                  </a:lnTo>
                  <a:lnTo>
                    <a:pt x="1876" y="1300"/>
                  </a:lnTo>
                  <a:lnTo>
                    <a:pt x="1879" y="1299"/>
                  </a:lnTo>
                  <a:lnTo>
                    <a:pt x="1882" y="1299"/>
                  </a:lnTo>
                  <a:lnTo>
                    <a:pt x="1879" y="1296"/>
                  </a:lnTo>
                  <a:lnTo>
                    <a:pt x="1879" y="1293"/>
                  </a:lnTo>
                  <a:lnTo>
                    <a:pt x="1879" y="1288"/>
                  </a:lnTo>
                  <a:lnTo>
                    <a:pt x="1880" y="1284"/>
                  </a:lnTo>
                  <a:lnTo>
                    <a:pt x="1883" y="1281"/>
                  </a:lnTo>
                  <a:lnTo>
                    <a:pt x="1886" y="1278"/>
                  </a:lnTo>
                  <a:lnTo>
                    <a:pt x="1888" y="1267"/>
                  </a:lnTo>
                  <a:lnTo>
                    <a:pt x="1889" y="1259"/>
                  </a:lnTo>
                  <a:lnTo>
                    <a:pt x="1891" y="1255"/>
                  </a:lnTo>
                  <a:lnTo>
                    <a:pt x="1892" y="1252"/>
                  </a:lnTo>
                  <a:lnTo>
                    <a:pt x="1894" y="1252"/>
                  </a:lnTo>
                  <a:lnTo>
                    <a:pt x="1896" y="1253"/>
                  </a:lnTo>
                  <a:lnTo>
                    <a:pt x="1899" y="1258"/>
                  </a:lnTo>
                  <a:lnTo>
                    <a:pt x="1900" y="1264"/>
                  </a:lnTo>
                  <a:lnTo>
                    <a:pt x="1902" y="1275"/>
                  </a:lnTo>
                  <a:lnTo>
                    <a:pt x="1905" y="1278"/>
                  </a:lnTo>
                  <a:lnTo>
                    <a:pt x="1908" y="1282"/>
                  </a:lnTo>
                  <a:lnTo>
                    <a:pt x="1908" y="1287"/>
                  </a:lnTo>
                  <a:lnTo>
                    <a:pt x="1908" y="1291"/>
                  </a:lnTo>
                  <a:lnTo>
                    <a:pt x="1908" y="1296"/>
                  </a:lnTo>
                  <a:lnTo>
                    <a:pt x="1914" y="1294"/>
                  </a:lnTo>
                  <a:lnTo>
                    <a:pt x="1924" y="1293"/>
                  </a:lnTo>
                  <a:lnTo>
                    <a:pt x="1937" y="1290"/>
                  </a:lnTo>
                  <a:lnTo>
                    <a:pt x="1946" y="1288"/>
                  </a:lnTo>
                  <a:lnTo>
                    <a:pt x="1953" y="1287"/>
                  </a:lnTo>
                  <a:lnTo>
                    <a:pt x="1952" y="1279"/>
                  </a:lnTo>
                  <a:lnTo>
                    <a:pt x="1953" y="1272"/>
                  </a:lnTo>
                  <a:lnTo>
                    <a:pt x="1956" y="1265"/>
                  </a:lnTo>
                  <a:lnTo>
                    <a:pt x="1958" y="1255"/>
                  </a:lnTo>
                  <a:lnTo>
                    <a:pt x="1959" y="1249"/>
                  </a:lnTo>
                  <a:lnTo>
                    <a:pt x="1961" y="1244"/>
                  </a:lnTo>
                  <a:lnTo>
                    <a:pt x="1962" y="1243"/>
                  </a:lnTo>
                  <a:lnTo>
                    <a:pt x="1965" y="1244"/>
                  </a:lnTo>
                  <a:lnTo>
                    <a:pt x="1967" y="1249"/>
                  </a:lnTo>
                  <a:lnTo>
                    <a:pt x="1968" y="1256"/>
                  </a:lnTo>
                  <a:lnTo>
                    <a:pt x="1970" y="1265"/>
                  </a:lnTo>
                  <a:lnTo>
                    <a:pt x="1973" y="1270"/>
                  </a:lnTo>
                  <a:lnTo>
                    <a:pt x="1975" y="1275"/>
                  </a:lnTo>
                  <a:lnTo>
                    <a:pt x="1975" y="1279"/>
                  </a:lnTo>
                  <a:lnTo>
                    <a:pt x="1982" y="1278"/>
                  </a:lnTo>
                  <a:lnTo>
                    <a:pt x="1994" y="1276"/>
                  </a:lnTo>
                  <a:lnTo>
                    <a:pt x="2006" y="1275"/>
                  </a:lnTo>
                  <a:lnTo>
                    <a:pt x="2014" y="1273"/>
                  </a:lnTo>
                  <a:lnTo>
                    <a:pt x="2016" y="1238"/>
                  </a:lnTo>
                  <a:lnTo>
                    <a:pt x="2016" y="1197"/>
                  </a:lnTo>
                  <a:lnTo>
                    <a:pt x="2016" y="1153"/>
                  </a:lnTo>
                  <a:lnTo>
                    <a:pt x="2016" y="1111"/>
                  </a:lnTo>
                  <a:lnTo>
                    <a:pt x="2017" y="1070"/>
                  </a:lnTo>
                  <a:lnTo>
                    <a:pt x="2017" y="1033"/>
                  </a:lnTo>
                  <a:lnTo>
                    <a:pt x="2010" y="1032"/>
                  </a:lnTo>
                  <a:lnTo>
                    <a:pt x="2003" y="1021"/>
                  </a:lnTo>
                  <a:lnTo>
                    <a:pt x="2003" y="1018"/>
                  </a:lnTo>
                  <a:lnTo>
                    <a:pt x="2002" y="1015"/>
                  </a:lnTo>
                  <a:lnTo>
                    <a:pt x="2000" y="1012"/>
                  </a:lnTo>
                  <a:lnTo>
                    <a:pt x="2000" y="1009"/>
                  </a:lnTo>
                  <a:lnTo>
                    <a:pt x="1999" y="1006"/>
                  </a:lnTo>
                  <a:close/>
                  <a:moveTo>
                    <a:pt x="1813" y="997"/>
                  </a:moveTo>
                  <a:lnTo>
                    <a:pt x="1762" y="1012"/>
                  </a:lnTo>
                  <a:lnTo>
                    <a:pt x="1762" y="1045"/>
                  </a:lnTo>
                  <a:lnTo>
                    <a:pt x="1815" y="1032"/>
                  </a:lnTo>
                  <a:lnTo>
                    <a:pt x="1813" y="997"/>
                  </a:lnTo>
                  <a:close/>
                  <a:moveTo>
                    <a:pt x="1496" y="994"/>
                  </a:moveTo>
                  <a:lnTo>
                    <a:pt x="1398" y="1018"/>
                  </a:lnTo>
                  <a:lnTo>
                    <a:pt x="1458" y="1065"/>
                  </a:lnTo>
                  <a:lnTo>
                    <a:pt x="1550" y="1042"/>
                  </a:lnTo>
                  <a:lnTo>
                    <a:pt x="1496" y="994"/>
                  </a:lnTo>
                  <a:close/>
                  <a:moveTo>
                    <a:pt x="1017" y="971"/>
                  </a:moveTo>
                  <a:lnTo>
                    <a:pt x="965" y="989"/>
                  </a:lnTo>
                  <a:lnTo>
                    <a:pt x="964" y="1022"/>
                  </a:lnTo>
                  <a:lnTo>
                    <a:pt x="1017" y="1007"/>
                  </a:lnTo>
                  <a:lnTo>
                    <a:pt x="1017" y="971"/>
                  </a:lnTo>
                  <a:close/>
                  <a:moveTo>
                    <a:pt x="1915" y="971"/>
                  </a:moveTo>
                  <a:lnTo>
                    <a:pt x="1864" y="986"/>
                  </a:lnTo>
                  <a:lnTo>
                    <a:pt x="1862" y="1019"/>
                  </a:lnTo>
                  <a:lnTo>
                    <a:pt x="1915" y="1007"/>
                  </a:lnTo>
                  <a:lnTo>
                    <a:pt x="1915" y="971"/>
                  </a:lnTo>
                  <a:close/>
                  <a:moveTo>
                    <a:pt x="1617" y="962"/>
                  </a:moveTo>
                  <a:lnTo>
                    <a:pt x="1520" y="986"/>
                  </a:lnTo>
                  <a:lnTo>
                    <a:pt x="1578" y="1035"/>
                  </a:lnTo>
                  <a:lnTo>
                    <a:pt x="1672" y="1010"/>
                  </a:lnTo>
                  <a:lnTo>
                    <a:pt x="1617" y="962"/>
                  </a:lnTo>
                  <a:close/>
                  <a:moveTo>
                    <a:pt x="2450" y="960"/>
                  </a:moveTo>
                  <a:lnTo>
                    <a:pt x="2450" y="1199"/>
                  </a:lnTo>
                  <a:lnTo>
                    <a:pt x="2478" y="1194"/>
                  </a:lnTo>
                  <a:lnTo>
                    <a:pt x="2476" y="1185"/>
                  </a:lnTo>
                  <a:lnTo>
                    <a:pt x="2479" y="1176"/>
                  </a:lnTo>
                  <a:lnTo>
                    <a:pt x="2485" y="1168"/>
                  </a:lnTo>
                  <a:lnTo>
                    <a:pt x="2487" y="1156"/>
                  </a:lnTo>
                  <a:lnTo>
                    <a:pt x="2490" y="1147"/>
                  </a:lnTo>
                  <a:lnTo>
                    <a:pt x="2491" y="1141"/>
                  </a:lnTo>
                  <a:lnTo>
                    <a:pt x="2493" y="1136"/>
                  </a:lnTo>
                  <a:lnTo>
                    <a:pt x="2494" y="1135"/>
                  </a:lnTo>
                  <a:lnTo>
                    <a:pt x="2497" y="1135"/>
                  </a:lnTo>
                  <a:lnTo>
                    <a:pt x="2499" y="1139"/>
                  </a:lnTo>
                  <a:lnTo>
                    <a:pt x="2502" y="1144"/>
                  </a:lnTo>
                  <a:lnTo>
                    <a:pt x="2504" y="1153"/>
                  </a:lnTo>
                  <a:lnTo>
                    <a:pt x="2507" y="1164"/>
                  </a:lnTo>
                  <a:lnTo>
                    <a:pt x="2510" y="1168"/>
                  </a:lnTo>
                  <a:lnTo>
                    <a:pt x="2513" y="1173"/>
                  </a:lnTo>
                  <a:lnTo>
                    <a:pt x="2514" y="1177"/>
                  </a:lnTo>
                  <a:lnTo>
                    <a:pt x="2516" y="1183"/>
                  </a:lnTo>
                  <a:lnTo>
                    <a:pt x="2514" y="1188"/>
                  </a:lnTo>
                  <a:lnTo>
                    <a:pt x="2587" y="1176"/>
                  </a:lnTo>
                  <a:lnTo>
                    <a:pt x="2586" y="1167"/>
                  </a:lnTo>
                  <a:lnTo>
                    <a:pt x="2589" y="1158"/>
                  </a:lnTo>
                  <a:lnTo>
                    <a:pt x="2595" y="1150"/>
                  </a:lnTo>
                  <a:lnTo>
                    <a:pt x="2596" y="1138"/>
                  </a:lnTo>
                  <a:lnTo>
                    <a:pt x="2598" y="1129"/>
                  </a:lnTo>
                  <a:lnTo>
                    <a:pt x="2601" y="1123"/>
                  </a:lnTo>
                  <a:lnTo>
                    <a:pt x="2602" y="1118"/>
                  </a:lnTo>
                  <a:lnTo>
                    <a:pt x="2604" y="1117"/>
                  </a:lnTo>
                  <a:lnTo>
                    <a:pt x="2607" y="1117"/>
                  </a:lnTo>
                  <a:lnTo>
                    <a:pt x="2608" y="1121"/>
                  </a:lnTo>
                  <a:lnTo>
                    <a:pt x="2611" y="1127"/>
                  </a:lnTo>
                  <a:lnTo>
                    <a:pt x="2613" y="1135"/>
                  </a:lnTo>
                  <a:lnTo>
                    <a:pt x="2616" y="1145"/>
                  </a:lnTo>
                  <a:lnTo>
                    <a:pt x="2619" y="1150"/>
                  </a:lnTo>
                  <a:lnTo>
                    <a:pt x="2622" y="1155"/>
                  </a:lnTo>
                  <a:lnTo>
                    <a:pt x="2624" y="1159"/>
                  </a:lnTo>
                  <a:lnTo>
                    <a:pt x="2624" y="1164"/>
                  </a:lnTo>
                  <a:lnTo>
                    <a:pt x="2624" y="1170"/>
                  </a:lnTo>
                  <a:lnTo>
                    <a:pt x="2697" y="1158"/>
                  </a:lnTo>
                  <a:lnTo>
                    <a:pt x="2695" y="1149"/>
                  </a:lnTo>
                  <a:lnTo>
                    <a:pt x="2698" y="1139"/>
                  </a:lnTo>
                  <a:lnTo>
                    <a:pt x="2704" y="1132"/>
                  </a:lnTo>
                  <a:lnTo>
                    <a:pt x="2706" y="1121"/>
                  </a:lnTo>
                  <a:lnTo>
                    <a:pt x="2707" y="1111"/>
                  </a:lnTo>
                  <a:lnTo>
                    <a:pt x="2710" y="1104"/>
                  </a:lnTo>
                  <a:lnTo>
                    <a:pt x="2712" y="1100"/>
                  </a:lnTo>
                  <a:lnTo>
                    <a:pt x="2713" y="1098"/>
                  </a:lnTo>
                  <a:lnTo>
                    <a:pt x="2716" y="1098"/>
                  </a:lnTo>
                  <a:lnTo>
                    <a:pt x="2718" y="1103"/>
                  </a:lnTo>
                  <a:lnTo>
                    <a:pt x="2721" y="1109"/>
                  </a:lnTo>
                  <a:lnTo>
                    <a:pt x="2722" y="1117"/>
                  </a:lnTo>
                  <a:lnTo>
                    <a:pt x="2725" y="1127"/>
                  </a:lnTo>
                  <a:lnTo>
                    <a:pt x="2728" y="1132"/>
                  </a:lnTo>
                  <a:lnTo>
                    <a:pt x="2732" y="1136"/>
                  </a:lnTo>
                  <a:lnTo>
                    <a:pt x="2733" y="1141"/>
                  </a:lnTo>
                  <a:lnTo>
                    <a:pt x="2733" y="1145"/>
                  </a:lnTo>
                  <a:lnTo>
                    <a:pt x="2733" y="1152"/>
                  </a:lnTo>
                  <a:lnTo>
                    <a:pt x="2806" y="1139"/>
                  </a:lnTo>
                  <a:lnTo>
                    <a:pt x="2804" y="1130"/>
                  </a:lnTo>
                  <a:lnTo>
                    <a:pt x="2808" y="1121"/>
                  </a:lnTo>
                  <a:lnTo>
                    <a:pt x="2814" y="1114"/>
                  </a:lnTo>
                  <a:lnTo>
                    <a:pt x="2815" y="1103"/>
                  </a:lnTo>
                  <a:lnTo>
                    <a:pt x="2817" y="1092"/>
                  </a:lnTo>
                  <a:lnTo>
                    <a:pt x="2820" y="1086"/>
                  </a:lnTo>
                  <a:lnTo>
                    <a:pt x="2821" y="1082"/>
                  </a:lnTo>
                  <a:lnTo>
                    <a:pt x="2823" y="1080"/>
                  </a:lnTo>
                  <a:lnTo>
                    <a:pt x="2826" y="1080"/>
                  </a:lnTo>
                  <a:lnTo>
                    <a:pt x="2827" y="1085"/>
                  </a:lnTo>
                  <a:lnTo>
                    <a:pt x="2830" y="1091"/>
                  </a:lnTo>
                  <a:lnTo>
                    <a:pt x="2832" y="1098"/>
                  </a:lnTo>
                  <a:lnTo>
                    <a:pt x="2835" y="1109"/>
                  </a:lnTo>
                  <a:lnTo>
                    <a:pt x="2838" y="1114"/>
                  </a:lnTo>
                  <a:lnTo>
                    <a:pt x="2841" y="1117"/>
                  </a:lnTo>
                  <a:lnTo>
                    <a:pt x="2842" y="1123"/>
                  </a:lnTo>
                  <a:lnTo>
                    <a:pt x="2842" y="1127"/>
                  </a:lnTo>
                  <a:lnTo>
                    <a:pt x="2842" y="1133"/>
                  </a:lnTo>
                  <a:lnTo>
                    <a:pt x="2915" y="1121"/>
                  </a:lnTo>
                  <a:lnTo>
                    <a:pt x="2914" y="1112"/>
                  </a:lnTo>
                  <a:lnTo>
                    <a:pt x="2917" y="1103"/>
                  </a:lnTo>
                  <a:lnTo>
                    <a:pt x="2923" y="1095"/>
                  </a:lnTo>
                  <a:lnTo>
                    <a:pt x="2925" y="1085"/>
                  </a:lnTo>
                  <a:lnTo>
                    <a:pt x="2926" y="1074"/>
                  </a:lnTo>
                  <a:lnTo>
                    <a:pt x="2929" y="1068"/>
                  </a:lnTo>
                  <a:lnTo>
                    <a:pt x="2931" y="1063"/>
                  </a:lnTo>
                  <a:lnTo>
                    <a:pt x="2932" y="1062"/>
                  </a:lnTo>
                  <a:lnTo>
                    <a:pt x="2935" y="1062"/>
                  </a:lnTo>
                  <a:lnTo>
                    <a:pt x="2937" y="1066"/>
                  </a:lnTo>
                  <a:lnTo>
                    <a:pt x="2940" y="1073"/>
                  </a:lnTo>
                  <a:lnTo>
                    <a:pt x="2941" y="1080"/>
                  </a:lnTo>
                  <a:lnTo>
                    <a:pt x="2944" y="1092"/>
                  </a:lnTo>
                  <a:lnTo>
                    <a:pt x="2947" y="1095"/>
                  </a:lnTo>
                  <a:lnTo>
                    <a:pt x="2950" y="1098"/>
                  </a:lnTo>
                  <a:lnTo>
                    <a:pt x="2952" y="1104"/>
                  </a:lnTo>
                  <a:lnTo>
                    <a:pt x="2952" y="1109"/>
                  </a:lnTo>
                  <a:lnTo>
                    <a:pt x="2952" y="1114"/>
                  </a:lnTo>
                  <a:lnTo>
                    <a:pt x="3227" y="1068"/>
                  </a:lnTo>
                  <a:lnTo>
                    <a:pt x="3753" y="1115"/>
                  </a:lnTo>
                  <a:lnTo>
                    <a:pt x="3753" y="1054"/>
                  </a:lnTo>
                  <a:lnTo>
                    <a:pt x="2450" y="960"/>
                  </a:lnTo>
                  <a:close/>
                  <a:moveTo>
                    <a:pt x="2213" y="957"/>
                  </a:moveTo>
                  <a:lnTo>
                    <a:pt x="2203" y="960"/>
                  </a:lnTo>
                  <a:lnTo>
                    <a:pt x="2186" y="963"/>
                  </a:lnTo>
                  <a:lnTo>
                    <a:pt x="2166" y="968"/>
                  </a:lnTo>
                  <a:lnTo>
                    <a:pt x="2145" y="972"/>
                  </a:lnTo>
                  <a:lnTo>
                    <a:pt x="2125" y="975"/>
                  </a:lnTo>
                  <a:lnTo>
                    <a:pt x="2108" y="980"/>
                  </a:lnTo>
                  <a:lnTo>
                    <a:pt x="2098" y="981"/>
                  </a:lnTo>
                  <a:lnTo>
                    <a:pt x="2095" y="987"/>
                  </a:lnTo>
                  <a:lnTo>
                    <a:pt x="2092" y="994"/>
                  </a:lnTo>
                  <a:lnTo>
                    <a:pt x="2092" y="1000"/>
                  </a:lnTo>
                  <a:lnTo>
                    <a:pt x="2084" y="1004"/>
                  </a:lnTo>
                  <a:lnTo>
                    <a:pt x="2073" y="1009"/>
                  </a:lnTo>
                  <a:lnTo>
                    <a:pt x="2066" y="1015"/>
                  </a:lnTo>
                  <a:lnTo>
                    <a:pt x="2060" y="1022"/>
                  </a:lnTo>
                  <a:lnTo>
                    <a:pt x="2060" y="1057"/>
                  </a:lnTo>
                  <a:lnTo>
                    <a:pt x="2060" y="1100"/>
                  </a:lnTo>
                  <a:lnTo>
                    <a:pt x="2058" y="1147"/>
                  </a:lnTo>
                  <a:lnTo>
                    <a:pt x="2058" y="1193"/>
                  </a:lnTo>
                  <a:lnTo>
                    <a:pt x="2058" y="1237"/>
                  </a:lnTo>
                  <a:lnTo>
                    <a:pt x="2057" y="1272"/>
                  </a:lnTo>
                  <a:lnTo>
                    <a:pt x="2061" y="1270"/>
                  </a:lnTo>
                  <a:lnTo>
                    <a:pt x="2070" y="1268"/>
                  </a:lnTo>
                  <a:lnTo>
                    <a:pt x="2081" y="1267"/>
                  </a:lnTo>
                  <a:lnTo>
                    <a:pt x="2090" y="1265"/>
                  </a:lnTo>
                  <a:lnTo>
                    <a:pt x="2095" y="1264"/>
                  </a:lnTo>
                  <a:lnTo>
                    <a:pt x="2093" y="1261"/>
                  </a:lnTo>
                  <a:lnTo>
                    <a:pt x="2093" y="1258"/>
                  </a:lnTo>
                  <a:lnTo>
                    <a:pt x="2093" y="1253"/>
                  </a:lnTo>
                  <a:lnTo>
                    <a:pt x="2095" y="1249"/>
                  </a:lnTo>
                  <a:lnTo>
                    <a:pt x="2096" y="1246"/>
                  </a:lnTo>
                  <a:lnTo>
                    <a:pt x="2099" y="1243"/>
                  </a:lnTo>
                  <a:lnTo>
                    <a:pt x="2101" y="1232"/>
                  </a:lnTo>
                  <a:lnTo>
                    <a:pt x="2102" y="1224"/>
                  </a:lnTo>
                  <a:lnTo>
                    <a:pt x="2104" y="1220"/>
                  </a:lnTo>
                  <a:lnTo>
                    <a:pt x="2107" y="1217"/>
                  </a:lnTo>
                  <a:lnTo>
                    <a:pt x="2108" y="1217"/>
                  </a:lnTo>
                  <a:lnTo>
                    <a:pt x="2110" y="1218"/>
                  </a:lnTo>
                  <a:lnTo>
                    <a:pt x="2111" y="1223"/>
                  </a:lnTo>
                  <a:lnTo>
                    <a:pt x="2114" y="1231"/>
                  </a:lnTo>
                  <a:lnTo>
                    <a:pt x="2116" y="1240"/>
                  </a:lnTo>
                  <a:lnTo>
                    <a:pt x="2119" y="1243"/>
                  </a:lnTo>
                  <a:lnTo>
                    <a:pt x="2120" y="1247"/>
                  </a:lnTo>
                  <a:lnTo>
                    <a:pt x="2122" y="1252"/>
                  </a:lnTo>
                  <a:lnTo>
                    <a:pt x="2122" y="1258"/>
                  </a:lnTo>
                  <a:lnTo>
                    <a:pt x="2120" y="1261"/>
                  </a:lnTo>
                  <a:lnTo>
                    <a:pt x="2128" y="1261"/>
                  </a:lnTo>
                  <a:lnTo>
                    <a:pt x="2139" y="1258"/>
                  </a:lnTo>
                  <a:lnTo>
                    <a:pt x="2149" y="1255"/>
                  </a:lnTo>
                  <a:lnTo>
                    <a:pt x="2160" y="1253"/>
                  </a:lnTo>
                  <a:lnTo>
                    <a:pt x="2166" y="1252"/>
                  </a:lnTo>
                  <a:lnTo>
                    <a:pt x="2166" y="1244"/>
                  </a:lnTo>
                  <a:lnTo>
                    <a:pt x="2168" y="1237"/>
                  </a:lnTo>
                  <a:lnTo>
                    <a:pt x="2171" y="1231"/>
                  </a:lnTo>
                  <a:lnTo>
                    <a:pt x="2172" y="1220"/>
                  </a:lnTo>
                  <a:lnTo>
                    <a:pt x="2174" y="1214"/>
                  </a:lnTo>
                  <a:lnTo>
                    <a:pt x="2175" y="1209"/>
                  </a:lnTo>
                  <a:lnTo>
                    <a:pt x="2177" y="1208"/>
                  </a:lnTo>
                  <a:lnTo>
                    <a:pt x="2178" y="1209"/>
                  </a:lnTo>
                  <a:lnTo>
                    <a:pt x="2180" y="1214"/>
                  </a:lnTo>
                  <a:lnTo>
                    <a:pt x="2183" y="1221"/>
                  </a:lnTo>
                  <a:lnTo>
                    <a:pt x="2184" y="1231"/>
                  </a:lnTo>
                  <a:lnTo>
                    <a:pt x="2187" y="1235"/>
                  </a:lnTo>
                  <a:lnTo>
                    <a:pt x="2189" y="1240"/>
                  </a:lnTo>
                  <a:lnTo>
                    <a:pt x="2189" y="1244"/>
                  </a:lnTo>
                  <a:lnTo>
                    <a:pt x="2196" y="1244"/>
                  </a:lnTo>
                  <a:lnTo>
                    <a:pt x="2209" y="1241"/>
                  </a:lnTo>
                  <a:lnTo>
                    <a:pt x="2221" y="1240"/>
                  </a:lnTo>
                  <a:lnTo>
                    <a:pt x="2228" y="1238"/>
                  </a:lnTo>
                  <a:lnTo>
                    <a:pt x="2230" y="1202"/>
                  </a:lnTo>
                  <a:lnTo>
                    <a:pt x="2230" y="1159"/>
                  </a:lnTo>
                  <a:lnTo>
                    <a:pt x="2230" y="1112"/>
                  </a:lnTo>
                  <a:lnTo>
                    <a:pt x="2230" y="1065"/>
                  </a:lnTo>
                  <a:lnTo>
                    <a:pt x="2230" y="1022"/>
                  </a:lnTo>
                  <a:lnTo>
                    <a:pt x="2231" y="986"/>
                  </a:lnTo>
                  <a:lnTo>
                    <a:pt x="2222" y="983"/>
                  </a:lnTo>
                  <a:lnTo>
                    <a:pt x="2218" y="972"/>
                  </a:lnTo>
                  <a:lnTo>
                    <a:pt x="2216" y="971"/>
                  </a:lnTo>
                  <a:lnTo>
                    <a:pt x="2216" y="968"/>
                  </a:lnTo>
                  <a:lnTo>
                    <a:pt x="2215" y="963"/>
                  </a:lnTo>
                  <a:lnTo>
                    <a:pt x="2213" y="960"/>
                  </a:lnTo>
                  <a:lnTo>
                    <a:pt x="2213" y="957"/>
                  </a:lnTo>
                  <a:close/>
                  <a:moveTo>
                    <a:pt x="4046" y="946"/>
                  </a:moveTo>
                  <a:lnTo>
                    <a:pt x="3926" y="953"/>
                  </a:lnTo>
                  <a:lnTo>
                    <a:pt x="3917" y="966"/>
                  </a:lnTo>
                  <a:lnTo>
                    <a:pt x="3906" y="975"/>
                  </a:lnTo>
                  <a:lnTo>
                    <a:pt x="3894" y="984"/>
                  </a:lnTo>
                  <a:lnTo>
                    <a:pt x="3879" y="997"/>
                  </a:lnTo>
                  <a:lnTo>
                    <a:pt x="3897" y="998"/>
                  </a:lnTo>
                  <a:lnTo>
                    <a:pt x="3910" y="998"/>
                  </a:lnTo>
                  <a:lnTo>
                    <a:pt x="3923" y="1000"/>
                  </a:lnTo>
                  <a:lnTo>
                    <a:pt x="3940" y="1000"/>
                  </a:lnTo>
                  <a:lnTo>
                    <a:pt x="3960" y="994"/>
                  </a:lnTo>
                  <a:lnTo>
                    <a:pt x="3982" y="984"/>
                  </a:lnTo>
                  <a:lnTo>
                    <a:pt x="4007" y="975"/>
                  </a:lnTo>
                  <a:lnTo>
                    <a:pt x="4028" y="963"/>
                  </a:lnTo>
                  <a:lnTo>
                    <a:pt x="4046" y="946"/>
                  </a:lnTo>
                  <a:close/>
                  <a:moveTo>
                    <a:pt x="2016" y="946"/>
                  </a:moveTo>
                  <a:lnTo>
                    <a:pt x="1964" y="962"/>
                  </a:lnTo>
                  <a:lnTo>
                    <a:pt x="1962" y="995"/>
                  </a:lnTo>
                  <a:lnTo>
                    <a:pt x="2016" y="981"/>
                  </a:lnTo>
                  <a:lnTo>
                    <a:pt x="2016" y="946"/>
                  </a:lnTo>
                  <a:close/>
                  <a:moveTo>
                    <a:pt x="2344" y="945"/>
                  </a:moveTo>
                  <a:lnTo>
                    <a:pt x="2338" y="951"/>
                  </a:lnTo>
                  <a:lnTo>
                    <a:pt x="2333" y="956"/>
                  </a:lnTo>
                  <a:lnTo>
                    <a:pt x="2330" y="962"/>
                  </a:lnTo>
                  <a:lnTo>
                    <a:pt x="2327" y="962"/>
                  </a:lnTo>
                  <a:lnTo>
                    <a:pt x="2324" y="962"/>
                  </a:lnTo>
                  <a:lnTo>
                    <a:pt x="2320" y="963"/>
                  </a:lnTo>
                  <a:lnTo>
                    <a:pt x="2317" y="965"/>
                  </a:lnTo>
                  <a:lnTo>
                    <a:pt x="2314" y="968"/>
                  </a:lnTo>
                  <a:lnTo>
                    <a:pt x="2310" y="972"/>
                  </a:lnTo>
                  <a:lnTo>
                    <a:pt x="2297" y="975"/>
                  </a:lnTo>
                  <a:lnTo>
                    <a:pt x="2288" y="978"/>
                  </a:lnTo>
                  <a:lnTo>
                    <a:pt x="2283" y="984"/>
                  </a:lnTo>
                  <a:lnTo>
                    <a:pt x="2283" y="1227"/>
                  </a:lnTo>
                  <a:lnTo>
                    <a:pt x="2332" y="1218"/>
                  </a:lnTo>
                  <a:lnTo>
                    <a:pt x="2332" y="1218"/>
                  </a:lnTo>
                  <a:lnTo>
                    <a:pt x="2330" y="1215"/>
                  </a:lnTo>
                  <a:lnTo>
                    <a:pt x="2330" y="1212"/>
                  </a:lnTo>
                  <a:lnTo>
                    <a:pt x="2330" y="1208"/>
                  </a:lnTo>
                  <a:lnTo>
                    <a:pt x="2332" y="1205"/>
                  </a:lnTo>
                  <a:lnTo>
                    <a:pt x="2333" y="1200"/>
                  </a:lnTo>
                  <a:lnTo>
                    <a:pt x="2336" y="1197"/>
                  </a:lnTo>
                  <a:lnTo>
                    <a:pt x="2338" y="1188"/>
                  </a:lnTo>
                  <a:lnTo>
                    <a:pt x="2339" y="1180"/>
                  </a:lnTo>
                  <a:lnTo>
                    <a:pt x="2341" y="1174"/>
                  </a:lnTo>
                  <a:lnTo>
                    <a:pt x="2344" y="1171"/>
                  </a:lnTo>
                  <a:lnTo>
                    <a:pt x="2345" y="1171"/>
                  </a:lnTo>
                  <a:lnTo>
                    <a:pt x="2347" y="1173"/>
                  </a:lnTo>
                  <a:lnTo>
                    <a:pt x="2348" y="1177"/>
                  </a:lnTo>
                  <a:lnTo>
                    <a:pt x="2352" y="1185"/>
                  </a:lnTo>
                  <a:lnTo>
                    <a:pt x="2353" y="1194"/>
                  </a:lnTo>
                  <a:lnTo>
                    <a:pt x="2356" y="1197"/>
                  </a:lnTo>
                  <a:lnTo>
                    <a:pt x="2358" y="1202"/>
                  </a:lnTo>
                  <a:lnTo>
                    <a:pt x="2359" y="1206"/>
                  </a:lnTo>
                  <a:lnTo>
                    <a:pt x="2359" y="1211"/>
                  </a:lnTo>
                  <a:lnTo>
                    <a:pt x="2359" y="1215"/>
                  </a:lnTo>
                  <a:lnTo>
                    <a:pt x="2402" y="1208"/>
                  </a:lnTo>
                  <a:lnTo>
                    <a:pt x="2399" y="977"/>
                  </a:lnTo>
                  <a:lnTo>
                    <a:pt x="2396" y="971"/>
                  </a:lnTo>
                  <a:lnTo>
                    <a:pt x="2390" y="966"/>
                  </a:lnTo>
                  <a:lnTo>
                    <a:pt x="2383" y="963"/>
                  </a:lnTo>
                  <a:lnTo>
                    <a:pt x="2379" y="946"/>
                  </a:lnTo>
                  <a:lnTo>
                    <a:pt x="2344" y="945"/>
                  </a:lnTo>
                  <a:close/>
                  <a:moveTo>
                    <a:pt x="1116" y="942"/>
                  </a:moveTo>
                  <a:lnTo>
                    <a:pt x="1064" y="960"/>
                  </a:lnTo>
                  <a:lnTo>
                    <a:pt x="1063" y="994"/>
                  </a:lnTo>
                  <a:lnTo>
                    <a:pt x="1116" y="978"/>
                  </a:lnTo>
                  <a:lnTo>
                    <a:pt x="1116" y="942"/>
                  </a:lnTo>
                  <a:close/>
                  <a:moveTo>
                    <a:pt x="3796" y="942"/>
                  </a:moveTo>
                  <a:lnTo>
                    <a:pt x="3759" y="980"/>
                  </a:lnTo>
                  <a:lnTo>
                    <a:pt x="3840" y="989"/>
                  </a:lnTo>
                  <a:lnTo>
                    <a:pt x="3876" y="946"/>
                  </a:lnTo>
                  <a:lnTo>
                    <a:pt x="3796" y="942"/>
                  </a:lnTo>
                  <a:close/>
                  <a:moveTo>
                    <a:pt x="3672" y="931"/>
                  </a:moveTo>
                  <a:lnTo>
                    <a:pt x="3636" y="971"/>
                  </a:lnTo>
                  <a:lnTo>
                    <a:pt x="3715" y="980"/>
                  </a:lnTo>
                  <a:lnTo>
                    <a:pt x="3753" y="936"/>
                  </a:lnTo>
                  <a:lnTo>
                    <a:pt x="3672" y="931"/>
                  </a:lnTo>
                  <a:close/>
                  <a:moveTo>
                    <a:pt x="1739" y="931"/>
                  </a:moveTo>
                  <a:lnTo>
                    <a:pt x="1642" y="956"/>
                  </a:lnTo>
                  <a:lnTo>
                    <a:pt x="1699" y="1003"/>
                  </a:lnTo>
                  <a:lnTo>
                    <a:pt x="1792" y="980"/>
                  </a:lnTo>
                  <a:lnTo>
                    <a:pt x="1739" y="931"/>
                  </a:lnTo>
                  <a:close/>
                  <a:moveTo>
                    <a:pt x="3543" y="930"/>
                  </a:moveTo>
                  <a:lnTo>
                    <a:pt x="3507" y="969"/>
                  </a:lnTo>
                  <a:lnTo>
                    <a:pt x="3586" y="977"/>
                  </a:lnTo>
                  <a:lnTo>
                    <a:pt x="3624" y="934"/>
                  </a:lnTo>
                  <a:lnTo>
                    <a:pt x="3543" y="930"/>
                  </a:lnTo>
                  <a:close/>
                  <a:moveTo>
                    <a:pt x="3426" y="922"/>
                  </a:moveTo>
                  <a:lnTo>
                    <a:pt x="3391" y="962"/>
                  </a:lnTo>
                  <a:lnTo>
                    <a:pt x="3470" y="971"/>
                  </a:lnTo>
                  <a:lnTo>
                    <a:pt x="3508" y="927"/>
                  </a:lnTo>
                  <a:lnTo>
                    <a:pt x="3426" y="922"/>
                  </a:lnTo>
                  <a:close/>
                  <a:moveTo>
                    <a:pt x="2117" y="921"/>
                  </a:moveTo>
                  <a:lnTo>
                    <a:pt x="2066" y="936"/>
                  </a:lnTo>
                  <a:lnTo>
                    <a:pt x="2064" y="971"/>
                  </a:lnTo>
                  <a:lnTo>
                    <a:pt x="2117" y="957"/>
                  </a:lnTo>
                  <a:lnTo>
                    <a:pt x="2117" y="921"/>
                  </a:lnTo>
                  <a:close/>
                  <a:moveTo>
                    <a:pt x="1216" y="913"/>
                  </a:moveTo>
                  <a:lnTo>
                    <a:pt x="1164" y="931"/>
                  </a:lnTo>
                  <a:lnTo>
                    <a:pt x="1164" y="965"/>
                  </a:lnTo>
                  <a:lnTo>
                    <a:pt x="1218" y="950"/>
                  </a:lnTo>
                  <a:lnTo>
                    <a:pt x="1216" y="913"/>
                  </a:lnTo>
                  <a:close/>
                  <a:moveTo>
                    <a:pt x="3303" y="913"/>
                  </a:moveTo>
                  <a:lnTo>
                    <a:pt x="3280" y="953"/>
                  </a:lnTo>
                  <a:lnTo>
                    <a:pt x="3365" y="962"/>
                  </a:lnTo>
                  <a:lnTo>
                    <a:pt x="3394" y="921"/>
                  </a:lnTo>
                  <a:lnTo>
                    <a:pt x="3303" y="913"/>
                  </a:lnTo>
                  <a:close/>
                  <a:moveTo>
                    <a:pt x="3194" y="901"/>
                  </a:moveTo>
                  <a:lnTo>
                    <a:pt x="3175" y="946"/>
                  </a:lnTo>
                  <a:lnTo>
                    <a:pt x="3259" y="956"/>
                  </a:lnTo>
                  <a:lnTo>
                    <a:pt x="3277" y="910"/>
                  </a:lnTo>
                  <a:lnTo>
                    <a:pt x="3194" y="901"/>
                  </a:lnTo>
                  <a:close/>
                  <a:moveTo>
                    <a:pt x="1861" y="899"/>
                  </a:moveTo>
                  <a:lnTo>
                    <a:pt x="1763" y="925"/>
                  </a:lnTo>
                  <a:lnTo>
                    <a:pt x="1821" y="972"/>
                  </a:lnTo>
                  <a:lnTo>
                    <a:pt x="1914" y="948"/>
                  </a:lnTo>
                  <a:lnTo>
                    <a:pt x="1861" y="899"/>
                  </a:lnTo>
                  <a:close/>
                  <a:moveTo>
                    <a:pt x="2224" y="892"/>
                  </a:moveTo>
                  <a:lnTo>
                    <a:pt x="2151" y="912"/>
                  </a:lnTo>
                  <a:lnTo>
                    <a:pt x="2151" y="950"/>
                  </a:lnTo>
                  <a:lnTo>
                    <a:pt x="2224" y="933"/>
                  </a:lnTo>
                  <a:lnTo>
                    <a:pt x="2224" y="892"/>
                  </a:lnTo>
                  <a:close/>
                  <a:moveTo>
                    <a:pt x="3089" y="892"/>
                  </a:moveTo>
                  <a:lnTo>
                    <a:pt x="3070" y="936"/>
                  </a:lnTo>
                  <a:lnTo>
                    <a:pt x="3154" y="945"/>
                  </a:lnTo>
                  <a:lnTo>
                    <a:pt x="3172" y="899"/>
                  </a:lnTo>
                  <a:lnTo>
                    <a:pt x="3089" y="892"/>
                  </a:lnTo>
                  <a:close/>
                  <a:moveTo>
                    <a:pt x="1318" y="884"/>
                  </a:moveTo>
                  <a:lnTo>
                    <a:pt x="1266" y="901"/>
                  </a:lnTo>
                  <a:lnTo>
                    <a:pt x="1265" y="934"/>
                  </a:lnTo>
                  <a:lnTo>
                    <a:pt x="1318" y="919"/>
                  </a:lnTo>
                  <a:lnTo>
                    <a:pt x="1318" y="884"/>
                  </a:lnTo>
                  <a:close/>
                  <a:moveTo>
                    <a:pt x="2984" y="881"/>
                  </a:moveTo>
                  <a:lnTo>
                    <a:pt x="2966" y="927"/>
                  </a:lnTo>
                  <a:lnTo>
                    <a:pt x="3049" y="936"/>
                  </a:lnTo>
                  <a:lnTo>
                    <a:pt x="3067" y="890"/>
                  </a:lnTo>
                  <a:lnTo>
                    <a:pt x="2984" y="881"/>
                  </a:lnTo>
                  <a:close/>
                  <a:moveTo>
                    <a:pt x="2876" y="874"/>
                  </a:moveTo>
                  <a:lnTo>
                    <a:pt x="2862" y="919"/>
                  </a:lnTo>
                  <a:lnTo>
                    <a:pt x="2946" y="927"/>
                  </a:lnTo>
                  <a:lnTo>
                    <a:pt x="2960" y="883"/>
                  </a:lnTo>
                  <a:lnTo>
                    <a:pt x="2876" y="874"/>
                  </a:lnTo>
                  <a:close/>
                  <a:moveTo>
                    <a:pt x="1982" y="869"/>
                  </a:moveTo>
                  <a:lnTo>
                    <a:pt x="1885" y="893"/>
                  </a:lnTo>
                  <a:lnTo>
                    <a:pt x="1943" y="940"/>
                  </a:lnTo>
                  <a:lnTo>
                    <a:pt x="2035" y="918"/>
                  </a:lnTo>
                  <a:lnTo>
                    <a:pt x="1982" y="869"/>
                  </a:lnTo>
                  <a:close/>
                  <a:moveTo>
                    <a:pt x="2770" y="866"/>
                  </a:moveTo>
                  <a:lnTo>
                    <a:pt x="2757" y="913"/>
                  </a:lnTo>
                  <a:lnTo>
                    <a:pt x="2841" y="921"/>
                  </a:lnTo>
                  <a:lnTo>
                    <a:pt x="2853" y="875"/>
                  </a:lnTo>
                  <a:lnTo>
                    <a:pt x="2770" y="866"/>
                  </a:lnTo>
                  <a:close/>
                  <a:moveTo>
                    <a:pt x="4030" y="858"/>
                  </a:moveTo>
                  <a:lnTo>
                    <a:pt x="4080" y="878"/>
                  </a:lnTo>
                  <a:lnTo>
                    <a:pt x="4113" y="881"/>
                  </a:lnTo>
                  <a:lnTo>
                    <a:pt x="4060" y="861"/>
                  </a:lnTo>
                  <a:lnTo>
                    <a:pt x="4030" y="858"/>
                  </a:lnTo>
                  <a:close/>
                  <a:moveTo>
                    <a:pt x="1078" y="858"/>
                  </a:moveTo>
                  <a:lnTo>
                    <a:pt x="985" y="887"/>
                  </a:lnTo>
                  <a:lnTo>
                    <a:pt x="1049" y="943"/>
                  </a:lnTo>
                  <a:lnTo>
                    <a:pt x="1136" y="919"/>
                  </a:lnTo>
                  <a:lnTo>
                    <a:pt x="1078" y="858"/>
                  </a:lnTo>
                  <a:close/>
                  <a:moveTo>
                    <a:pt x="2659" y="857"/>
                  </a:moveTo>
                  <a:lnTo>
                    <a:pt x="2652" y="904"/>
                  </a:lnTo>
                  <a:lnTo>
                    <a:pt x="2736" y="913"/>
                  </a:lnTo>
                  <a:lnTo>
                    <a:pt x="2745" y="866"/>
                  </a:lnTo>
                  <a:lnTo>
                    <a:pt x="2659" y="857"/>
                  </a:lnTo>
                  <a:close/>
                  <a:moveTo>
                    <a:pt x="1418" y="854"/>
                  </a:moveTo>
                  <a:lnTo>
                    <a:pt x="1367" y="872"/>
                  </a:lnTo>
                  <a:lnTo>
                    <a:pt x="1365" y="905"/>
                  </a:lnTo>
                  <a:lnTo>
                    <a:pt x="1420" y="890"/>
                  </a:lnTo>
                  <a:lnTo>
                    <a:pt x="1418" y="854"/>
                  </a:lnTo>
                  <a:close/>
                  <a:moveTo>
                    <a:pt x="3973" y="852"/>
                  </a:moveTo>
                  <a:lnTo>
                    <a:pt x="4025" y="881"/>
                  </a:lnTo>
                  <a:lnTo>
                    <a:pt x="4060" y="884"/>
                  </a:lnTo>
                  <a:lnTo>
                    <a:pt x="4004" y="855"/>
                  </a:lnTo>
                  <a:lnTo>
                    <a:pt x="3973" y="852"/>
                  </a:lnTo>
                  <a:close/>
                  <a:moveTo>
                    <a:pt x="3914" y="848"/>
                  </a:moveTo>
                  <a:lnTo>
                    <a:pt x="3976" y="886"/>
                  </a:lnTo>
                  <a:lnTo>
                    <a:pt x="4011" y="889"/>
                  </a:lnTo>
                  <a:lnTo>
                    <a:pt x="3944" y="851"/>
                  </a:lnTo>
                  <a:lnTo>
                    <a:pt x="3914" y="848"/>
                  </a:lnTo>
                  <a:close/>
                  <a:moveTo>
                    <a:pt x="2557" y="848"/>
                  </a:moveTo>
                  <a:lnTo>
                    <a:pt x="2551" y="895"/>
                  </a:lnTo>
                  <a:lnTo>
                    <a:pt x="2634" y="904"/>
                  </a:lnTo>
                  <a:lnTo>
                    <a:pt x="2640" y="857"/>
                  </a:lnTo>
                  <a:lnTo>
                    <a:pt x="2557" y="848"/>
                  </a:lnTo>
                  <a:close/>
                  <a:moveTo>
                    <a:pt x="3849" y="837"/>
                  </a:moveTo>
                  <a:lnTo>
                    <a:pt x="3922" y="890"/>
                  </a:lnTo>
                  <a:lnTo>
                    <a:pt x="3957" y="893"/>
                  </a:lnTo>
                  <a:lnTo>
                    <a:pt x="3879" y="839"/>
                  </a:lnTo>
                  <a:lnTo>
                    <a:pt x="3849" y="837"/>
                  </a:lnTo>
                  <a:close/>
                  <a:moveTo>
                    <a:pt x="2104" y="837"/>
                  </a:moveTo>
                  <a:lnTo>
                    <a:pt x="2006" y="861"/>
                  </a:lnTo>
                  <a:lnTo>
                    <a:pt x="2064" y="910"/>
                  </a:lnTo>
                  <a:lnTo>
                    <a:pt x="2157" y="886"/>
                  </a:lnTo>
                  <a:lnTo>
                    <a:pt x="2104" y="837"/>
                  </a:lnTo>
                  <a:close/>
                  <a:moveTo>
                    <a:pt x="2455" y="831"/>
                  </a:moveTo>
                  <a:lnTo>
                    <a:pt x="2449" y="878"/>
                  </a:lnTo>
                  <a:lnTo>
                    <a:pt x="2532" y="892"/>
                  </a:lnTo>
                  <a:lnTo>
                    <a:pt x="2538" y="846"/>
                  </a:lnTo>
                  <a:lnTo>
                    <a:pt x="2455" y="831"/>
                  </a:lnTo>
                  <a:close/>
                  <a:moveTo>
                    <a:pt x="3782" y="828"/>
                  </a:moveTo>
                  <a:lnTo>
                    <a:pt x="3859" y="890"/>
                  </a:lnTo>
                  <a:lnTo>
                    <a:pt x="3894" y="895"/>
                  </a:lnTo>
                  <a:lnTo>
                    <a:pt x="3811" y="831"/>
                  </a:lnTo>
                  <a:lnTo>
                    <a:pt x="3782" y="828"/>
                  </a:lnTo>
                  <a:close/>
                  <a:moveTo>
                    <a:pt x="1190" y="825"/>
                  </a:moveTo>
                  <a:lnTo>
                    <a:pt x="1099" y="851"/>
                  </a:lnTo>
                  <a:lnTo>
                    <a:pt x="1160" y="909"/>
                  </a:lnTo>
                  <a:lnTo>
                    <a:pt x="1246" y="884"/>
                  </a:lnTo>
                  <a:lnTo>
                    <a:pt x="1190" y="825"/>
                  </a:lnTo>
                  <a:close/>
                  <a:moveTo>
                    <a:pt x="1520" y="825"/>
                  </a:moveTo>
                  <a:lnTo>
                    <a:pt x="1468" y="842"/>
                  </a:lnTo>
                  <a:lnTo>
                    <a:pt x="1467" y="877"/>
                  </a:lnTo>
                  <a:lnTo>
                    <a:pt x="1520" y="860"/>
                  </a:lnTo>
                  <a:lnTo>
                    <a:pt x="1520" y="825"/>
                  </a:lnTo>
                  <a:close/>
                  <a:moveTo>
                    <a:pt x="3721" y="822"/>
                  </a:moveTo>
                  <a:lnTo>
                    <a:pt x="3802" y="886"/>
                  </a:lnTo>
                  <a:lnTo>
                    <a:pt x="3837" y="889"/>
                  </a:lnTo>
                  <a:lnTo>
                    <a:pt x="3750" y="823"/>
                  </a:lnTo>
                  <a:lnTo>
                    <a:pt x="3721" y="822"/>
                  </a:lnTo>
                  <a:close/>
                  <a:moveTo>
                    <a:pt x="3615" y="817"/>
                  </a:moveTo>
                  <a:lnTo>
                    <a:pt x="3683" y="875"/>
                  </a:lnTo>
                  <a:lnTo>
                    <a:pt x="3718" y="878"/>
                  </a:lnTo>
                  <a:lnTo>
                    <a:pt x="3645" y="819"/>
                  </a:lnTo>
                  <a:lnTo>
                    <a:pt x="3615" y="817"/>
                  </a:lnTo>
                  <a:close/>
                  <a:moveTo>
                    <a:pt x="3665" y="816"/>
                  </a:moveTo>
                  <a:lnTo>
                    <a:pt x="3742" y="881"/>
                  </a:lnTo>
                  <a:lnTo>
                    <a:pt x="3777" y="884"/>
                  </a:lnTo>
                  <a:lnTo>
                    <a:pt x="3695" y="817"/>
                  </a:lnTo>
                  <a:lnTo>
                    <a:pt x="3665" y="816"/>
                  </a:lnTo>
                  <a:close/>
                  <a:moveTo>
                    <a:pt x="2355" y="814"/>
                  </a:moveTo>
                  <a:lnTo>
                    <a:pt x="2352" y="861"/>
                  </a:lnTo>
                  <a:lnTo>
                    <a:pt x="2428" y="877"/>
                  </a:lnTo>
                  <a:lnTo>
                    <a:pt x="2438" y="830"/>
                  </a:lnTo>
                  <a:lnTo>
                    <a:pt x="2355" y="814"/>
                  </a:lnTo>
                  <a:close/>
                  <a:moveTo>
                    <a:pt x="3566" y="814"/>
                  </a:moveTo>
                  <a:lnTo>
                    <a:pt x="3621" y="869"/>
                  </a:lnTo>
                  <a:lnTo>
                    <a:pt x="3656" y="872"/>
                  </a:lnTo>
                  <a:lnTo>
                    <a:pt x="3595" y="817"/>
                  </a:lnTo>
                  <a:lnTo>
                    <a:pt x="3566" y="814"/>
                  </a:lnTo>
                  <a:close/>
                  <a:moveTo>
                    <a:pt x="3511" y="813"/>
                  </a:moveTo>
                  <a:lnTo>
                    <a:pt x="3564" y="864"/>
                  </a:lnTo>
                  <a:lnTo>
                    <a:pt x="3598" y="867"/>
                  </a:lnTo>
                  <a:lnTo>
                    <a:pt x="3542" y="814"/>
                  </a:lnTo>
                  <a:lnTo>
                    <a:pt x="3511" y="813"/>
                  </a:lnTo>
                  <a:close/>
                  <a:moveTo>
                    <a:pt x="3452" y="807"/>
                  </a:moveTo>
                  <a:lnTo>
                    <a:pt x="3505" y="858"/>
                  </a:lnTo>
                  <a:lnTo>
                    <a:pt x="3539" y="861"/>
                  </a:lnTo>
                  <a:lnTo>
                    <a:pt x="3482" y="810"/>
                  </a:lnTo>
                  <a:lnTo>
                    <a:pt x="3452" y="807"/>
                  </a:lnTo>
                  <a:close/>
                  <a:moveTo>
                    <a:pt x="3393" y="802"/>
                  </a:moveTo>
                  <a:lnTo>
                    <a:pt x="3446" y="852"/>
                  </a:lnTo>
                  <a:lnTo>
                    <a:pt x="3479" y="857"/>
                  </a:lnTo>
                  <a:lnTo>
                    <a:pt x="3423" y="804"/>
                  </a:lnTo>
                  <a:lnTo>
                    <a:pt x="3393" y="802"/>
                  </a:lnTo>
                  <a:close/>
                  <a:moveTo>
                    <a:pt x="3346" y="798"/>
                  </a:moveTo>
                  <a:lnTo>
                    <a:pt x="3387" y="848"/>
                  </a:lnTo>
                  <a:lnTo>
                    <a:pt x="3420" y="851"/>
                  </a:lnTo>
                  <a:lnTo>
                    <a:pt x="3374" y="799"/>
                  </a:lnTo>
                  <a:lnTo>
                    <a:pt x="3346" y="798"/>
                  </a:lnTo>
                  <a:close/>
                  <a:moveTo>
                    <a:pt x="1620" y="795"/>
                  </a:moveTo>
                  <a:lnTo>
                    <a:pt x="1569" y="813"/>
                  </a:lnTo>
                  <a:lnTo>
                    <a:pt x="1567" y="846"/>
                  </a:lnTo>
                  <a:lnTo>
                    <a:pt x="1622" y="831"/>
                  </a:lnTo>
                  <a:lnTo>
                    <a:pt x="1620" y="795"/>
                  </a:lnTo>
                  <a:close/>
                  <a:moveTo>
                    <a:pt x="3286" y="792"/>
                  </a:moveTo>
                  <a:lnTo>
                    <a:pt x="3327" y="842"/>
                  </a:lnTo>
                  <a:lnTo>
                    <a:pt x="3361" y="845"/>
                  </a:lnTo>
                  <a:lnTo>
                    <a:pt x="3315" y="793"/>
                  </a:lnTo>
                  <a:lnTo>
                    <a:pt x="3286" y="792"/>
                  </a:lnTo>
                  <a:close/>
                  <a:moveTo>
                    <a:pt x="1301" y="792"/>
                  </a:moveTo>
                  <a:lnTo>
                    <a:pt x="1212" y="817"/>
                  </a:lnTo>
                  <a:lnTo>
                    <a:pt x="1272" y="875"/>
                  </a:lnTo>
                  <a:lnTo>
                    <a:pt x="1359" y="851"/>
                  </a:lnTo>
                  <a:lnTo>
                    <a:pt x="1301" y="792"/>
                  </a:lnTo>
                  <a:close/>
                  <a:moveTo>
                    <a:pt x="2216" y="787"/>
                  </a:moveTo>
                  <a:lnTo>
                    <a:pt x="2228" y="804"/>
                  </a:lnTo>
                  <a:lnTo>
                    <a:pt x="2242" y="819"/>
                  </a:lnTo>
                  <a:lnTo>
                    <a:pt x="2256" y="834"/>
                  </a:lnTo>
                  <a:lnTo>
                    <a:pt x="2269" y="852"/>
                  </a:lnTo>
                  <a:lnTo>
                    <a:pt x="2330" y="861"/>
                  </a:lnTo>
                  <a:lnTo>
                    <a:pt x="2330" y="846"/>
                  </a:lnTo>
                  <a:lnTo>
                    <a:pt x="2330" y="837"/>
                  </a:lnTo>
                  <a:lnTo>
                    <a:pt x="2329" y="826"/>
                  </a:lnTo>
                  <a:lnTo>
                    <a:pt x="2330" y="813"/>
                  </a:lnTo>
                  <a:lnTo>
                    <a:pt x="2304" y="810"/>
                  </a:lnTo>
                  <a:lnTo>
                    <a:pt x="2276" y="804"/>
                  </a:lnTo>
                  <a:lnTo>
                    <a:pt x="2247" y="795"/>
                  </a:lnTo>
                  <a:lnTo>
                    <a:pt x="2216" y="787"/>
                  </a:lnTo>
                  <a:close/>
                  <a:moveTo>
                    <a:pt x="3221" y="785"/>
                  </a:moveTo>
                  <a:lnTo>
                    <a:pt x="3268" y="834"/>
                  </a:lnTo>
                  <a:lnTo>
                    <a:pt x="3302" y="839"/>
                  </a:lnTo>
                  <a:lnTo>
                    <a:pt x="3250" y="787"/>
                  </a:lnTo>
                  <a:lnTo>
                    <a:pt x="3221" y="785"/>
                  </a:lnTo>
                  <a:close/>
                  <a:moveTo>
                    <a:pt x="3160" y="779"/>
                  </a:moveTo>
                  <a:lnTo>
                    <a:pt x="3207" y="830"/>
                  </a:lnTo>
                  <a:lnTo>
                    <a:pt x="3241" y="833"/>
                  </a:lnTo>
                  <a:lnTo>
                    <a:pt x="3189" y="781"/>
                  </a:lnTo>
                  <a:lnTo>
                    <a:pt x="3160" y="779"/>
                  </a:lnTo>
                  <a:close/>
                  <a:moveTo>
                    <a:pt x="3105" y="775"/>
                  </a:moveTo>
                  <a:lnTo>
                    <a:pt x="3142" y="822"/>
                  </a:lnTo>
                  <a:lnTo>
                    <a:pt x="3174" y="825"/>
                  </a:lnTo>
                  <a:lnTo>
                    <a:pt x="3134" y="778"/>
                  </a:lnTo>
                  <a:lnTo>
                    <a:pt x="3105" y="775"/>
                  </a:lnTo>
                  <a:close/>
                  <a:moveTo>
                    <a:pt x="3052" y="769"/>
                  </a:moveTo>
                  <a:lnTo>
                    <a:pt x="3080" y="814"/>
                  </a:lnTo>
                  <a:lnTo>
                    <a:pt x="3112" y="819"/>
                  </a:lnTo>
                  <a:lnTo>
                    <a:pt x="3080" y="770"/>
                  </a:lnTo>
                  <a:lnTo>
                    <a:pt x="3052" y="769"/>
                  </a:lnTo>
                  <a:close/>
                  <a:moveTo>
                    <a:pt x="3002" y="766"/>
                  </a:moveTo>
                  <a:lnTo>
                    <a:pt x="3023" y="810"/>
                  </a:lnTo>
                  <a:lnTo>
                    <a:pt x="3055" y="814"/>
                  </a:lnTo>
                  <a:lnTo>
                    <a:pt x="3031" y="769"/>
                  </a:lnTo>
                  <a:lnTo>
                    <a:pt x="3002" y="766"/>
                  </a:lnTo>
                  <a:close/>
                  <a:moveTo>
                    <a:pt x="1722" y="766"/>
                  </a:moveTo>
                  <a:lnTo>
                    <a:pt x="1671" y="784"/>
                  </a:lnTo>
                  <a:lnTo>
                    <a:pt x="1669" y="817"/>
                  </a:lnTo>
                  <a:lnTo>
                    <a:pt x="1722" y="801"/>
                  </a:lnTo>
                  <a:lnTo>
                    <a:pt x="1722" y="766"/>
                  </a:lnTo>
                  <a:close/>
                  <a:moveTo>
                    <a:pt x="2956" y="760"/>
                  </a:moveTo>
                  <a:lnTo>
                    <a:pt x="2969" y="804"/>
                  </a:lnTo>
                  <a:lnTo>
                    <a:pt x="3001" y="808"/>
                  </a:lnTo>
                  <a:lnTo>
                    <a:pt x="2985" y="763"/>
                  </a:lnTo>
                  <a:lnTo>
                    <a:pt x="2956" y="760"/>
                  </a:lnTo>
                  <a:close/>
                  <a:moveTo>
                    <a:pt x="1415" y="757"/>
                  </a:moveTo>
                  <a:lnTo>
                    <a:pt x="1324" y="784"/>
                  </a:lnTo>
                  <a:lnTo>
                    <a:pt x="1385" y="842"/>
                  </a:lnTo>
                  <a:lnTo>
                    <a:pt x="1471" y="817"/>
                  </a:lnTo>
                  <a:lnTo>
                    <a:pt x="1415" y="757"/>
                  </a:lnTo>
                  <a:close/>
                  <a:moveTo>
                    <a:pt x="2918" y="757"/>
                  </a:moveTo>
                  <a:lnTo>
                    <a:pt x="2911" y="799"/>
                  </a:lnTo>
                  <a:lnTo>
                    <a:pt x="2941" y="804"/>
                  </a:lnTo>
                  <a:lnTo>
                    <a:pt x="2944" y="758"/>
                  </a:lnTo>
                  <a:lnTo>
                    <a:pt x="2918" y="757"/>
                  </a:lnTo>
                  <a:close/>
                  <a:moveTo>
                    <a:pt x="2873" y="752"/>
                  </a:moveTo>
                  <a:lnTo>
                    <a:pt x="2856" y="793"/>
                  </a:lnTo>
                  <a:lnTo>
                    <a:pt x="2885" y="798"/>
                  </a:lnTo>
                  <a:lnTo>
                    <a:pt x="2900" y="754"/>
                  </a:lnTo>
                  <a:lnTo>
                    <a:pt x="2873" y="752"/>
                  </a:lnTo>
                  <a:close/>
                  <a:moveTo>
                    <a:pt x="2826" y="746"/>
                  </a:moveTo>
                  <a:lnTo>
                    <a:pt x="2798" y="789"/>
                  </a:lnTo>
                  <a:lnTo>
                    <a:pt x="2829" y="793"/>
                  </a:lnTo>
                  <a:lnTo>
                    <a:pt x="2852" y="749"/>
                  </a:lnTo>
                  <a:lnTo>
                    <a:pt x="2826" y="746"/>
                  </a:lnTo>
                  <a:close/>
                  <a:moveTo>
                    <a:pt x="2780" y="741"/>
                  </a:moveTo>
                  <a:lnTo>
                    <a:pt x="2745" y="784"/>
                  </a:lnTo>
                  <a:lnTo>
                    <a:pt x="2774" y="787"/>
                  </a:lnTo>
                  <a:lnTo>
                    <a:pt x="2806" y="743"/>
                  </a:lnTo>
                  <a:lnTo>
                    <a:pt x="2780" y="741"/>
                  </a:lnTo>
                  <a:close/>
                  <a:moveTo>
                    <a:pt x="2732" y="737"/>
                  </a:moveTo>
                  <a:lnTo>
                    <a:pt x="2689" y="778"/>
                  </a:lnTo>
                  <a:lnTo>
                    <a:pt x="2718" y="782"/>
                  </a:lnTo>
                  <a:lnTo>
                    <a:pt x="2759" y="740"/>
                  </a:lnTo>
                  <a:lnTo>
                    <a:pt x="2732" y="737"/>
                  </a:lnTo>
                  <a:close/>
                  <a:moveTo>
                    <a:pt x="1823" y="735"/>
                  </a:moveTo>
                  <a:lnTo>
                    <a:pt x="1771" y="754"/>
                  </a:lnTo>
                  <a:lnTo>
                    <a:pt x="1769" y="787"/>
                  </a:lnTo>
                  <a:lnTo>
                    <a:pt x="1823" y="772"/>
                  </a:lnTo>
                  <a:lnTo>
                    <a:pt x="1823" y="735"/>
                  </a:lnTo>
                  <a:close/>
                  <a:moveTo>
                    <a:pt x="2684" y="734"/>
                  </a:moveTo>
                  <a:lnTo>
                    <a:pt x="2633" y="772"/>
                  </a:lnTo>
                  <a:lnTo>
                    <a:pt x="2660" y="776"/>
                  </a:lnTo>
                  <a:lnTo>
                    <a:pt x="2710" y="735"/>
                  </a:lnTo>
                  <a:lnTo>
                    <a:pt x="2684" y="734"/>
                  </a:lnTo>
                  <a:close/>
                  <a:moveTo>
                    <a:pt x="2637" y="728"/>
                  </a:moveTo>
                  <a:lnTo>
                    <a:pt x="2578" y="766"/>
                  </a:lnTo>
                  <a:lnTo>
                    <a:pt x="2605" y="770"/>
                  </a:lnTo>
                  <a:lnTo>
                    <a:pt x="2663" y="729"/>
                  </a:lnTo>
                  <a:lnTo>
                    <a:pt x="2637" y="728"/>
                  </a:lnTo>
                  <a:close/>
                  <a:moveTo>
                    <a:pt x="2589" y="723"/>
                  </a:moveTo>
                  <a:lnTo>
                    <a:pt x="2529" y="763"/>
                  </a:lnTo>
                  <a:lnTo>
                    <a:pt x="2555" y="766"/>
                  </a:lnTo>
                  <a:lnTo>
                    <a:pt x="2614" y="726"/>
                  </a:lnTo>
                  <a:lnTo>
                    <a:pt x="2589" y="723"/>
                  </a:lnTo>
                  <a:close/>
                  <a:moveTo>
                    <a:pt x="1528" y="723"/>
                  </a:moveTo>
                  <a:lnTo>
                    <a:pt x="1438" y="751"/>
                  </a:lnTo>
                  <a:lnTo>
                    <a:pt x="1499" y="808"/>
                  </a:lnTo>
                  <a:lnTo>
                    <a:pt x="1585" y="784"/>
                  </a:lnTo>
                  <a:lnTo>
                    <a:pt x="1528" y="723"/>
                  </a:lnTo>
                  <a:close/>
                  <a:moveTo>
                    <a:pt x="2542" y="717"/>
                  </a:moveTo>
                  <a:lnTo>
                    <a:pt x="2482" y="755"/>
                  </a:lnTo>
                  <a:lnTo>
                    <a:pt x="2508" y="760"/>
                  </a:lnTo>
                  <a:lnTo>
                    <a:pt x="2567" y="720"/>
                  </a:lnTo>
                  <a:lnTo>
                    <a:pt x="2542" y="717"/>
                  </a:lnTo>
                  <a:close/>
                  <a:moveTo>
                    <a:pt x="2499" y="711"/>
                  </a:moveTo>
                  <a:lnTo>
                    <a:pt x="2437" y="748"/>
                  </a:lnTo>
                  <a:lnTo>
                    <a:pt x="2461" y="754"/>
                  </a:lnTo>
                  <a:lnTo>
                    <a:pt x="2523" y="714"/>
                  </a:lnTo>
                  <a:lnTo>
                    <a:pt x="2499" y="711"/>
                  </a:lnTo>
                  <a:close/>
                  <a:moveTo>
                    <a:pt x="2449" y="706"/>
                  </a:moveTo>
                  <a:lnTo>
                    <a:pt x="2396" y="737"/>
                  </a:lnTo>
                  <a:lnTo>
                    <a:pt x="2418" y="743"/>
                  </a:lnTo>
                  <a:lnTo>
                    <a:pt x="2475" y="710"/>
                  </a:lnTo>
                  <a:lnTo>
                    <a:pt x="2449" y="706"/>
                  </a:lnTo>
                  <a:close/>
                  <a:moveTo>
                    <a:pt x="1923" y="706"/>
                  </a:moveTo>
                  <a:lnTo>
                    <a:pt x="1873" y="725"/>
                  </a:lnTo>
                  <a:lnTo>
                    <a:pt x="1871" y="758"/>
                  </a:lnTo>
                  <a:lnTo>
                    <a:pt x="1924" y="743"/>
                  </a:lnTo>
                  <a:lnTo>
                    <a:pt x="1923" y="706"/>
                  </a:lnTo>
                  <a:close/>
                  <a:moveTo>
                    <a:pt x="1642" y="690"/>
                  </a:moveTo>
                  <a:lnTo>
                    <a:pt x="1550" y="717"/>
                  </a:lnTo>
                  <a:lnTo>
                    <a:pt x="1611" y="775"/>
                  </a:lnTo>
                  <a:lnTo>
                    <a:pt x="1698" y="749"/>
                  </a:lnTo>
                  <a:lnTo>
                    <a:pt x="1642" y="690"/>
                  </a:lnTo>
                  <a:close/>
                  <a:moveTo>
                    <a:pt x="2359" y="685"/>
                  </a:moveTo>
                  <a:lnTo>
                    <a:pt x="2306" y="714"/>
                  </a:lnTo>
                  <a:lnTo>
                    <a:pt x="2326" y="722"/>
                  </a:lnTo>
                  <a:lnTo>
                    <a:pt x="2383" y="690"/>
                  </a:lnTo>
                  <a:lnTo>
                    <a:pt x="2359" y="685"/>
                  </a:lnTo>
                  <a:close/>
                  <a:moveTo>
                    <a:pt x="2025" y="676"/>
                  </a:moveTo>
                  <a:lnTo>
                    <a:pt x="1973" y="694"/>
                  </a:lnTo>
                  <a:lnTo>
                    <a:pt x="1972" y="728"/>
                  </a:lnTo>
                  <a:lnTo>
                    <a:pt x="2025" y="713"/>
                  </a:lnTo>
                  <a:lnTo>
                    <a:pt x="2025" y="676"/>
                  </a:lnTo>
                  <a:close/>
                  <a:moveTo>
                    <a:pt x="2321" y="670"/>
                  </a:moveTo>
                  <a:lnTo>
                    <a:pt x="2263" y="702"/>
                  </a:lnTo>
                  <a:lnTo>
                    <a:pt x="2291" y="711"/>
                  </a:lnTo>
                  <a:lnTo>
                    <a:pt x="2348" y="678"/>
                  </a:lnTo>
                  <a:lnTo>
                    <a:pt x="2321" y="670"/>
                  </a:lnTo>
                  <a:close/>
                  <a:moveTo>
                    <a:pt x="1754" y="656"/>
                  </a:moveTo>
                  <a:lnTo>
                    <a:pt x="1663" y="682"/>
                  </a:lnTo>
                  <a:lnTo>
                    <a:pt x="1725" y="741"/>
                  </a:lnTo>
                  <a:lnTo>
                    <a:pt x="1810" y="716"/>
                  </a:lnTo>
                  <a:lnTo>
                    <a:pt x="1754" y="656"/>
                  </a:lnTo>
                  <a:close/>
                  <a:moveTo>
                    <a:pt x="2282" y="653"/>
                  </a:moveTo>
                  <a:lnTo>
                    <a:pt x="2215" y="682"/>
                  </a:lnTo>
                  <a:lnTo>
                    <a:pt x="2239" y="691"/>
                  </a:lnTo>
                  <a:lnTo>
                    <a:pt x="2298" y="662"/>
                  </a:lnTo>
                  <a:lnTo>
                    <a:pt x="2282" y="653"/>
                  </a:lnTo>
                  <a:close/>
                  <a:moveTo>
                    <a:pt x="2125" y="647"/>
                  </a:moveTo>
                  <a:lnTo>
                    <a:pt x="2073" y="665"/>
                  </a:lnTo>
                  <a:lnTo>
                    <a:pt x="2073" y="699"/>
                  </a:lnTo>
                  <a:lnTo>
                    <a:pt x="2127" y="684"/>
                  </a:lnTo>
                  <a:lnTo>
                    <a:pt x="2125" y="647"/>
                  </a:lnTo>
                  <a:close/>
                  <a:moveTo>
                    <a:pt x="1868" y="623"/>
                  </a:moveTo>
                  <a:lnTo>
                    <a:pt x="1777" y="649"/>
                  </a:lnTo>
                  <a:lnTo>
                    <a:pt x="1838" y="708"/>
                  </a:lnTo>
                  <a:lnTo>
                    <a:pt x="1924" y="682"/>
                  </a:lnTo>
                  <a:lnTo>
                    <a:pt x="1868" y="623"/>
                  </a:lnTo>
                  <a:close/>
                  <a:moveTo>
                    <a:pt x="2227" y="618"/>
                  </a:moveTo>
                  <a:lnTo>
                    <a:pt x="2175" y="635"/>
                  </a:lnTo>
                  <a:lnTo>
                    <a:pt x="2174" y="667"/>
                  </a:lnTo>
                  <a:lnTo>
                    <a:pt x="2177" y="669"/>
                  </a:lnTo>
                  <a:lnTo>
                    <a:pt x="2227" y="653"/>
                  </a:lnTo>
                  <a:lnTo>
                    <a:pt x="2227" y="618"/>
                  </a:lnTo>
                  <a:close/>
                  <a:moveTo>
                    <a:pt x="3526" y="602"/>
                  </a:moveTo>
                  <a:lnTo>
                    <a:pt x="3482" y="656"/>
                  </a:lnTo>
                  <a:lnTo>
                    <a:pt x="3561" y="664"/>
                  </a:lnTo>
                  <a:lnTo>
                    <a:pt x="3607" y="606"/>
                  </a:lnTo>
                  <a:lnTo>
                    <a:pt x="3526" y="602"/>
                  </a:lnTo>
                  <a:close/>
                  <a:moveTo>
                    <a:pt x="3759" y="599"/>
                  </a:moveTo>
                  <a:lnTo>
                    <a:pt x="3639" y="606"/>
                  </a:lnTo>
                  <a:lnTo>
                    <a:pt x="3625" y="628"/>
                  </a:lnTo>
                  <a:lnTo>
                    <a:pt x="3606" y="646"/>
                  </a:lnTo>
                  <a:lnTo>
                    <a:pt x="3586" y="665"/>
                  </a:lnTo>
                  <a:lnTo>
                    <a:pt x="3602" y="667"/>
                  </a:lnTo>
                  <a:lnTo>
                    <a:pt x="3616" y="667"/>
                  </a:lnTo>
                  <a:lnTo>
                    <a:pt x="3628" y="667"/>
                  </a:lnTo>
                  <a:lnTo>
                    <a:pt x="3645" y="669"/>
                  </a:lnTo>
                  <a:lnTo>
                    <a:pt x="3666" y="659"/>
                  </a:lnTo>
                  <a:lnTo>
                    <a:pt x="3691" y="649"/>
                  </a:lnTo>
                  <a:lnTo>
                    <a:pt x="3716" y="635"/>
                  </a:lnTo>
                  <a:lnTo>
                    <a:pt x="3739" y="618"/>
                  </a:lnTo>
                  <a:lnTo>
                    <a:pt x="3759" y="599"/>
                  </a:lnTo>
                  <a:close/>
                  <a:moveTo>
                    <a:pt x="3402" y="593"/>
                  </a:moveTo>
                  <a:lnTo>
                    <a:pt x="3373" y="647"/>
                  </a:lnTo>
                  <a:lnTo>
                    <a:pt x="3457" y="656"/>
                  </a:lnTo>
                  <a:lnTo>
                    <a:pt x="3493" y="600"/>
                  </a:lnTo>
                  <a:lnTo>
                    <a:pt x="3402" y="593"/>
                  </a:lnTo>
                  <a:close/>
                  <a:moveTo>
                    <a:pt x="1981" y="590"/>
                  </a:moveTo>
                  <a:lnTo>
                    <a:pt x="1889" y="615"/>
                  </a:lnTo>
                  <a:lnTo>
                    <a:pt x="1952" y="675"/>
                  </a:lnTo>
                  <a:lnTo>
                    <a:pt x="2037" y="649"/>
                  </a:lnTo>
                  <a:lnTo>
                    <a:pt x="1981" y="590"/>
                  </a:lnTo>
                  <a:close/>
                  <a:moveTo>
                    <a:pt x="2327" y="588"/>
                  </a:moveTo>
                  <a:lnTo>
                    <a:pt x="2276" y="606"/>
                  </a:lnTo>
                  <a:lnTo>
                    <a:pt x="2276" y="640"/>
                  </a:lnTo>
                  <a:lnTo>
                    <a:pt x="2329" y="624"/>
                  </a:lnTo>
                  <a:lnTo>
                    <a:pt x="2327" y="588"/>
                  </a:lnTo>
                  <a:close/>
                  <a:moveTo>
                    <a:pt x="3294" y="580"/>
                  </a:moveTo>
                  <a:lnTo>
                    <a:pt x="3268" y="640"/>
                  </a:lnTo>
                  <a:lnTo>
                    <a:pt x="3352" y="649"/>
                  </a:lnTo>
                  <a:lnTo>
                    <a:pt x="3378" y="588"/>
                  </a:lnTo>
                  <a:lnTo>
                    <a:pt x="3294" y="580"/>
                  </a:lnTo>
                  <a:close/>
                  <a:moveTo>
                    <a:pt x="3188" y="570"/>
                  </a:moveTo>
                  <a:lnTo>
                    <a:pt x="3162" y="629"/>
                  </a:lnTo>
                  <a:lnTo>
                    <a:pt x="3247" y="638"/>
                  </a:lnTo>
                  <a:lnTo>
                    <a:pt x="3271" y="579"/>
                  </a:lnTo>
                  <a:lnTo>
                    <a:pt x="3188" y="570"/>
                  </a:lnTo>
                  <a:close/>
                  <a:moveTo>
                    <a:pt x="3084" y="559"/>
                  </a:moveTo>
                  <a:lnTo>
                    <a:pt x="3057" y="620"/>
                  </a:lnTo>
                  <a:lnTo>
                    <a:pt x="3140" y="629"/>
                  </a:lnTo>
                  <a:lnTo>
                    <a:pt x="3166" y="568"/>
                  </a:lnTo>
                  <a:lnTo>
                    <a:pt x="3084" y="559"/>
                  </a:lnTo>
                  <a:close/>
                  <a:moveTo>
                    <a:pt x="2093" y="556"/>
                  </a:moveTo>
                  <a:lnTo>
                    <a:pt x="2003" y="582"/>
                  </a:lnTo>
                  <a:lnTo>
                    <a:pt x="2064" y="641"/>
                  </a:lnTo>
                  <a:lnTo>
                    <a:pt x="2151" y="615"/>
                  </a:lnTo>
                  <a:lnTo>
                    <a:pt x="2093" y="556"/>
                  </a:lnTo>
                  <a:close/>
                  <a:moveTo>
                    <a:pt x="2975" y="552"/>
                  </a:moveTo>
                  <a:lnTo>
                    <a:pt x="2955" y="611"/>
                  </a:lnTo>
                  <a:lnTo>
                    <a:pt x="3039" y="620"/>
                  </a:lnTo>
                  <a:lnTo>
                    <a:pt x="3058" y="561"/>
                  </a:lnTo>
                  <a:lnTo>
                    <a:pt x="2975" y="552"/>
                  </a:lnTo>
                  <a:close/>
                  <a:moveTo>
                    <a:pt x="2868" y="542"/>
                  </a:moveTo>
                  <a:lnTo>
                    <a:pt x="2850" y="605"/>
                  </a:lnTo>
                  <a:lnTo>
                    <a:pt x="2932" y="614"/>
                  </a:lnTo>
                  <a:lnTo>
                    <a:pt x="2952" y="552"/>
                  </a:lnTo>
                  <a:lnTo>
                    <a:pt x="2868" y="542"/>
                  </a:lnTo>
                  <a:close/>
                  <a:moveTo>
                    <a:pt x="2757" y="533"/>
                  </a:moveTo>
                  <a:lnTo>
                    <a:pt x="2744" y="596"/>
                  </a:lnTo>
                  <a:lnTo>
                    <a:pt x="2827" y="605"/>
                  </a:lnTo>
                  <a:lnTo>
                    <a:pt x="2846" y="542"/>
                  </a:lnTo>
                  <a:lnTo>
                    <a:pt x="2757" y="533"/>
                  </a:lnTo>
                  <a:close/>
                  <a:moveTo>
                    <a:pt x="3850" y="527"/>
                  </a:moveTo>
                  <a:lnTo>
                    <a:pt x="3850" y="527"/>
                  </a:lnTo>
                  <a:lnTo>
                    <a:pt x="3850" y="527"/>
                  </a:lnTo>
                  <a:lnTo>
                    <a:pt x="3850" y="527"/>
                  </a:lnTo>
                  <a:close/>
                  <a:moveTo>
                    <a:pt x="2656" y="524"/>
                  </a:moveTo>
                  <a:lnTo>
                    <a:pt x="2642" y="586"/>
                  </a:lnTo>
                  <a:lnTo>
                    <a:pt x="2725" y="596"/>
                  </a:lnTo>
                  <a:lnTo>
                    <a:pt x="2739" y="533"/>
                  </a:lnTo>
                  <a:lnTo>
                    <a:pt x="2656" y="524"/>
                  </a:lnTo>
                  <a:close/>
                  <a:moveTo>
                    <a:pt x="2207" y="523"/>
                  </a:moveTo>
                  <a:lnTo>
                    <a:pt x="2116" y="549"/>
                  </a:lnTo>
                  <a:lnTo>
                    <a:pt x="2177" y="608"/>
                  </a:lnTo>
                  <a:lnTo>
                    <a:pt x="2263" y="582"/>
                  </a:lnTo>
                  <a:lnTo>
                    <a:pt x="2207" y="523"/>
                  </a:lnTo>
                  <a:close/>
                  <a:moveTo>
                    <a:pt x="3741" y="512"/>
                  </a:moveTo>
                  <a:lnTo>
                    <a:pt x="3780" y="527"/>
                  </a:lnTo>
                  <a:lnTo>
                    <a:pt x="3808" y="530"/>
                  </a:lnTo>
                  <a:lnTo>
                    <a:pt x="3765" y="515"/>
                  </a:lnTo>
                  <a:lnTo>
                    <a:pt x="3741" y="512"/>
                  </a:lnTo>
                  <a:close/>
                  <a:moveTo>
                    <a:pt x="3695" y="508"/>
                  </a:moveTo>
                  <a:lnTo>
                    <a:pt x="3742" y="532"/>
                  </a:lnTo>
                  <a:lnTo>
                    <a:pt x="3770" y="535"/>
                  </a:lnTo>
                  <a:lnTo>
                    <a:pt x="3720" y="509"/>
                  </a:lnTo>
                  <a:lnTo>
                    <a:pt x="3695" y="508"/>
                  </a:lnTo>
                  <a:close/>
                  <a:moveTo>
                    <a:pt x="2554" y="508"/>
                  </a:moveTo>
                  <a:lnTo>
                    <a:pt x="2540" y="570"/>
                  </a:lnTo>
                  <a:lnTo>
                    <a:pt x="2624" y="583"/>
                  </a:lnTo>
                  <a:lnTo>
                    <a:pt x="2637" y="523"/>
                  </a:lnTo>
                  <a:lnTo>
                    <a:pt x="2554" y="508"/>
                  </a:lnTo>
                  <a:close/>
                  <a:moveTo>
                    <a:pt x="3645" y="500"/>
                  </a:moveTo>
                  <a:lnTo>
                    <a:pt x="3700" y="535"/>
                  </a:lnTo>
                  <a:lnTo>
                    <a:pt x="3727" y="538"/>
                  </a:lnTo>
                  <a:lnTo>
                    <a:pt x="3669" y="501"/>
                  </a:lnTo>
                  <a:lnTo>
                    <a:pt x="3645" y="500"/>
                  </a:lnTo>
                  <a:close/>
                  <a:moveTo>
                    <a:pt x="3593" y="491"/>
                  </a:moveTo>
                  <a:lnTo>
                    <a:pt x="3650" y="536"/>
                  </a:lnTo>
                  <a:lnTo>
                    <a:pt x="3677" y="539"/>
                  </a:lnTo>
                  <a:lnTo>
                    <a:pt x="3616" y="492"/>
                  </a:lnTo>
                  <a:lnTo>
                    <a:pt x="3593" y="491"/>
                  </a:lnTo>
                  <a:close/>
                  <a:moveTo>
                    <a:pt x="2453" y="491"/>
                  </a:moveTo>
                  <a:lnTo>
                    <a:pt x="2443" y="552"/>
                  </a:lnTo>
                  <a:lnTo>
                    <a:pt x="2519" y="567"/>
                  </a:lnTo>
                  <a:lnTo>
                    <a:pt x="2537" y="506"/>
                  </a:lnTo>
                  <a:lnTo>
                    <a:pt x="2453" y="491"/>
                  </a:lnTo>
                  <a:close/>
                  <a:moveTo>
                    <a:pt x="3467" y="489"/>
                  </a:moveTo>
                  <a:lnTo>
                    <a:pt x="3511" y="523"/>
                  </a:lnTo>
                  <a:lnTo>
                    <a:pt x="3539" y="526"/>
                  </a:lnTo>
                  <a:lnTo>
                    <a:pt x="3492" y="491"/>
                  </a:lnTo>
                  <a:lnTo>
                    <a:pt x="3467" y="489"/>
                  </a:lnTo>
                  <a:close/>
                  <a:moveTo>
                    <a:pt x="3508" y="488"/>
                  </a:moveTo>
                  <a:lnTo>
                    <a:pt x="3558" y="529"/>
                  </a:lnTo>
                  <a:lnTo>
                    <a:pt x="3584" y="530"/>
                  </a:lnTo>
                  <a:lnTo>
                    <a:pt x="3531" y="489"/>
                  </a:lnTo>
                  <a:lnTo>
                    <a:pt x="3508" y="488"/>
                  </a:lnTo>
                  <a:close/>
                  <a:moveTo>
                    <a:pt x="3429" y="488"/>
                  </a:moveTo>
                  <a:lnTo>
                    <a:pt x="3463" y="518"/>
                  </a:lnTo>
                  <a:lnTo>
                    <a:pt x="3488" y="521"/>
                  </a:lnTo>
                  <a:lnTo>
                    <a:pt x="3452" y="489"/>
                  </a:lnTo>
                  <a:lnTo>
                    <a:pt x="3429" y="488"/>
                  </a:lnTo>
                  <a:close/>
                  <a:moveTo>
                    <a:pt x="1561" y="488"/>
                  </a:moveTo>
                  <a:lnTo>
                    <a:pt x="1503" y="541"/>
                  </a:lnTo>
                  <a:lnTo>
                    <a:pt x="1441" y="593"/>
                  </a:lnTo>
                  <a:lnTo>
                    <a:pt x="1374" y="643"/>
                  </a:lnTo>
                  <a:lnTo>
                    <a:pt x="1303" y="688"/>
                  </a:lnTo>
                  <a:lnTo>
                    <a:pt x="1227" y="732"/>
                  </a:lnTo>
                  <a:lnTo>
                    <a:pt x="1202" y="740"/>
                  </a:lnTo>
                  <a:lnTo>
                    <a:pt x="1178" y="748"/>
                  </a:lnTo>
                  <a:lnTo>
                    <a:pt x="1256" y="703"/>
                  </a:lnTo>
                  <a:lnTo>
                    <a:pt x="1330" y="658"/>
                  </a:lnTo>
                  <a:lnTo>
                    <a:pt x="1400" y="609"/>
                  </a:lnTo>
                  <a:lnTo>
                    <a:pt x="1465" y="558"/>
                  </a:lnTo>
                  <a:lnTo>
                    <a:pt x="1526" y="503"/>
                  </a:lnTo>
                  <a:lnTo>
                    <a:pt x="1543" y="495"/>
                  </a:lnTo>
                  <a:lnTo>
                    <a:pt x="1561" y="488"/>
                  </a:lnTo>
                  <a:close/>
                  <a:moveTo>
                    <a:pt x="3548" y="486"/>
                  </a:moveTo>
                  <a:lnTo>
                    <a:pt x="3604" y="532"/>
                  </a:lnTo>
                  <a:lnTo>
                    <a:pt x="3631" y="535"/>
                  </a:lnTo>
                  <a:lnTo>
                    <a:pt x="3571" y="488"/>
                  </a:lnTo>
                  <a:lnTo>
                    <a:pt x="3548" y="486"/>
                  </a:lnTo>
                  <a:close/>
                  <a:moveTo>
                    <a:pt x="3387" y="486"/>
                  </a:moveTo>
                  <a:lnTo>
                    <a:pt x="3417" y="515"/>
                  </a:lnTo>
                  <a:lnTo>
                    <a:pt x="3444" y="518"/>
                  </a:lnTo>
                  <a:lnTo>
                    <a:pt x="3409" y="488"/>
                  </a:lnTo>
                  <a:lnTo>
                    <a:pt x="3387" y="486"/>
                  </a:lnTo>
                  <a:close/>
                  <a:moveTo>
                    <a:pt x="3340" y="482"/>
                  </a:moveTo>
                  <a:lnTo>
                    <a:pt x="3371" y="511"/>
                  </a:lnTo>
                  <a:lnTo>
                    <a:pt x="3397" y="514"/>
                  </a:lnTo>
                  <a:lnTo>
                    <a:pt x="3364" y="483"/>
                  </a:lnTo>
                  <a:lnTo>
                    <a:pt x="3340" y="482"/>
                  </a:lnTo>
                  <a:close/>
                  <a:moveTo>
                    <a:pt x="3294" y="477"/>
                  </a:moveTo>
                  <a:lnTo>
                    <a:pt x="3324" y="506"/>
                  </a:lnTo>
                  <a:lnTo>
                    <a:pt x="3352" y="509"/>
                  </a:lnTo>
                  <a:lnTo>
                    <a:pt x="3317" y="479"/>
                  </a:lnTo>
                  <a:lnTo>
                    <a:pt x="3294" y="477"/>
                  </a:lnTo>
                  <a:close/>
                  <a:moveTo>
                    <a:pt x="3247" y="473"/>
                  </a:moveTo>
                  <a:lnTo>
                    <a:pt x="3277" y="501"/>
                  </a:lnTo>
                  <a:lnTo>
                    <a:pt x="3305" y="504"/>
                  </a:lnTo>
                  <a:lnTo>
                    <a:pt x="3270" y="474"/>
                  </a:lnTo>
                  <a:lnTo>
                    <a:pt x="3247" y="473"/>
                  </a:lnTo>
                  <a:close/>
                  <a:moveTo>
                    <a:pt x="3200" y="466"/>
                  </a:moveTo>
                  <a:lnTo>
                    <a:pt x="3230" y="497"/>
                  </a:lnTo>
                  <a:lnTo>
                    <a:pt x="3257" y="500"/>
                  </a:lnTo>
                  <a:lnTo>
                    <a:pt x="3222" y="470"/>
                  </a:lnTo>
                  <a:lnTo>
                    <a:pt x="3200" y="466"/>
                  </a:lnTo>
                  <a:close/>
                  <a:moveTo>
                    <a:pt x="1611" y="465"/>
                  </a:moveTo>
                  <a:lnTo>
                    <a:pt x="1560" y="520"/>
                  </a:lnTo>
                  <a:lnTo>
                    <a:pt x="1502" y="571"/>
                  </a:lnTo>
                  <a:lnTo>
                    <a:pt x="1441" y="620"/>
                  </a:lnTo>
                  <a:lnTo>
                    <a:pt x="1374" y="667"/>
                  </a:lnTo>
                  <a:lnTo>
                    <a:pt x="1303" y="710"/>
                  </a:lnTo>
                  <a:lnTo>
                    <a:pt x="1278" y="717"/>
                  </a:lnTo>
                  <a:lnTo>
                    <a:pt x="1256" y="725"/>
                  </a:lnTo>
                  <a:lnTo>
                    <a:pt x="1329" y="682"/>
                  </a:lnTo>
                  <a:lnTo>
                    <a:pt x="1398" y="637"/>
                  </a:lnTo>
                  <a:lnTo>
                    <a:pt x="1464" y="586"/>
                  </a:lnTo>
                  <a:lnTo>
                    <a:pt x="1525" y="535"/>
                  </a:lnTo>
                  <a:lnTo>
                    <a:pt x="1579" y="480"/>
                  </a:lnTo>
                  <a:lnTo>
                    <a:pt x="1595" y="473"/>
                  </a:lnTo>
                  <a:lnTo>
                    <a:pt x="1611" y="465"/>
                  </a:lnTo>
                  <a:close/>
                  <a:moveTo>
                    <a:pt x="3153" y="462"/>
                  </a:moveTo>
                  <a:lnTo>
                    <a:pt x="3184" y="491"/>
                  </a:lnTo>
                  <a:lnTo>
                    <a:pt x="3210" y="494"/>
                  </a:lnTo>
                  <a:lnTo>
                    <a:pt x="3177" y="463"/>
                  </a:lnTo>
                  <a:lnTo>
                    <a:pt x="3153" y="462"/>
                  </a:lnTo>
                  <a:close/>
                  <a:moveTo>
                    <a:pt x="2315" y="460"/>
                  </a:moveTo>
                  <a:lnTo>
                    <a:pt x="2361" y="541"/>
                  </a:lnTo>
                  <a:lnTo>
                    <a:pt x="2421" y="550"/>
                  </a:lnTo>
                  <a:lnTo>
                    <a:pt x="2426" y="520"/>
                  </a:lnTo>
                  <a:lnTo>
                    <a:pt x="2429" y="488"/>
                  </a:lnTo>
                  <a:lnTo>
                    <a:pt x="2403" y="485"/>
                  </a:lnTo>
                  <a:lnTo>
                    <a:pt x="2374" y="477"/>
                  </a:lnTo>
                  <a:lnTo>
                    <a:pt x="2345" y="470"/>
                  </a:lnTo>
                  <a:lnTo>
                    <a:pt x="2315" y="460"/>
                  </a:lnTo>
                  <a:close/>
                  <a:moveTo>
                    <a:pt x="3105" y="457"/>
                  </a:moveTo>
                  <a:lnTo>
                    <a:pt x="3136" y="486"/>
                  </a:lnTo>
                  <a:lnTo>
                    <a:pt x="3162" y="489"/>
                  </a:lnTo>
                  <a:lnTo>
                    <a:pt x="3128" y="459"/>
                  </a:lnTo>
                  <a:lnTo>
                    <a:pt x="3105" y="457"/>
                  </a:lnTo>
                  <a:close/>
                  <a:moveTo>
                    <a:pt x="1654" y="451"/>
                  </a:moveTo>
                  <a:lnTo>
                    <a:pt x="1610" y="503"/>
                  </a:lnTo>
                  <a:lnTo>
                    <a:pt x="1563" y="552"/>
                  </a:lnTo>
                  <a:lnTo>
                    <a:pt x="1509" y="596"/>
                  </a:lnTo>
                  <a:lnTo>
                    <a:pt x="1452" y="640"/>
                  </a:lnTo>
                  <a:lnTo>
                    <a:pt x="1388" y="681"/>
                  </a:lnTo>
                  <a:lnTo>
                    <a:pt x="1367" y="688"/>
                  </a:lnTo>
                  <a:lnTo>
                    <a:pt x="1345" y="696"/>
                  </a:lnTo>
                  <a:lnTo>
                    <a:pt x="1398" y="661"/>
                  </a:lnTo>
                  <a:lnTo>
                    <a:pt x="1450" y="626"/>
                  </a:lnTo>
                  <a:lnTo>
                    <a:pt x="1500" y="591"/>
                  </a:lnTo>
                  <a:lnTo>
                    <a:pt x="1544" y="553"/>
                  </a:lnTo>
                  <a:lnTo>
                    <a:pt x="1587" y="512"/>
                  </a:lnTo>
                  <a:lnTo>
                    <a:pt x="1623" y="466"/>
                  </a:lnTo>
                  <a:lnTo>
                    <a:pt x="1639" y="459"/>
                  </a:lnTo>
                  <a:lnTo>
                    <a:pt x="1654" y="451"/>
                  </a:lnTo>
                  <a:close/>
                  <a:moveTo>
                    <a:pt x="3058" y="451"/>
                  </a:moveTo>
                  <a:lnTo>
                    <a:pt x="3084" y="480"/>
                  </a:lnTo>
                  <a:lnTo>
                    <a:pt x="3110" y="483"/>
                  </a:lnTo>
                  <a:lnTo>
                    <a:pt x="3081" y="453"/>
                  </a:lnTo>
                  <a:lnTo>
                    <a:pt x="3058" y="451"/>
                  </a:lnTo>
                  <a:close/>
                  <a:moveTo>
                    <a:pt x="3017" y="445"/>
                  </a:moveTo>
                  <a:lnTo>
                    <a:pt x="3036" y="476"/>
                  </a:lnTo>
                  <a:lnTo>
                    <a:pt x="3060" y="479"/>
                  </a:lnTo>
                  <a:lnTo>
                    <a:pt x="3039" y="447"/>
                  </a:lnTo>
                  <a:lnTo>
                    <a:pt x="3017" y="445"/>
                  </a:lnTo>
                  <a:close/>
                  <a:moveTo>
                    <a:pt x="2978" y="442"/>
                  </a:moveTo>
                  <a:lnTo>
                    <a:pt x="2991" y="471"/>
                  </a:lnTo>
                  <a:lnTo>
                    <a:pt x="3016" y="474"/>
                  </a:lnTo>
                  <a:lnTo>
                    <a:pt x="3001" y="444"/>
                  </a:lnTo>
                  <a:lnTo>
                    <a:pt x="2978" y="442"/>
                  </a:lnTo>
                  <a:close/>
                  <a:moveTo>
                    <a:pt x="2943" y="438"/>
                  </a:moveTo>
                  <a:lnTo>
                    <a:pt x="2949" y="466"/>
                  </a:lnTo>
                  <a:lnTo>
                    <a:pt x="2973" y="470"/>
                  </a:lnTo>
                  <a:lnTo>
                    <a:pt x="2964" y="439"/>
                  </a:lnTo>
                  <a:lnTo>
                    <a:pt x="2943" y="438"/>
                  </a:lnTo>
                  <a:close/>
                  <a:moveTo>
                    <a:pt x="1693" y="436"/>
                  </a:moveTo>
                  <a:lnTo>
                    <a:pt x="1654" y="488"/>
                  </a:lnTo>
                  <a:lnTo>
                    <a:pt x="1613" y="533"/>
                  </a:lnTo>
                  <a:lnTo>
                    <a:pt x="1569" y="576"/>
                  </a:lnTo>
                  <a:lnTo>
                    <a:pt x="1520" y="615"/>
                  </a:lnTo>
                  <a:lnTo>
                    <a:pt x="1467" y="655"/>
                  </a:lnTo>
                  <a:lnTo>
                    <a:pt x="1446" y="662"/>
                  </a:lnTo>
                  <a:lnTo>
                    <a:pt x="1424" y="670"/>
                  </a:lnTo>
                  <a:lnTo>
                    <a:pt x="1471" y="638"/>
                  </a:lnTo>
                  <a:lnTo>
                    <a:pt x="1514" y="606"/>
                  </a:lnTo>
                  <a:lnTo>
                    <a:pt x="1555" y="573"/>
                  </a:lnTo>
                  <a:lnTo>
                    <a:pt x="1593" y="536"/>
                  </a:lnTo>
                  <a:lnTo>
                    <a:pt x="1630" y="497"/>
                  </a:lnTo>
                  <a:lnTo>
                    <a:pt x="1666" y="451"/>
                  </a:lnTo>
                  <a:lnTo>
                    <a:pt x="1680" y="444"/>
                  </a:lnTo>
                  <a:lnTo>
                    <a:pt x="1693" y="436"/>
                  </a:lnTo>
                  <a:close/>
                  <a:moveTo>
                    <a:pt x="2908" y="433"/>
                  </a:moveTo>
                  <a:lnTo>
                    <a:pt x="2903" y="463"/>
                  </a:lnTo>
                  <a:lnTo>
                    <a:pt x="2926" y="466"/>
                  </a:lnTo>
                  <a:lnTo>
                    <a:pt x="2929" y="436"/>
                  </a:lnTo>
                  <a:lnTo>
                    <a:pt x="2908" y="433"/>
                  </a:lnTo>
                  <a:close/>
                  <a:moveTo>
                    <a:pt x="2871" y="430"/>
                  </a:moveTo>
                  <a:lnTo>
                    <a:pt x="2859" y="457"/>
                  </a:lnTo>
                  <a:lnTo>
                    <a:pt x="2882" y="460"/>
                  </a:lnTo>
                  <a:lnTo>
                    <a:pt x="2893" y="432"/>
                  </a:lnTo>
                  <a:lnTo>
                    <a:pt x="2871" y="430"/>
                  </a:lnTo>
                  <a:close/>
                  <a:moveTo>
                    <a:pt x="2835" y="425"/>
                  </a:moveTo>
                  <a:lnTo>
                    <a:pt x="2814" y="454"/>
                  </a:lnTo>
                  <a:lnTo>
                    <a:pt x="2838" y="457"/>
                  </a:lnTo>
                  <a:lnTo>
                    <a:pt x="2856" y="427"/>
                  </a:lnTo>
                  <a:lnTo>
                    <a:pt x="2835" y="425"/>
                  </a:lnTo>
                  <a:close/>
                  <a:moveTo>
                    <a:pt x="2798" y="421"/>
                  </a:moveTo>
                  <a:lnTo>
                    <a:pt x="2771" y="450"/>
                  </a:lnTo>
                  <a:lnTo>
                    <a:pt x="2795" y="453"/>
                  </a:lnTo>
                  <a:lnTo>
                    <a:pt x="2820" y="422"/>
                  </a:lnTo>
                  <a:lnTo>
                    <a:pt x="2798" y="421"/>
                  </a:lnTo>
                  <a:close/>
                  <a:moveTo>
                    <a:pt x="2762" y="418"/>
                  </a:moveTo>
                  <a:lnTo>
                    <a:pt x="2728" y="445"/>
                  </a:lnTo>
                  <a:lnTo>
                    <a:pt x="2751" y="448"/>
                  </a:lnTo>
                  <a:lnTo>
                    <a:pt x="2782" y="421"/>
                  </a:lnTo>
                  <a:lnTo>
                    <a:pt x="2762" y="418"/>
                  </a:lnTo>
                  <a:close/>
                  <a:moveTo>
                    <a:pt x="1740" y="418"/>
                  </a:moveTo>
                  <a:lnTo>
                    <a:pt x="1709" y="462"/>
                  </a:lnTo>
                  <a:lnTo>
                    <a:pt x="1680" y="500"/>
                  </a:lnTo>
                  <a:lnTo>
                    <a:pt x="1649" y="533"/>
                  </a:lnTo>
                  <a:lnTo>
                    <a:pt x="1617" y="567"/>
                  </a:lnTo>
                  <a:lnTo>
                    <a:pt x="1579" y="597"/>
                  </a:lnTo>
                  <a:lnTo>
                    <a:pt x="1535" y="631"/>
                  </a:lnTo>
                  <a:lnTo>
                    <a:pt x="1516" y="638"/>
                  </a:lnTo>
                  <a:lnTo>
                    <a:pt x="1494" y="646"/>
                  </a:lnTo>
                  <a:lnTo>
                    <a:pt x="1538" y="614"/>
                  </a:lnTo>
                  <a:lnTo>
                    <a:pt x="1578" y="582"/>
                  </a:lnTo>
                  <a:lnTo>
                    <a:pt x="1613" y="552"/>
                  </a:lnTo>
                  <a:lnTo>
                    <a:pt x="1646" y="517"/>
                  </a:lnTo>
                  <a:lnTo>
                    <a:pt x="1678" y="479"/>
                  </a:lnTo>
                  <a:lnTo>
                    <a:pt x="1712" y="433"/>
                  </a:lnTo>
                  <a:lnTo>
                    <a:pt x="1725" y="425"/>
                  </a:lnTo>
                  <a:lnTo>
                    <a:pt x="1740" y="418"/>
                  </a:lnTo>
                  <a:close/>
                  <a:moveTo>
                    <a:pt x="2724" y="413"/>
                  </a:moveTo>
                  <a:lnTo>
                    <a:pt x="2683" y="441"/>
                  </a:lnTo>
                  <a:lnTo>
                    <a:pt x="2704" y="444"/>
                  </a:lnTo>
                  <a:lnTo>
                    <a:pt x="2744" y="415"/>
                  </a:lnTo>
                  <a:lnTo>
                    <a:pt x="2724" y="413"/>
                  </a:lnTo>
                  <a:close/>
                  <a:moveTo>
                    <a:pt x="2686" y="409"/>
                  </a:moveTo>
                  <a:lnTo>
                    <a:pt x="2640" y="436"/>
                  </a:lnTo>
                  <a:lnTo>
                    <a:pt x="2662" y="439"/>
                  </a:lnTo>
                  <a:lnTo>
                    <a:pt x="2706" y="410"/>
                  </a:lnTo>
                  <a:lnTo>
                    <a:pt x="2686" y="409"/>
                  </a:lnTo>
                  <a:close/>
                  <a:moveTo>
                    <a:pt x="2648" y="406"/>
                  </a:moveTo>
                  <a:lnTo>
                    <a:pt x="2602" y="433"/>
                  </a:lnTo>
                  <a:lnTo>
                    <a:pt x="2624" y="436"/>
                  </a:lnTo>
                  <a:lnTo>
                    <a:pt x="2668" y="407"/>
                  </a:lnTo>
                  <a:lnTo>
                    <a:pt x="2648" y="406"/>
                  </a:lnTo>
                  <a:close/>
                  <a:moveTo>
                    <a:pt x="1782" y="403"/>
                  </a:moveTo>
                  <a:lnTo>
                    <a:pt x="1757" y="439"/>
                  </a:lnTo>
                  <a:lnTo>
                    <a:pt x="1734" y="473"/>
                  </a:lnTo>
                  <a:lnTo>
                    <a:pt x="1713" y="501"/>
                  </a:lnTo>
                  <a:lnTo>
                    <a:pt x="1690" y="529"/>
                  </a:lnTo>
                  <a:lnTo>
                    <a:pt x="1666" y="556"/>
                  </a:lnTo>
                  <a:lnTo>
                    <a:pt x="1636" y="582"/>
                  </a:lnTo>
                  <a:lnTo>
                    <a:pt x="1599" y="611"/>
                  </a:lnTo>
                  <a:lnTo>
                    <a:pt x="1578" y="618"/>
                  </a:lnTo>
                  <a:lnTo>
                    <a:pt x="1557" y="626"/>
                  </a:lnTo>
                  <a:lnTo>
                    <a:pt x="1595" y="599"/>
                  </a:lnTo>
                  <a:lnTo>
                    <a:pt x="1626" y="571"/>
                  </a:lnTo>
                  <a:lnTo>
                    <a:pt x="1652" y="547"/>
                  </a:lnTo>
                  <a:lnTo>
                    <a:pt x="1678" y="520"/>
                  </a:lnTo>
                  <a:lnTo>
                    <a:pt x="1701" y="489"/>
                  </a:lnTo>
                  <a:lnTo>
                    <a:pt x="1727" y="456"/>
                  </a:lnTo>
                  <a:lnTo>
                    <a:pt x="1754" y="418"/>
                  </a:lnTo>
                  <a:lnTo>
                    <a:pt x="1768" y="410"/>
                  </a:lnTo>
                  <a:lnTo>
                    <a:pt x="1782" y="403"/>
                  </a:lnTo>
                  <a:close/>
                  <a:moveTo>
                    <a:pt x="2611" y="401"/>
                  </a:moveTo>
                  <a:lnTo>
                    <a:pt x="2564" y="427"/>
                  </a:lnTo>
                  <a:lnTo>
                    <a:pt x="2586" y="430"/>
                  </a:lnTo>
                  <a:lnTo>
                    <a:pt x="2631" y="403"/>
                  </a:lnTo>
                  <a:lnTo>
                    <a:pt x="2611" y="401"/>
                  </a:lnTo>
                  <a:close/>
                  <a:moveTo>
                    <a:pt x="2578" y="395"/>
                  </a:moveTo>
                  <a:lnTo>
                    <a:pt x="2529" y="421"/>
                  </a:lnTo>
                  <a:lnTo>
                    <a:pt x="2548" y="425"/>
                  </a:lnTo>
                  <a:lnTo>
                    <a:pt x="2596" y="398"/>
                  </a:lnTo>
                  <a:lnTo>
                    <a:pt x="2578" y="395"/>
                  </a:lnTo>
                  <a:close/>
                  <a:moveTo>
                    <a:pt x="2538" y="392"/>
                  </a:moveTo>
                  <a:lnTo>
                    <a:pt x="2496" y="412"/>
                  </a:lnTo>
                  <a:lnTo>
                    <a:pt x="2514" y="418"/>
                  </a:lnTo>
                  <a:lnTo>
                    <a:pt x="2558" y="395"/>
                  </a:lnTo>
                  <a:lnTo>
                    <a:pt x="2538" y="392"/>
                  </a:lnTo>
                  <a:close/>
                  <a:moveTo>
                    <a:pt x="1823" y="389"/>
                  </a:moveTo>
                  <a:lnTo>
                    <a:pt x="1788" y="442"/>
                  </a:lnTo>
                  <a:lnTo>
                    <a:pt x="1750" y="494"/>
                  </a:lnTo>
                  <a:lnTo>
                    <a:pt x="1710" y="542"/>
                  </a:lnTo>
                  <a:lnTo>
                    <a:pt x="1668" y="585"/>
                  </a:lnTo>
                  <a:lnTo>
                    <a:pt x="1648" y="593"/>
                  </a:lnTo>
                  <a:lnTo>
                    <a:pt x="1626" y="600"/>
                  </a:lnTo>
                  <a:lnTo>
                    <a:pt x="1658" y="574"/>
                  </a:lnTo>
                  <a:lnTo>
                    <a:pt x="1689" y="545"/>
                  </a:lnTo>
                  <a:lnTo>
                    <a:pt x="1715" y="515"/>
                  </a:lnTo>
                  <a:lnTo>
                    <a:pt x="1739" y="485"/>
                  </a:lnTo>
                  <a:lnTo>
                    <a:pt x="1760" y="454"/>
                  </a:lnTo>
                  <a:lnTo>
                    <a:pt x="1778" y="427"/>
                  </a:lnTo>
                  <a:lnTo>
                    <a:pt x="1794" y="404"/>
                  </a:lnTo>
                  <a:lnTo>
                    <a:pt x="1809" y="397"/>
                  </a:lnTo>
                  <a:lnTo>
                    <a:pt x="1823" y="389"/>
                  </a:lnTo>
                  <a:close/>
                  <a:moveTo>
                    <a:pt x="2458" y="380"/>
                  </a:moveTo>
                  <a:lnTo>
                    <a:pt x="2426" y="394"/>
                  </a:lnTo>
                  <a:lnTo>
                    <a:pt x="2441" y="400"/>
                  </a:lnTo>
                  <a:lnTo>
                    <a:pt x="2478" y="383"/>
                  </a:lnTo>
                  <a:lnTo>
                    <a:pt x="2458" y="380"/>
                  </a:lnTo>
                  <a:close/>
                  <a:moveTo>
                    <a:pt x="1874" y="371"/>
                  </a:moveTo>
                  <a:lnTo>
                    <a:pt x="1844" y="415"/>
                  </a:lnTo>
                  <a:lnTo>
                    <a:pt x="1813" y="459"/>
                  </a:lnTo>
                  <a:lnTo>
                    <a:pt x="1785" y="500"/>
                  </a:lnTo>
                  <a:lnTo>
                    <a:pt x="1754" y="536"/>
                  </a:lnTo>
                  <a:lnTo>
                    <a:pt x="1724" y="568"/>
                  </a:lnTo>
                  <a:lnTo>
                    <a:pt x="1702" y="576"/>
                  </a:lnTo>
                  <a:lnTo>
                    <a:pt x="1681" y="583"/>
                  </a:lnTo>
                  <a:lnTo>
                    <a:pt x="1716" y="555"/>
                  </a:lnTo>
                  <a:lnTo>
                    <a:pt x="1747" y="521"/>
                  </a:lnTo>
                  <a:lnTo>
                    <a:pt x="1775" y="485"/>
                  </a:lnTo>
                  <a:lnTo>
                    <a:pt x="1800" y="448"/>
                  </a:lnTo>
                  <a:lnTo>
                    <a:pt x="1824" y="415"/>
                  </a:lnTo>
                  <a:lnTo>
                    <a:pt x="1845" y="386"/>
                  </a:lnTo>
                  <a:lnTo>
                    <a:pt x="1859" y="378"/>
                  </a:lnTo>
                  <a:lnTo>
                    <a:pt x="1874" y="371"/>
                  </a:lnTo>
                  <a:close/>
                  <a:moveTo>
                    <a:pt x="2423" y="369"/>
                  </a:moveTo>
                  <a:lnTo>
                    <a:pt x="2393" y="383"/>
                  </a:lnTo>
                  <a:lnTo>
                    <a:pt x="2414" y="391"/>
                  </a:lnTo>
                  <a:lnTo>
                    <a:pt x="2443" y="377"/>
                  </a:lnTo>
                  <a:lnTo>
                    <a:pt x="2423" y="369"/>
                  </a:lnTo>
                  <a:close/>
                  <a:moveTo>
                    <a:pt x="2391" y="356"/>
                  </a:moveTo>
                  <a:lnTo>
                    <a:pt x="2355" y="368"/>
                  </a:lnTo>
                  <a:lnTo>
                    <a:pt x="2373" y="375"/>
                  </a:lnTo>
                  <a:lnTo>
                    <a:pt x="2405" y="363"/>
                  </a:lnTo>
                  <a:lnTo>
                    <a:pt x="2391" y="356"/>
                  </a:lnTo>
                  <a:close/>
                  <a:moveTo>
                    <a:pt x="1932" y="351"/>
                  </a:moveTo>
                  <a:lnTo>
                    <a:pt x="1902" y="394"/>
                  </a:lnTo>
                  <a:lnTo>
                    <a:pt x="1871" y="438"/>
                  </a:lnTo>
                  <a:lnTo>
                    <a:pt x="1842" y="479"/>
                  </a:lnTo>
                  <a:lnTo>
                    <a:pt x="1812" y="517"/>
                  </a:lnTo>
                  <a:lnTo>
                    <a:pt x="1782" y="547"/>
                  </a:lnTo>
                  <a:lnTo>
                    <a:pt x="1760" y="555"/>
                  </a:lnTo>
                  <a:lnTo>
                    <a:pt x="1739" y="562"/>
                  </a:lnTo>
                  <a:lnTo>
                    <a:pt x="1774" y="535"/>
                  </a:lnTo>
                  <a:lnTo>
                    <a:pt x="1804" y="501"/>
                  </a:lnTo>
                  <a:lnTo>
                    <a:pt x="1833" y="465"/>
                  </a:lnTo>
                  <a:lnTo>
                    <a:pt x="1859" y="429"/>
                  </a:lnTo>
                  <a:lnTo>
                    <a:pt x="1882" y="395"/>
                  </a:lnTo>
                  <a:lnTo>
                    <a:pt x="1903" y="366"/>
                  </a:lnTo>
                  <a:lnTo>
                    <a:pt x="1917" y="359"/>
                  </a:lnTo>
                  <a:lnTo>
                    <a:pt x="1932" y="351"/>
                  </a:lnTo>
                  <a:close/>
                  <a:moveTo>
                    <a:pt x="2271" y="330"/>
                  </a:moveTo>
                  <a:lnTo>
                    <a:pt x="2241" y="366"/>
                  </a:lnTo>
                  <a:lnTo>
                    <a:pt x="2207" y="400"/>
                  </a:lnTo>
                  <a:lnTo>
                    <a:pt x="2171" y="427"/>
                  </a:lnTo>
                  <a:lnTo>
                    <a:pt x="2131" y="453"/>
                  </a:lnTo>
                  <a:lnTo>
                    <a:pt x="2089" y="473"/>
                  </a:lnTo>
                  <a:lnTo>
                    <a:pt x="879" y="869"/>
                  </a:lnTo>
                  <a:lnTo>
                    <a:pt x="853" y="875"/>
                  </a:lnTo>
                  <a:lnTo>
                    <a:pt x="828" y="875"/>
                  </a:lnTo>
                  <a:lnTo>
                    <a:pt x="804" y="869"/>
                  </a:lnTo>
                  <a:lnTo>
                    <a:pt x="781" y="858"/>
                  </a:lnTo>
                  <a:lnTo>
                    <a:pt x="760" y="839"/>
                  </a:lnTo>
                  <a:lnTo>
                    <a:pt x="769" y="863"/>
                  </a:lnTo>
                  <a:lnTo>
                    <a:pt x="783" y="880"/>
                  </a:lnTo>
                  <a:lnTo>
                    <a:pt x="801" y="890"/>
                  </a:lnTo>
                  <a:lnTo>
                    <a:pt x="824" y="895"/>
                  </a:lnTo>
                  <a:lnTo>
                    <a:pt x="850" y="895"/>
                  </a:lnTo>
                  <a:lnTo>
                    <a:pt x="879" y="889"/>
                  </a:lnTo>
                  <a:lnTo>
                    <a:pt x="2122" y="501"/>
                  </a:lnTo>
                  <a:lnTo>
                    <a:pt x="2158" y="482"/>
                  </a:lnTo>
                  <a:lnTo>
                    <a:pt x="2192" y="460"/>
                  </a:lnTo>
                  <a:lnTo>
                    <a:pt x="2221" y="436"/>
                  </a:lnTo>
                  <a:lnTo>
                    <a:pt x="2242" y="407"/>
                  </a:lnTo>
                  <a:lnTo>
                    <a:pt x="2257" y="375"/>
                  </a:lnTo>
                  <a:lnTo>
                    <a:pt x="2306" y="404"/>
                  </a:lnTo>
                  <a:lnTo>
                    <a:pt x="2359" y="429"/>
                  </a:lnTo>
                  <a:lnTo>
                    <a:pt x="2415" y="450"/>
                  </a:lnTo>
                  <a:lnTo>
                    <a:pt x="2476" y="466"/>
                  </a:lnTo>
                  <a:lnTo>
                    <a:pt x="2543" y="479"/>
                  </a:lnTo>
                  <a:lnTo>
                    <a:pt x="2616" y="488"/>
                  </a:lnTo>
                  <a:lnTo>
                    <a:pt x="3630" y="573"/>
                  </a:lnTo>
                  <a:lnTo>
                    <a:pt x="3688" y="574"/>
                  </a:lnTo>
                  <a:lnTo>
                    <a:pt x="3741" y="573"/>
                  </a:lnTo>
                  <a:lnTo>
                    <a:pt x="3789" y="567"/>
                  </a:lnTo>
                  <a:lnTo>
                    <a:pt x="3834" y="558"/>
                  </a:lnTo>
                  <a:lnTo>
                    <a:pt x="3872" y="545"/>
                  </a:lnTo>
                  <a:lnTo>
                    <a:pt x="3905" y="529"/>
                  </a:lnTo>
                  <a:lnTo>
                    <a:pt x="3934" y="509"/>
                  </a:lnTo>
                  <a:lnTo>
                    <a:pt x="3862" y="526"/>
                  </a:lnTo>
                  <a:lnTo>
                    <a:pt x="3850" y="527"/>
                  </a:lnTo>
                  <a:lnTo>
                    <a:pt x="3811" y="517"/>
                  </a:lnTo>
                  <a:lnTo>
                    <a:pt x="3786" y="515"/>
                  </a:lnTo>
                  <a:lnTo>
                    <a:pt x="3823" y="524"/>
                  </a:lnTo>
                  <a:lnTo>
                    <a:pt x="3850" y="527"/>
                  </a:lnTo>
                  <a:lnTo>
                    <a:pt x="3786" y="536"/>
                  </a:lnTo>
                  <a:lnTo>
                    <a:pt x="3710" y="541"/>
                  </a:lnTo>
                  <a:lnTo>
                    <a:pt x="3630" y="541"/>
                  </a:lnTo>
                  <a:lnTo>
                    <a:pt x="2621" y="441"/>
                  </a:lnTo>
                  <a:lnTo>
                    <a:pt x="2549" y="430"/>
                  </a:lnTo>
                  <a:lnTo>
                    <a:pt x="2484" y="416"/>
                  </a:lnTo>
                  <a:lnTo>
                    <a:pt x="2424" y="398"/>
                  </a:lnTo>
                  <a:lnTo>
                    <a:pt x="2370" y="378"/>
                  </a:lnTo>
                  <a:lnTo>
                    <a:pt x="2320" y="356"/>
                  </a:lnTo>
                  <a:lnTo>
                    <a:pt x="2271" y="330"/>
                  </a:lnTo>
                  <a:close/>
                  <a:moveTo>
                    <a:pt x="1996" y="328"/>
                  </a:moveTo>
                  <a:lnTo>
                    <a:pt x="1965" y="372"/>
                  </a:lnTo>
                  <a:lnTo>
                    <a:pt x="1935" y="415"/>
                  </a:lnTo>
                  <a:lnTo>
                    <a:pt x="1905" y="456"/>
                  </a:lnTo>
                  <a:lnTo>
                    <a:pt x="1876" y="494"/>
                  </a:lnTo>
                  <a:lnTo>
                    <a:pt x="1844" y="524"/>
                  </a:lnTo>
                  <a:lnTo>
                    <a:pt x="1824" y="532"/>
                  </a:lnTo>
                  <a:lnTo>
                    <a:pt x="1803" y="539"/>
                  </a:lnTo>
                  <a:lnTo>
                    <a:pt x="1836" y="512"/>
                  </a:lnTo>
                  <a:lnTo>
                    <a:pt x="1868" y="479"/>
                  </a:lnTo>
                  <a:lnTo>
                    <a:pt x="1896" y="442"/>
                  </a:lnTo>
                  <a:lnTo>
                    <a:pt x="1921" y="406"/>
                  </a:lnTo>
                  <a:lnTo>
                    <a:pt x="1944" y="372"/>
                  </a:lnTo>
                  <a:lnTo>
                    <a:pt x="1967" y="343"/>
                  </a:lnTo>
                  <a:lnTo>
                    <a:pt x="1981" y="336"/>
                  </a:lnTo>
                  <a:lnTo>
                    <a:pt x="1996" y="328"/>
                  </a:lnTo>
                  <a:close/>
                  <a:moveTo>
                    <a:pt x="2052" y="309"/>
                  </a:moveTo>
                  <a:lnTo>
                    <a:pt x="2022" y="353"/>
                  </a:lnTo>
                  <a:lnTo>
                    <a:pt x="1991" y="395"/>
                  </a:lnTo>
                  <a:lnTo>
                    <a:pt x="1962" y="438"/>
                  </a:lnTo>
                  <a:lnTo>
                    <a:pt x="1932" y="474"/>
                  </a:lnTo>
                  <a:lnTo>
                    <a:pt x="1902" y="506"/>
                  </a:lnTo>
                  <a:lnTo>
                    <a:pt x="1880" y="514"/>
                  </a:lnTo>
                  <a:lnTo>
                    <a:pt x="1859" y="521"/>
                  </a:lnTo>
                  <a:lnTo>
                    <a:pt x="1894" y="492"/>
                  </a:lnTo>
                  <a:lnTo>
                    <a:pt x="1924" y="459"/>
                  </a:lnTo>
                  <a:lnTo>
                    <a:pt x="1953" y="422"/>
                  </a:lnTo>
                  <a:lnTo>
                    <a:pt x="1979" y="386"/>
                  </a:lnTo>
                  <a:lnTo>
                    <a:pt x="2002" y="353"/>
                  </a:lnTo>
                  <a:lnTo>
                    <a:pt x="2023" y="324"/>
                  </a:lnTo>
                  <a:lnTo>
                    <a:pt x="2037" y="316"/>
                  </a:lnTo>
                  <a:lnTo>
                    <a:pt x="2052" y="309"/>
                  </a:lnTo>
                  <a:close/>
                  <a:moveTo>
                    <a:pt x="2108" y="286"/>
                  </a:moveTo>
                  <a:lnTo>
                    <a:pt x="2078" y="330"/>
                  </a:lnTo>
                  <a:lnTo>
                    <a:pt x="2049" y="375"/>
                  </a:lnTo>
                  <a:lnTo>
                    <a:pt x="2019" y="419"/>
                  </a:lnTo>
                  <a:lnTo>
                    <a:pt x="1988" y="457"/>
                  </a:lnTo>
                  <a:lnTo>
                    <a:pt x="1958" y="489"/>
                  </a:lnTo>
                  <a:lnTo>
                    <a:pt x="1937" y="497"/>
                  </a:lnTo>
                  <a:lnTo>
                    <a:pt x="1917" y="504"/>
                  </a:lnTo>
                  <a:lnTo>
                    <a:pt x="1946" y="480"/>
                  </a:lnTo>
                  <a:lnTo>
                    <a:pt x="1973" y="451"/>
                  </a:lnTo>
                  <a:lnTo>
                    <a:pt x="1997" y="419"/>
                  </a:lnTo>
                  <a:lnTo>
                    <a:pt x="2022" y="388"/>
                  </a:lnTo>
                  <a:lnTo>
                    <a:pt x="2041" y="354"/>
                  </a:lnTo>
                  <a:lnTo>
                    <a:pt x="2061" y="325"/>
                  </a:lnTo>
                  <a:lnTo>
                    <a:pt x="2079" y="301"/>
                  </a:lnTo>
                  <a:lnTo>
                    <a:pt x="2095" y="293"/>
                  </a:lnTo>
                  <a:lnTo>
                    <a:pt x="2108" y="286"/>
                  </a:lnTo>
                  <a:close/>
                  <a:moveTo>
                    <a:pt x="2172" y="263"/>
                  </a:moveTo>
                  <a:lnTo>
                    <a:pt x="2142" y="307"/>
                  </a:lnTo>
                  <a:lnTo>
                    <a:pt x="2113" y="353"/>
                  </a:lnTo>
                  <a:lnTo>
                    <a:pt x="2082" y="395"/>
                  </a:lnTo>
                  <a:lnTo>
                    <a:pt x="2052" y="435"/>
                  </a:lnTo>
                  <a:lnTo>
                    <a:pt x="2022" y="466"/>
                  </a:lnTo>
                  <a:lnTo>
                    <a:pt x="2000" y="474"/>
                  </a:lnTo>
                  <a:lnTo>
                    <a:pt x="1979" y="482"/>
                  </a:lnTo>
                  <a:lnTo>
                    <a:pt x="2010" y="457"/>
                  </a:lnTo>
                  <a:lnTo>
                    <a:pt x="2037" y="429"/>
                  </a:lnTo>
                  <a:lnTo>
                    <a:pt x="2061" y="397"/>
                  </a:lnTo>
                  <a:lnTo>
                    <a:pt x="2084" y="363"/>
                  </a:lnTo>
                  <a:lnTo>
                    <a:pt x="2105" y="331"/>
                  </a:lnTo>
                  <a:lnTo>
                    <a:pt x="2125" y="302"/>
                  </a:lnTo>
                  <a:lnTo>
                    <a:pt x="2143" y="278"/>
                  </a:lnTo>
                  <a:lnTo>
                    <a:pt x="2158" y="271"/>
                  </a:lnTo>
                  <a:lnTo>
                    <a:pt x="2172" y="263"/>
                  </a:lnTo>
                  <a:close/>
                  <a:moveTo>
                    <a:pt x="2230" y="243"/>
                  </a:moveTo>
                  <a:lnTo>
                    <a:pt x="2200" y="287"/>
                  </a:lnTo>
                  <a:lnTo>
                    <a:pt x="2171" y="333"/>
                  </a:lnTo>
                  <a:lnTo>
                    <a:pt x="2140" y="375"/>
                  </a:lnTo>
                  <a:lnTo>
                    <a:pt x="2110" y="415"/>
                  </a:lnTo>
                  <a:lnTo>
                    <a:pt x="2079" y="447"/>
                  </a:lnTo>
                  <a:lnTo>
                    <a:pt x="2058" y="454"/>
                  </a:lnTo>
                  <a:lnTo>
                    <a:pt x="2037" y="462"/>
                  </a:lnTo>
                  <a:lnTo>
                    <a:pt x="2067" y="438"/>
                  </a:lnTo>
                  <a:lnTo>
                    <a:pt x="2095" y="409"/>
                  </a:lnTo>
                  <a:lnTo>
                    <a:pt x="2119" y="377"/>
                  </a:lnTo>
                  <a:lnTo>
                    <a:pt x="2142" y="345"/>
                  </a:lnTo>
                  <a:lnTo>
                    <a:pt x="2163" y="312"/>
                  </a:lnTo>
                  <a:lnTo>
                    <a:pt x="2183" y="283"/>
                  </a:lnTo>
                  <a:lnTo>
                    <a:pt x="2201" y="258"/>
                  </a:lnTo>
                  <a:lnTo>
                    <a:pt x="2216" y="251"/>
                  </a:lnTo>
                  <a:lnTo>
                    <a:pt x="2230" y="243"/>
                  </a:lnTo>
                  <a:close/>
                  <a:moveTo>
                    <a:pt x="2297" y="217"/>
                  </a:moveTo>
                  <a:lnTo>
                    <a:pt x="2266" y="261"/>
                  </a:lnTo>
                  <a:lnTo>
                    <a:pt x="2238" y="307"/>
                  </a:lnTo>
                  <a:lnTo>
                    <a:pt x="2207" y="350"/>
                  </a:lnTo>
                  <a:lnTo>
                    <a:pt x="2177" y="389"/>
                  </a:lnTo>
                  <a:lnTo>
                    <a:pt x="2146" y="421"/>
                  </a:lnTo>
                  <a:lnTo>
                    <a:pt x="2125" y="429"/>
                  </a:lnTo>
                  <a:lnTo>
                    <a:pt x="2104" y="436"/>
                  </a:lnTo>
                  <a:lnTo>
                    <a:pt x="2134" y="412"/>
                  </a:lnTo>
                  <a:lnTo>
                    <a:pt x="2162" y="383"/>
                  </a:lnTo>
                  <a:lnTo>
                    <a:pt x="2186" y="351"/>
                  </a:lnTo>
                  <a:lnTo>
                    <a:pt x="2209" y="318"/>
                  </a:lnTo>
                  <a:lnTo>
                    <a:pt x="2230" y="286"/>
                  </a:lnTo>
                  <a:lnTo>
                    <a:pt x="2250" y="257"/>
                  </a:lnTo>
                  <a:lnTo>
                    <a:pt x="2268" y="233"/>
                  </a:lnTo>
                  <a:lnTo>
                    <a:pt x="2283" y="225"/>
                  </a:lnTo>
                  <a:lnTo>
                    <a:pt x="2297" y="217"/>
                  </a:lnTo>
                  <a:close/>
                  <a:moveTo>
                    <a:pt x="2365" y="189"/>
                  </a:moveTo>
                  <a:lnTo>
                    <a:pt x="2329" y="243"/>
                  </a:lnTo>
                  <a:lnTo>
                    <a:pt x="2292" y="296"/>
                  </a:lnTo>
                  <a:lnTo>
                    <a:pt x="2279" y="298"/>
                  </a:lnTo>
                  <a:lnTo>
                    <a:pt x="2279" y="298"/>
                  </a:lnTo>
                  <a:lnTo>
                    <a:pt x="2274" y="298"/>
                  </a:lnTo>
                  <a:lnTo>
                    <a:pt x="2272" y="298"/>
                  </a:lnTo>
                  <a:lnTo>
                    <a:pt x="2295" y="263"/>
                  </a:lnTo>
                  <a:lnTo>
                    <a:pt x="2317" y="231"/>
                  </a:lnTo>
                  <a:lnTo>
                    <a:pt x="2336" y="204"/>
                  </a:lnTo>
                  <a:lnTo>
                    <a:pt x="2350" y="196"/>
                  </a:lnTo>
                  <a:lnTo>
                    <a:pt x="2365" y="189"/>
                  </a:lnTo>
                  <a:close/>
                  <a:moveTo>
                    <a:pt x="2420" y="170"/>
                  </a:moveTo>
                  <a:lnTo>
                    <a:pt x="2377" y="233"/>
                  </a:lnTo>
                  <a:lnTo>
                    <a:pt x="2336" y="293"/>
                  </a:lnTo>
                  <a:lnTo>
                    <a:pt x="2315" y="295"/>
                  </a:lnTo>
                  <a:lnTo>
                    <a:pt x="2335" y="266"/>
                  </a:lnTo>
                  <a:lnTo>
                    <a:pt x="2355" y="236"/>
                  </a:lnTo>
                  <a:lnTo>
                    <a:pt x="2373" y="208"/>
                  </a:lnTo>
                  <a:lnTo>
                    <a:pt x="2391" y="184"/>
                  </a:lnTo>
                  <a:lnTo>
                    <a:pt x="2405" y="178"/>
                  </a:lnTo>
                  <a:lnTo>
                    <a:pt x="2420" y="170"/>
                  </a:lnTo>
                  <a:close/>
                  <a:moveTo>
                    <a:pt x="2478" y="149"/>
                  </a:moveTo>
                  <a:lnTo>
                    <a:pt x="2432" y="216"/>
                  </a:lnTo>
                  <a:lnTo>
                    <a:pt x="2388" y="283"/>
                  </a:lnTo>
                  <a:lnTo>
                    <a:pt x="2364" y="287"/>
                  </a:lnTo>
                  <a:lnTo>
                    <a:pt x="2386" y="255"/>
                  </a:lnTo>
                  <a:lnTo>
                    <a:pt x="2409" y="220"/>
                  </a:lnTo>
                  <a:lnTo>
                    <a:pt x="2431" y="190"/>
                  </a:lnTo>
                  <a:lnTo>
                    <a:pt x="2449" y="164"/>
                  </a:lnTo>
                  <a:lnTo>
                    <a:pt x="2464" y="157"/>
                  </a:lnTo>
                  <a:lnTo>
                    <a:pt x="2478" y="149"/>
                  </a:lnTo>
                  <a:close/>
                  <a:moveTo>
                    <a:pt x="2537" y="128"/>
                  </a:moveTo>
                  <a:lnTo>
                    <a:pt x="2490" y="198"/>
                  </a:lnTo>
                  <a:lnTo>
                    <a:pt x="2444" y="264"/>
                  </a:lnTo>
                  <a:lnTo>
                    <a:pt x="2417" y="274"/>
                  </a:lnTo>
                  <a:lnTo>
                    <a:pt x="2443" y="239"/>
                  </a:lnTo>
                  <a:lnTo>
                    <a:pt x="2466" y="204"/>
                  </a:lnTo>
                  <a:lnTo>
                    <a:pt x="2488" y="170"/>
                  </a:lnTo>
                  <a:lnTo>
                    <a:pt x="2508" y="143"/>
                  </a:lnTo>
                  <a:lnTo>
                    <a:pt x="2522" y="135"/>
                  </a:lnTo>
                  <a:lnTo>
                    <a:pt x="2537" y="128"/>
                  </a:lnTo>
                  <a:close/>
                  <a:moveTo>
                    <a:pt x="2593" y="105"/>
                  </a:moveTo>
                  <a:lnTo>
                    <a:pt x="2546" y="173"/>
                  </a:lnTo>
                  <a:lnTo>
                    <a:pt x="2500" y="240"/>
                  </a:lnTo>
                  <a:lnTo>
                    <a:pt x="2476" y="251"/>
                  </a:lnTo>
                  <a:lnTo>
                    <a:pt x="2470" y="254"/>
                  </a:lnTo>
                  <a:lnTo>
                    <a:pt x="2497" y="217"/>
                  </a:lnTo>
                  <a:lnTo>
                    <a:pt x="2522" y="182"/>
                  </a:lnTo>
                  <a:lnTo>
                    <a:pt x="2543" y="149"/>
                  </a:lnTo>
                  <a:lnTo>
                    <a:pt x="2564" y="120"/>
                  </a:lnTo>
                  <a:lnTo>
                    <a:pt x="2578" y="114"/>
                  </a:lnTo>
                  <a:lnTo>
                    <a:pt x="2593" y="105"/>
                  </a:lnTo>
                  <a:close/>
                  <a:moveTo>
                    <a:pt x="2651" y="84"/>
                  </a:moveTo>
                  <a:lnTo>
                    <a:pt x="2608" y="146"/>
                  </a:lnTo>
                  <a:lnTo>
                    <a:pt x="2569" y="205"/>
                  </a:lnTo>
                  <a:lnTo>
                    <a:pt x="2535" y="223"/>
                  </a:lnTo>
                  <a:lnTo>
                    <a:pt x="2560" y="190"/>
                  </a:lnTo>
                  <a:lnTo>
                    <a:pt x="2583" y="155"/>
                  </a:lnTo>
                  <a:lnTo>
                    <a:pt x="2602" y="125"/>
                  </a:lnTo>
                  <a:lnTo>
                    <a:pt x="2622" y="99"/>
                  </a:lnTo>
                  <a:lnTo>
                    <a:pt x="2636" y="91"/>
                  </a:lnTo>
                  <a:lnTo>
                    <a:pt x="2651" y="84"/>
                  </a:lnTo>
                  <a:close/>
                  <a:moveTo>
                    <a:pt x="2978" y="73"/>
                  </a:moveTo>
                  <a:lnTo>
                    <a:pt x="3051" y="155"/>
                  </a:lnTo>
                  <a:lnTo>
                    <a:pt x="3127" y="234"/>
                  </a:lnTo>
                  <a:lnTo>
                    <a:pt x="3207" y="309"/>
                  </a:lnTo>
                  <a:lnTo>
                    <a:pt x="3291" y="380"/>
                  </a:lnTo>
                  <a:lnTo>
                    <a:pt x="3376" y="448"/>
                  </a:lnTo>
                  <a:lnTo>
                    <a:pt x="3192" y="432"/>
                  </a:lnTo>
                  <a:lnTo>
                    <a:pt x="3086" y="421"/>
                  </a:lnTo>
                  <a:lnTo>
                    <a:pt x="2896" y="401"/>
                  </a:lnTo>
                  <a:lnTo>
                    <a:pt x="2564" y="363"/>
                  </a:lnTo>
                  <a:lnTo>
                    <a:pt x="2662" y="312"/>
                  </a:lnTo>
                  <a:lnTo>
                    <a:pt x="2751" y="257"/>
                  </a:lnTo>
                  <a:lnTo>
                    <a:pt x="2833" y="199"/>
                  </a:lnTo>
                  <a:lnTo>
                    <a:pt x="2909" y="138"/>
                  </a:lnTo>
                  <a:lnTo>
                    <a:pt x="2978" y="73"/>
                  </a:lnTo>
                  <a:close/>
                  <a:moveTo>
                    <a:pt x="2706" y="64"/>
                  </a:moveTo>
                  <a:lnTo>
                    <a:pt x="2671" y="114"/>
                  </a:lnTo>
                  <a:lnTo>
                    <a:pt x="2640" y="161"/>
                  </a:lnTo>
                  <a:lnTo>
                    <a:pt x="2604" y="184"/>
                  </a:lnTo>
                  <a:lnTo>
                    <a:pt x="2630" y="148"/>
                  </a:lnTo>
                  <a:lnTo>
                    <a:pt x="2654" y="110"/>
                  </a:lnTo>
                  <a:lnTo>
                    <a:pt x="2677" y="79"/>
                  </a:lnTo>
                  <a:lnTo>
                    <a:pt x="2690" y="72"/>
                  </a:lnTo>
                  <a:lnTo>
                    <a:pt x="2706" y="64"/>
                  </a:lnTo>
                  <a:close/>
                  <a:moveTo>
                    <a:pt x="2763" y="41"/>
                  </a:moveTo>
                  <a:lnTo>
                    <a:pt x="2719" y="105"/>
                  </a:lnTo>
                  <a:lnTo>
                    <a:pt x="2681" y="132"/>
                  </a:lnTo>
                  <a:lnTo>
                    <a:pt x="2698" y="107"/>
                  </a:lnTo>
                  <a:lnTo>
                    <a:pt x="2718" y="79"/>
                  </a:lnTo>
                  <a:lnTo>
                    <a:pt x="2735" y="55"/>
                  </a:lnTo>
                  <a:lnTo>
                    <a:pt x="2750" y="49"/>
                  </a:lnTo>
                  <a:lnTo>
                    <a:pt x="2763" y="41"/>
                  </a:lnTo>
                  <a:close/>
                  <a:moveTo>
                    <a:pt x="2812" y="21"/>
                  </a:moveTo>
                  <a:lnTo>
                    <a:pt x="2794" y="49"/>
                  </a:lnTo>
                  <a:lnTo>
                    <a:pt x="2788" y="53"/>
                  </a:lnTo>
                  <a:lnTo>
                    <a:pt x="2753" y="81"/>
                  </a:lnTo>
                  <a:lnTo>
                    <a:pt x="2766" y="59"/>
                  </a:lnTo>
                  <a:lnTo>
                    <a:pt x="2783" y="37"/>
                  </a:lnTo>
                  <a:lnTo>
                    <a:pt x="2798" y="29"/>
                  </a:lnTo>
                  <a:lnTo>
                    <a:pt x="2812" y="21"/>
                  </a:lnTo>
                  <a:close/>
                  <a:moveTo>
                    <a:pt x="2852" y="0"/>
                  </a:moveTo>
                  <a:lnTo>
                    <a:pt x="1514" y="494"/>
                  </a:lnTo>
                  <a:lnTo>
                    <a:pt x="1453" y="549"/>
                  </a:lnTo>
                  <a:lnTo>
                    <a:pt x="1386" y="602"/>
                  </a:lnTo>
                  <a:lnTo>
                    <a:pt x="1315" y="650"/>
                  </a:lnTo>
                  <a:lnTo>
                    <a:pt x="1239" y="696"/>
                  </a:lnTo>
                  <a:lnTo>
                    <a:pt x="1160" y="740"/>
                  </a:lnTo>
                  <a:lnTo>
                    <a:pt x="1076" y="781"/>
                  </a:lnTo>
                  <a:lnTo>
                    <a:pt x="991" y="820"/>
                  </a:lnTo>
                  <a:lnTo>
                    <a:pt x="2082" y="459"/>
                  </a:lnTo>
                  <a:lnTo>
                    <a:pt x="2137" y="433"/>
                  </a:lnTo>
                  <a:lnTo>
                    <a:pt x="2183" y="404"/>
                  </a:lnTo>
                  <a:lnTo>
                    <a:pt x="2222" y="372"/>
                  </a:lnTo>
                  <a:lnTo>
                    <a:pt x="2253" y="337"/>
                  </a:lnTo>
                  <a:lnTo>
                    <a:pt x="2274" y="298"/>
                  </a:lnTo>
                  <a:lnTo>
                    <a:pt x="2279" y="298"/>
                  </a:lnTo>
                  <a:lnTo>
                    <a:pt x="2285" y="298"/>
                  </a:lnTo>
                  <a:lnTo>
                    <a:pt x="2292" y="298"/>
                  </a:lnTo>
                  <a:lnTo>
                    <a:pt x="2292" y="296"/>
                  </a:lnTo>
                  <a:lnTo>
                    <a:pt x="2315" y="295"/>
                  </a:lnTo>
                  <a:lnTo>
                    <a:pt x="2314" y="298"/>
                  </a:lnTo>
                  <a:lnTo>
                    <a:pt x="2324" y="296"/>
                  </a:lnTo>
                  <a:lnTo>
                    <a:pt x="2335" y="295"/>
                  </a:lnTo>
                  <a:lnTo>
                    <a:pt x="2336" y="293"/>
                  </a:lnTo>
                  <a:lnTo>
                    <a:pt x="2338" y="293"/>
                  </a:lnTo>
                  <a:lnTo>
                    <a:pt x="2364" y="287"/>
                  </a:lnTo>
                  <a:lnTo>
                    <a:pt x="2362" y="289"/>
                  </a:lnTo>
                  <a:lnTo>
                    <a:pt x="2386" y="283"/>
                  </a:lnTo>
                  <a:lnTo>
                    <a:pt x="2388" y="283"/>
                  </a:lnTo>
                  <a:lnTo>
                    <a:pt x="2400" y="280"/>
                  </a:lnTo>
                  <a:lnTo>
                    <a:pt x="2417" y="274"/>
                  </a:lnTo>
                  <a:lnTo>
                    <a:pt x="2417" y="274"/>
                  </a:lnTo>
                  <a:lnTo>
                    <a:pt x="2444" y="264"/>
                  </a:lnTo>
                  <a:lnTo>
                    <a:pt x="2444" y="264"/>
                  </a:lnTo>
                  <a:lnTo>
                    <a:pt x="2464" y="257"/>
                  </a:lnTo>
                  <a:lnTo>
                    <a:pt x="2476" y="251"/>
                  </a:lnTo>
                  <a:lnTo>
                    <a:pt x="2500" y="242"/>
                  </a:lnTo>
                  <a:lnTo>
                    <a:pt x="2500" y="240"/>
                  </a:lnTo>
                  <a:lnTo>
                    <a:pt x="2528" y="228"/>
                  </a:lnTo>
                  <a:lnTo>
                    <a:pt x="2535" y="223"/>
                  </a:lnTo>
                  <a:lnTo>
                    <a:pt x="2534" y="225"/>
                  </a:lnTo>
                  <a:lnTo>
                    <a:pt x="2567" y="207"/>
                  </a:lnTo>
                  <a:lnTo>
                    <a:pt x="2569" y="205"/>
                  </a:lnTo>
                  <a:lnTo>
                    <a:pt x="2592" y="192"/>
                  </a:lnTo>
                  <a:lnTo>
                    <a:pt x="2604" y="184"/>
                  </a:lnTo>
                  <a:lnTo>
                    <a:pt x="2602" y="187"/>
                  </a:lnTo>
                  <a:lnTo>
                    <a:pt x="2637" y="166"/>
                  </a:lnTo>
                  <a:lnTo>
                    <a:pt x="2640" y="161"/>
                  </a:lnTo>
                  <a:lnTo>
                    <a:pt x="2657" y="151"/>
                  </a:lnTo>
                  <a:lnTo>
                    <a:pt x="2681" y="132"/>
                  </a:lnTo>
                  <a:lnTo>
                    <a:pt x="2678" y="137"/>
                  </a:lnTo>
                  <a:lnTo>
                    <a:pt x="2716" y="110"/>
                  </a:lnTo>
                  <a:lnTo>
                    <a:pt x="2719" y="105"/>
                  </a:lnTo>
                  <a:lnTo>
                    <a:pt x="2722" y="103"/>
                  </a:lnTo>
                  <a:lnTo>
                    <a:pt x="2753" y="81"/>
                  </a:lnTo>
                  <a:lnTo>
                    <a:pt x="2748" y="87"/>
                  </a:lnTo>
                  <a:lnTo>
                    <a:pt x="2791" y="52"/>
                  </a:lnTo>
                  <a:lnTo>
                    <a:pt x="2794" y="49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rgbClr val="B71017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703325" y="1126786"/>
            <a:ext cx="6332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endParaRPr lang="zh-CN" altLang="en-US" sz="115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748520" y="1309499"/>
            <a:ext cx="47664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spc="-3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奋斗新时代</a:t>
            </a:r>
            <a:endParaRPr lang="zh-CN" altLang="en-US" sz="5800" spc="-3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801288" y="550444"/>
            <a:ext cx="28981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spc="-150" dirty="0">
                <a:gradFill>
                  <a:gsLst>
                    <a:gs pos="0">
                      <a:srgbClr val="FFD78E"/>
                    </a:gs>
                    <a:gs pos="25000">
                      <a:srgbClr val="D7BE6C"/>
                    </a:gs>
                    <a:gs pos="75000">
                      <a:srgbClr val="B89A54"/>
                    </a:gs>
                    <a:gs pos="50000">
                      <a:srgbClr val="CBB25D"/>
                    </a:gs>
                    <a:gs pos="100000">
                      <a:srgbClr val="C1934F"/>
                    </a:gs>
                  </a:gsLst>
                  <a:lin ang="0" scaled="1"/>
                </a:gra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印品粗朗体" panose="02000000000000000000" pitchFamily="2" charset="-122"/>
                <a:ea typeface="印品粗朗体" panose="02000000000000000000" pitchFamily="2" charset="-122"/>
              </a:rPr>
              <a:t>共筑中国梦</a:t>
            </a:r>
            <a:endParaRPr lang="zh-CN" altLang="en-US" sz="3800" spc="-150" dirty="0">
              <a:gradFill>
                <a:gsLst>
                  <a:gs pos="0">
                    <a:srgbClr val="FFD78E"/>
                  </a:gs>
                  <a:gs pos="25000">
                    <a:srgbClr val="D7BE6C"/>
                  </a:gs>
                  <a:gs pos="75000">
                    <a:srgbClr val="B89A54"/>
                  </a:gs>
                  <a:gs pos="50000">
                    <a:srgbClr val="CBB25D"/>
                  </a:gs>
                  <a:gs pos="100000">
                    <a:srgbClr val="C1934F"/>
                  </a:gs>
                </a:gsLst>
                <a:lin ang="0" scaled="1"/>
              </a:gra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印品粗朗体" panose="02000000000000000000" pitchFamily="2" charset="-122"/>
              <a:ea typeface="印品粗朗体" panose="02000000000000000000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193758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不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71443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忘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48801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初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926159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心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856774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牢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34132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记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11490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使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588851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命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193758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771443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348801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2926159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503517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434132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11490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588851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856774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146868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193758" y="5511399"/>
            <a:ext cx="6886026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868744" y="3448717"/>
            <a:ext cx="2114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清华大学张若天</a:t>
            </a:r>
            <a:endParaRPr lang="zh-CN" altLang="en-US" sz="2100" spc="12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66074" y="5715016"/>
            <a:ext cx="90392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热烈庆祝伟大祖国成立</a:t>
            </a:r>
            <a:r>
              <a:rPr lang="en-US" altLang="zh-CN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70</a:t>
            </a:r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周年</a:t>
            </a:r>
            <a:endParaRPr lang="zh-CN" altLang="en-US" sz="2100" spc="12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-377223" y="181112"/>
            <a:ext cx="36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石家庄二中</a:t>
            </a:r>
            <a:r>
              <a:rPr lang="en-US" altLang="zh-CN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OI</a:t>
            </a:r>
            <a:r>
              <a:rPr lang="zh-CN" altLang="en-US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集训</a:t>
            </a:r>
            <a:endParaRPr lang="zh-CN" altLang="en-US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82" grpId="0"/>
      <p:bldP spid="68" grpId="0"/>
      <p:bldP spid="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3749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圆桌上摆放着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份食物，围成一圈，第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份食物所含热量为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        相邻两份食物之间坐着一个人，共有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个人。每个人有两种选择，吃自己左边或者右边的食物。如果两个人选择了同一份食物，这两个人会平分这份食物，每人获得一半的热量。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假如某个人改变自己的选择后（其他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个人的选择不变），可以使自己获得比原先更多的热量，那么这个人会不满意。       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请你给每个人指定应该吃哪一份食物，使得所有人都能够满意。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2&lt;=n&lt;=1000000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帕累托最优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无后效性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除了相邻的人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环形模型</a:t>
            </a:r>
            <a:endParaRPr kumimoji="1" lang="en-US" altLang="zh-CN" dirty="0"/>
          </a:p>
          <a:p>
            <a:r>
              <a:rPr kumimoji="1" lang="zh-CN" altLang="en-US" dirty="0"/>
              <a:t>断环为链，强制要求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枚举一下最开始的情况，设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][S]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表示第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份食物被两个人吃的状态为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是否有可能，这里的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表示的是，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：两个人都没有吃；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：左边的人吃了右边的没吃；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：左边的没吃右边的吃了；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：左右两边都吃了。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条件：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中间这个人，变了吃的方向，不会吃的更多。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中间的人只吃一份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zh-CN" altLang="en-US" dirty="0"/>
              <a:t>记录</a:t>
            </a:r>
            <a:r>
              <a:rPr kumimoji="1" lang="en-US" altLang="zh-CN" dirty="0"/>
              <a:t>DP</a:t>
            </a:r>
            <a:r>
              <a:rPr kumimoji="1" lang="zh-CN" altLang="en-US" dirty="0"/>
              <a:t>路径</a:t>
            </a:r>
            <a:endParaRPr kumimoji="1" lang="en-US" altLang="zh-CN" dirty="0"/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 </a:t>
            </a:r>
            <a:r>
              <a:rPr lang="en-US" altLang="zh-CN" dirty="0"/>
              <a:t>N*M </a:t>
            </a:r>
            <a:r>
              <a:rPr lang="zh-CN" altLang="en-US" dirty="0"/>
              <a:t>的格子里，我们现在有两种类型的砖块，</a:t>
            </a:r>
            <a:r>
              <a:rPr lang="en-US" altLang="zh-CN" dirty="0"/>
              <a:t>1 * 2 </a:t>
            </a:r>
            <a:r>
              <a:rPr lang="zh-CN" altLang="en-US" dirty="0"/>
              <a:t>和 </a:t>
            </a:r>
            <a:r>
              <a:rPr lang="en-US" altLang="zh-CN" dirty="0"/>
              <a:t>2 * 1</a:t>
            </a:r>
            <a:r>
              <a:rPr lang="zh-CN" altLang="en-US" dirty="0"/>
              <a:t>， 问一共有多少种方案，可以将整个 </a:t>
            </a:r>
            <a:r>
              <a:rPr lang="en-US" altLang="zh-CN" dirty="0"/>
              <a:t>N*M </a:t>
            </a:r>
            <a:r>
              <a:rPr lang="zh-CN" altLang="en-US" dirty="0"/>
              <a:t>的空间都填满。 </a:t>
            </a:r>
            <a:endParaRPr lang="zh-CN" altLang="en-US" dirty="0"/>
          </a:p>
          <a:p>
            <a:r>
              <a:rPr lang="en-US" altLang="zh-CN" dirty="0"/>
              <a:t>M≤5 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hiho1048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BZOJ2560 </a:t>
            </a:r>
            <a:r>
              <a:rPr lang="zh-CN" altLang="en-US" dirty="0"/>
              <a:t>串珠子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个珠子，第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个珠子之间有</a:t>
            </a:r>
            <a:r>
              <a:rPr lang="en-US" altLang="zh-CN" dirty="0">
                <a:sym typeface="+mn-ea"/>
              </a:rPr>
              <a:t>c[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][j]</a:t>
            </a:r>
            <a:r>
              <a:rPr lang="zh-CN" altLang="en-US" dirty="0">
                <a:sym typeface="+mn-ea"/>
              </a:rPr>
              <a:t>条不同的绳子可选。每对珠子之间可以选择不连绳子，也可以选择用其中一种绳子连接。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问有多少种方案能使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个珠子成为连通图。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n&lt;=16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连通图计数：</a:t>
            </a:r>
            <a:endParaRPr lang="en-US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用总数减去不连通的方案数</a:t>
            </a:r>
            <a:r>
              <a:rPr lang="zh-CN" altLang="en-US" dirty="0">
                <a:sym typeface="+mn-ea"/>
              </a:rPr>
              <a:t>，而不连通的方案数，可以</a:t>
            </a:r>
            <a:r>
              <a:rPr lang="zh-CN" altLang="en-US" b="1" dirty="0">
                <a:sym typeface="+mn-ea"/>
              </a:rPr>
              <a:t>枚举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号点所在连通块的点集（有的问题中是大小）</a:t>
            </a:r>
            <a:r>
              <a:rPr lang="zh-CN" altLang="en-US" dirty="0">
                <a:sym typeface="+mn-ea"/>
              </a:rPr>
              <a:t>，用这个点集的连通方案数乘以剩余点集的总方案数即可。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g[s]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点集互相连的所有情况（包括不连边的情况），就是把内部的</a:t>
            </a:r>
            <a:r>
              <a:rPr lang="en-US" altLang="zh-CN" dirty="0"/>
              <a:t>C</a:t>
            </a:r>
            <a:r>
              <a:rPr lang="zh-CN" altLang="en-US" dirty="0"/>
              <a:t>全乘起来，</a:t>
            </a:r>
            <a:r>
              <a:rPr lang="en-US" altLang="zh-CN" dirty="0"/>
              <a:t>f[s]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状态下的合法情况，即使得</a:t>
            </a:r>
            <a:r>
              <a:rPr lang="en-US" altLang="zh-CN" dirty="0"/>
              <a:t>s</a:t>
            </a:r>
            <a:r>
              <a:rPr lang="zh-CN" altLang="en-US" dirty="0"/>
              <a:t>状态下所有点连通的合法情况。答案是</a:t>
            </a:r>
            <a:r>
              <a:rPr lang="en-US" altLang="zh-CN" dirty="0"/>
              <a:t>f[2^n-1]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g[s]?</a:t>
            </a:r>
            <a:endParaRPr lang="en-US" altLang="zh-CN" dirty="0"/>
          </a:p>
          <a:p>
            <a:r>
              <a:rPr lang="en-US" altLang="zh-CN" dirty="0"/>
              <a:t>f[s]?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预处理可以做到</a:t>
            </a:r>
            <a:r>
              <a:rPr lang="en-US" altLang="zh-CN" dirty="0">
                <a:sym typeface="+mn-ea"/>
              </a:rPr>
              <a:t>n*2^n</a:t>
            </a:r>
            <a:r>
              <a:rPr kumimoji="1" lang="zh-CN" altLang="en-US" dirty="0">
                <a:sym typeface="+mn-ea"/>
              </a:rPr>
              <a:t> （</a:t>
            </a:r>
            <a:r>
              <a:rPr kumimoji="1" lang="en-US" altLang="zh-CN" dirty="0">
                <a:sym typeface="+mn-ea"/>
              </a:rPr>
              <a:t>how?</a:t>
            </a:r>
            <a:r>
              <a:rPr kumimoji="1" lang="zh-CN" altLang="en-US" dirty="0">
                <a:sym typeface="+mn-ea"/>
              </a:rPr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f[s]</a:t>
            </a:r>
            <a:r>
              <a:rPr lang="zh-CN" altLang="en-US" dirty="0"/>
              <a:t>就是</a:t>
            </a:r>
            <a:r>
              <a:rPr lang="en-US" altLang="zh-CN" dirty="0"/>
              <a:t>g[s]</a:t>
            </a:r>
            <a:r>
              <a:rPr lang="zh-CN" altLang="en-US" dirty="0"/>
              <a:t>减去所有的不合法情况。任意一个不合法的情况一号点肯定在某个联通快内，我们枚举不合法情况</a:t>
            </a:r>
            <a:r>
              <a:rPr lang="en-US" altLang="zh-CN" dirty="0"/>
              <a:t>1</a:t>
            </a:r>
            <a:r>
              <a:rPr lang="zh-CN" altLang="en-US" dirty="0"/>
              <a:t>号点所在的联通块的点集</a:t>
            </a:r>
            <a:r>
              <a:rPr lang="en-US" altLang="zh-CN" dirty="0"/>
              <a:t>I</a:t>
            </a:r>
            <a:endParaRPr lang="en-US" altLang="zh-CN" dirty="0"/>
          </a:p>
          <a:p>
            <a:r>
              <a:rPr lang="zh-CN" altLang="en-US" dirty="0"/>
              <a:t>不合法的情况是</a:t>
            </a:r>
            <a:r>
              <a:rPr lang="en-US" altLang="zh-CN" dirty="0"/>
              <a:t>g[</a:t>
            </a:r>
            <a:r>
              <a:rPr lang="en-US" altLang="zh-CN" dirty="0" err="1"/>
              <a:t>s^i</a:t>
            </a:r>
            <a:r>
              <a:rPr lang="en-US" altLang="zh-CN" dirty="0"/>
              <a:t>]*f[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>
                <a:sym typeface="+mn-ea"/>
              </a:rPr>
              <a:t>时间复杂度</a:t>
            </a:r>
            <a:r>
              <a:rPr lang="en-US" altLang="zh-CN" dirty="0">
                <a:sym typeface="+mn-ea"/>
              </a:rPr>
              <a:t>O(3^n)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状态压缩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枚举子集</a:t>
            </a:r>
            <a:r>
              <a:rPr kumimoji="1" lang="en-US" altLang="zh-CN" dirty="0"/>
              <a:t>(3^n)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</a:t>
            </a:r>
            <a:r>
              <a:rPr kumimoji="1" lang="en-US" altLang="zh-CN" dirty="0"/>
              <a:t>a1,a2……an</a:t>
            </a:r>
            <a:r>
              <a:rPr kumimoji="1" lang="zh-CN" altLang="en-US" dirty="0"/>
              <a:t>，要求从中选出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个数，使得这些数乘起来末尾的</a:t>
            </a:r>
            <a:r>
              <a:rPr kumimoji="1" lang="en-US" altLang="zh-CN" dirty="0"/>
              <a:t>0</a:t>
            </a:r>
            <a:r>
              <a:rPr kumimoji="1" lang="zh-CN" altLang="en-US" dirty="0"/>
              <a:t>尽量多。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1&lt;=k&lt;=n&lt;=200,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1&lt;=</a:t>
            </a:r>
            <a:r>
              <a:rPr kumimoji="1" lang="en-US" altLang="zh-CN" dirty="0" err="1"/>
              <a:t>ai</a:t>
            </a:r>
            <a:r>
              <a:rPr kumimoji="1" lang="en-US" altLang="zh-CN" dirty="0"/>
              <a:t>&lt;=10^18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Codeforces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837D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数位</a:t>
            </a:r>
            <a:r>
              <a:rPr kumimoji="1" lang="en-US" altLang="zh-CN" dirty="0"/>
              <a:t>DP</a:t>
            </a:r>
            <a:endParaRPr lang="en-US" altLang="zh-CN" dirty="0"/>
          </a:p>
          <a:p>
            <a:r>
              <a:rPr lang="zh-CN" altLang="en-US" dirty="0"/>
              <a:t>给定两个整数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，求在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中的所有整数中，每个数码出现的次数。</a:t>
            </a:r>
            <a:endParaRPr lang="zh-CN" altLang="en-US" dirty="0"/>
          </a:p>
          <a:p>
            <a:r>
              <a:rPr lang="zh-CN" altLang="en-US" dirty="0"/>
              <a:t>给定两个整数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，求在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中的所有整数中，</a:t>
            </a:r>
            <a:r>
              <a:rPr lang="en-US" altLang="zh-CN" dirty="0"/>
              <a:t>11 </a:t>
            </a:r>
            <a:r>
              <a:rPr lang="zh-CN" altLang="en-US" dirty="0"/>
              <a:t>出现的次数。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自我介绍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张若天 </a:t>
            </a:r>
            <a:endParaRPr kumimoji="1" lang="en-US" altLang="zh-CN" dirty="0"/>
          </a:p>
          <a:p>
            <a:r>
              <a:rPr kumimoji="1" lang="en-US" altLang="zh-CN" dirty="0" err="1"/>
              <a:t>qq</a:t>
            </a:r>
            <a:r>
              <a:rPr kumimoji="1" lang="zh-CN" altLang="en-US" dirty="0"/>
              <a:t> </a:t>
            </a:r>
            <a:r>
              <a:rPr kumimoji="1" lang="en-US" altLang="zh-CN" dirty="0"/>
              <a:t>401794301</a:t>
            </a:r>
            <a:endParaRPr kumimoji="1" lang="en-US" altLang="zh-CN" dirty="0"/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bktt@qq.com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二中，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届</a:t>
            </a:r>
            <a:endParaRPr kumimoji="1" lang="en-US" altLang="zh-CN" dirty="0"/>
          </a:p>
          <a:p>
            <a:r>
              <a:rPr kumimoji="1" lang="zh-CN" altLang="en-US" dirty="0"/>
              <a:t>清华大学，大四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今天明天</a:t>
            </a:r>
            <a:endParaRPr kumimoji="1" lang="en-US" altLang="zh-CN" dirty="0"/>
          </a:p>
          <a:p>
            <a:r>
              <a:rPr kumimoji="1" lang="zh-CN" altLang="en-US" dirty="0"/>
              <a:t>讲动态规划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数据结构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55068" y="1027906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上课时间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8:30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11:30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14:00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17:00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树的最大独立集</a:t>
            </a:r>
            <a:endParaRPr kumimoji="1" lang="en-US" altLang="zh-CN" dirty="0"/>
          </a:p>
          <a:p>
            <a:r>
              <a:rPr kumimoji="1" lang="zh-CN" altLang="en-US" dirty="0"/>
              <a:t>树的直径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lang="zh-CN" altLang="en-US" dirty="0"/>
              <a:t>部分问题可以均摊复杂度分析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矩阵乘法优化简单转移的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递推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zh-CN" altLang="en-US" dirty="0"/>
              <a:t>比如算个斐波那契数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斜率优化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形如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min/max(a[</a:t>
            </a:r>
            <a:r>
              <a:rPr lang="en-US" altLang="zh-CN" dirty="0" err="1"/>
              <a:t>i</a:t>
            </a:r>
            <a:r>
              <a:rPr lang="en-US" altLang="zh-CN" dirty="0"/>
              <a:t>] ∗ x[j] + b[</a:t>
            </a:r>
            <a:r>
              <a:rPr lang="en-US" altLang="zh-CN" dirty="0" err="1"/>
              <a:t>i</a:t>
            </a:r>
            <a:r>
              <a:rPr lang="en-US" altLang="zh-CN" dirty="0"/>
              <a:t>] ∗ y[j]) (1 &lt;= j &lt;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的方程，可采用 斜率优化的方式。 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g[j] = a[</a:t>
            </a:r>
            <a:r>
              <a:rPr lang="en-US" altLang="zh-CN" dirty="0" err="1"/>
              <a:t>i</a:t>
            </a:r>
            <a:r>
              <a:rPr lang="en-US" altLang="zh-CN" dirty="0"/>
              <a:t>] ∗ x[j] + b[</a:t>
            </a:r>
            <a:r>
              <a:rPr lang="en-US" altLang="zh-CN" dirty="0" err="1"/>
              <a:t>i</a:t>
            </a:r>
            <a:r>
              <a:rPr lang="en-US" altLang="zh-CN" dirty="0"/>
              <a:t>] ∗ y[j] </a:t>
            </a:r>
            <a:r>
              <a:rPr lang="zh-CN" altLang="en-US" dirty="0"/>
              <a:t>化成 </a:t>
            </a:r>
            <a:r>
              <a:rPr lang="en-US" altLang="zh-CN" dirty="0"/>
              <a:t>y[j] = a[</a:t>
            </a:r>
            <a:r>
              <a:rPr lang="en-US" altLang="zh-CN" dirty="0" err="1"/>
              <a:t>i</a:t>
            </a:r>
            <a:r>
              <a:rPr lang="en-US" altLang="zh-CN" dirty="0"/>
              <a:t>] ∗ x[j]/b[</a:t>
            </a:r>
            <a:r>
              <a:rPr lang="en-US" altLang="zh-CN" dirty="0" err="1"/>
              <a:t>i</a:t>
            </a:r>
            <a:r>
              <a:rPr lang="en-US" altLang="zh-CN" dirty="0"/>
              <a:t>] + g[j]/b[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的形式。 </a:t>
            </a:r>
            <a:endParaRPr lang="en-US" altLang="zh-CN" dirty="0"/>
          </a:p>
          <a:p>
            <a:r>
              <a:rPr lang="zh-CN" altLang="en-US" dirty="0"/>
              <a:t>对于一个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来说，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 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都是定值，要最大化的是 </a:t>
            </a:r>
            <a:r>
              <a:rPr lang="en-US" altLang="zh-CN" dirty="0"/>
              <a:t>g[j]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也就是要最大化这条直线与 </a:t>
            </a:r>
            <a:r>
              <a:rPr lang="en-US" altLang="zh-CN" dirty="0"/>
              <a:t>y </a:t>
            </a:r>
            <a:r>
              <a:rPr lang="zh-CN" altLang="en-US" dirty="0"/>
              <a:t>轴交点的纵坐标最值。 </a:t>
            </a:r>
            <a:endParaRPr lang="zh-CN" altLang="en-US" dirty="0"/>
          </a:p>
          <a:p>
            <a:r>
              <a:rPr lang="zh-CN" altLang="en-US" dirty="0"/>
              <a:t>所有的直线斜率都是 −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]/b[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，所以只需求出 </a:t>
            </a:r>
            <a:r>
              <a:rPr lang="en-US" altLang="zh-CN" dirty="0"/>
              <a:t>(x[j], y[j]) </a:t>
            </a:r>
            <a:r>
              <a:rPr lang="zh-CN" altLang="en-US" dirty="0"/>
              <a:t>组成的凸包与 这个斜率相切的切线。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如何维护凸包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设转化后方程为 </a:t>
            </a:r>
            <a:r>
              <a:rPr lang="en-US" altLang="zh-CN" dirty="0"/>
              <a:t>y[j] = k[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∗ </a:t>
            </a:r>
            <a:r>
              <a:rPr lang="en-US" altLang="zh-CN" dirty="0"/>
              <a:t>x[j] + b[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zh-CN" altLang="en-US" dirty="0"/>
              <a:t>其中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是要最大化的值。 </a:t>
            </a:r>
            <a:endParaRPr lang="zh-CN" altLang="en-US" dirty="0"/>
          </a:p>
          <a:p>
            <a:pPr lvl="1"/>
            <a:r>
              <a:rPr lang="en-US" altLang="zh-CN" dirty="0"/>
              <a:t>x </a:t>
            </a:r>
            <a:r>
              <a:rPr lang="zh-CN" altLang="en-US" dirty="0"/>
              <a:t>或 </a:t>
            </a:r>
            <a:r>
              <a:rPr lang="en-US" altLang="zh-CN" dirty="0"/>
              <a:t>y </a:t>
            </a:r>
            <a:r>
              <a:rPr lang="zh-CN" altLang="en-US" dirty="0"/>
              <a:t>单调，</a:t>
            </a:r>
            <a:r>
              <a:rPr lang="en-US" altLang="zh-CN" dirty="0"/>
              <a:t>k </a:t>
            </a:r>
            <a:r>
              <a:rPr lang="zh-CN" altLang="en-US" dirty="0"/>
              <a:t>单调，单调队列维护凸壳。</a:t>
            </a:r>
            <a:endParaRPr lang="en-US" altLang="zh-CN" dirty="0"/>
          </a:p>
          <a:p>
            <a:pPr lvl="1"/>
            <a:r>
              <a:rPr lang="en-US" altLang="zh-CN" dirty="0"/>
              <a:t>x </a:t>
            </a:r>
            <a:r>
              <a:rPr lang="zh-CN" altLang="en-US" dirty="0"/>
              <a:t>或 </a:t>
            </a:r>
            <a:r>
              <a:rPr lang="en-US" altLang="zh-CN" dirty="0"/>
              <a:t>y </a:t>
            </a:r>
            <a:r>
              <a:rPr lang="zh-CN" altLang="en-US" dirty="0"/>
              <a:t>单调，</a:t>
            </a:r>
            <a:r>
              <a:rPr lang="en-US" altLang="zh-CN" dirty="0"/>
              <a:t>k </a:t>
            </a:r>
            <a:r>
              <a:rPr lang="zh-CN" altLang="en-US" dirty="0"/>
              <a:t>不单调，栈维护凸壳，查询最值在栈内二分。</a:t>
            </a:r>
            <a:endParaRPr lang="en-US" altLang="zh-CN" dirty="0"/>
          </a:p>
          <a:p>
            <a:pPr lvl="1"/>
            <a:r>
              <a:rPr lang="en-US" altLang="zh-CN" dirty="0" err="1"/>
              <a:t>x,y,k</a:t>
            </a:r>
            <a:r>
              <a:rPr lang="en-US" altLang="zh-CN" dirty="0"/>
              <a:t> </a:t>
            </a:r>
            <a:r>
              <a:rPr lang="zh-CN" altLang="en-US" dirty="0"/>
              <a:t>都不单调，动态维护凸壳。 </a:t>
            </a:r>
            <a:endParaRPr lang="zh-CN" altLang="en-US" dirty="0"/>
          </a:p>
          <a:p>
            <a:r>
              <a:rPr lang="zh-CN" altLang="en-US" dirty="0"/>
              <a:t>前两种情况都不复杂，对于新插入的点，只需比较队列</a:t>
            </a:r>
            <a:r>
              <a:rPr lang="en-US" altLang="zh-CN" dirty="0"/>
              <a:t>/</a:t>
            </a:r>
            <a:r>
              <a:rPr lang="zh-CN" altLang="en-US" dirty="0"/>
              <a:t>栈首最后两个 点与新插入点即可。每个点最多入队</a:t>
            </a:r>
            <a:r>
              <a:rPr lang="en-US" altLang="zh-CN" dirty="0"/>
              <a:t>/</a:t>
            </a:r>
            <a:r>
              <a:rPr lang="zh-CN" altLang="en-US" dirty="0"/>
              <a:t>栈一次，出队</a:t>
            </a:r>
            <a:r>
              <a:rPr lang="en-US" altLang="zh-CN" dirty="0"/>
              <a:t>/</a:t>
            </a:r>
            <a:r>
              <a:rPr lang="zh-CN" altLang="en-US" dirty="0"/>
              <a:t>栈一次，复杂度 </a:t>
            </a:r>
            <a:r>
              <a:rPr lang="en-US" altLang="zh-CN" dirty="0"/>
              <a:t>O(N)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凸壳上的两点间斜率是单调的。可以二分。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斜率优化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HDU</a:t>
            </a:r>
            <a:r>
              <a:rPr lang="zh-CN" altLang="en-US" dirty="0"/>
              <a:t> </a:t>
            </a:r>
            <a:r>
              <a:rPr lang="en-US" altLang="zh-CN" dirty="0"/>
              <a:t>3507</a:t>
            </a:r>
            <a:r>
              <a:rPr lang="zh-CN" altLang="en-US" dirty="0"/>
              <a:t> </a:t>
            </a:r>
            <a:r>
              <a:rPr lang="en-US" altLang="zh-CN" dirty="0"/>
              <a:t>Print Article 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zh-CN" altLang="en-US" dirty="0"/>
              <a:t>要输出 </a:t>
            </a:r>
            <a:r>
              <a:rPr lang="en-US" altLang="zh-CN" dirty="0"/>
              <a:t>N </a:t>
            </a:r>
            <a:r>
              <a:rPr lang="zh-CN" altLang="en-US" dirty="0"/>
              <a:t>个数字 </a:t>
            </a:r>
            <a:r>
              <a:rPr lang="en-US" altLang="zh-CN" dirty="0"/>
              <a:t>a1,a2,...,an</a:t>
            </a:r>
            <a:r>
              <a:rPr lang="zh-CN" altLang="en-US" dirty="0"/>
              <a:t>，输出的时候可以连续连续的输出，每连 续输出一串，它的费用是“这串数字和的平方加上一个常数 </a:t>
            </a:r>
            <a:r>
              <a:rPr lang="en-US" altLang="zh-CN" dirty="0"/>
              <a:t>M</a:t>
            </a:r>
            <a:r>
              <a:rPr lang="zh-CN" altLang="en-US" dirty="0"/>
              <a:t>”。 </a:t>
            </a:r>
            <a:endParaRPr lang="zh-CN" altLang="en-US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500000 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CN" dirty="0" err="1"/>
              <a:t>dp</a:t>
            </a:r>
            <a:r>
              <a:rPr lang="nn-NO" altLang="zh-CN" dirty="0"/>
              <a:t>[i] = </a:t>
            </a:r>
            <a:r>
              <a:rPr lang="nn-NO" altLang="zh-CN" dirty="0" err="1"/>
              <a:t>dp</a:t>
            </a:r>
            <a:r>
              <a:rPr lang="nn-NO" altLang="zh-CN" dirty="0"/>
              <a:t>[j] + M + (sum[i] − sum[j])</a:t>
            </a:r>
            <a:r>
              <a:rPr lang="en-US" altLang="zh-CN" dirty="0"/>
              <a:t>^2</a:t>
            </a:r>
            <a:r>
              <a:rPr lang="nn-NO" altLang="zh-CN" dirty="0"/>
              <a:t> </a:t>
            </a:r>
            <a:endParaRPr lang="nn-NO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APIO </a:t>
            </a:r>
            <a:r>
              <a:rPr lang="zh-CN" altLang="en-US" dirty="0"/>
              <a:t>特别行动队」</a:t>
            </a:r>
            <a:endParaRPr kumimoji="1" lang="zh-CN" altLang="en-US" dirty="0"/>
          </a:p>
          <a:p>
            <a:r>
              <a:rPr lang="zh-CN" altLang="en-US" dirty="0"/>
              <a:t>给定长度为 </a:t>
            </a:r>
            <a:r>
              <a:rPr lang="en-US" altLang="zh-CN" dirty="0"/>
              <a:t>N </a:t>
            </a:r>
            <a:r>
              <a:rPr lang="zh-CN" altLang="en-US" dirty="0"/>
              <a:t>的序列 </a:t>
            </a:r>
            <a:r>
              <a:rPr lang="en-US" altLang="zh-CN" dirty="0"/>
              <a:t>A[1...N]</a:t>
            </a:r>
            <a:r>
              <a:rPr lang="zh-CN" altLang="en-US" dirty="0"/>
              <a:t>，把序列分成若干段，某一段的战斗力 为 </a:t>
            </a:r>
            <a:r>
              <a:rPr lang="en-US" altLang="zh-CN" dirty="0"/>
              <a:t>x=sigma(A[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。修正后的战斗力为 </a:t>
            </a:r>
            <a:r>
              <a:rPr lang="en-US" altLang="zh-CN" dirty="0"/>
              <a:t>x′ = ax2 + </a:t>
            </a:r>
            <a:r>
              <a:rPr lang="en-US" altLang="zh-CN" dirty="0" err="1"/>
              <a:t>bx</a:t>
            </a:r>
            <a:r>
              <a:rPr lang="en-US" altLang="zh-CN" dirty="0"/>
              <a:t> + c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 err="1"/>
              <a:t>a,b,c</a:t>
            </a:r>
            <a:r>
              <a:rPr lang="en-US" altLang="zh-CN" dirty="0"/>
              <a:t> </a:t>
            </a:r>
            <a:r>
              <a:rPr lang="zh-CN" altLang="en-US" dirty="0"/>
              <a:t>为给定常数，求修正后的战斗力之和的最大值。</a:t>
            </a:r>
            <a:br>
              <a:rPr lang="zh-CN" altLang="en-US" dirty="0"/>
            </a:br>
            <a:r>
              <a:rPr lang="en-US" altLang="zh-CN" dirty="0"/>
              <a:t>N &lt;= 100w,−5 &lt;= a &lt;= −1,|b| &lt;= 10^7,|c| &lt;= 10^7,1 &lt;= Ai &lt;= 100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]=A[1]+...+A[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f[j]+a∗(S[</a:t>
            </a:r>
            <a:r>
              <a:rPr lang="en-US" altLang="zh-CN" dirty="0" err="1"/>
              <a:t>i</a:t>
            </a:r>
            <a:r>
              <a:rPr lang="en-US" altLang="zh-CN" dirty="0"/>
              <a:t>]−S[j])^2 +b∗(S[</a:t>
            </a:r>
            <a:r>
              <a:rPr lang="en-US" altLang="zh-CN" dirty="0" err="1"/>
              <a:t>i</a:t>
            </a:r>
            <a:r>
              <a:rPr lang="en-US" altLang="zh-CN" dirty="0"/>
              <a:t>]−S[j])+c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「</a:t>
            </a:r>
            <a:r>
              <a:rPr lang="en-US" altLang="zh-CN" dirty="0"/>
              <a:t>BZOJ 1010 </a:t>
            </a:r>
            <a:r>
              <a:rPr lang="zh-CN" altLang="en-US" dirty="0"/>
              <a:t>玩具装箱 </a:t>
            </a:r>
            <a:r>
              <a:rPr lang="en-US" altLang="zh-CN" dirty="0"/>
              <a:t>toy </a:t>
            </a:r>
            <a:r>
              <a:rPr kumimoji="1" lang="zh-CN" altLang="en-US" dirty="0"/>
              <a:t>」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背包模型</a:t>
            </a:r>
            <a:endParaRPr lang="en-US" altLang="zh-CN" dirty="0"/>
          </a:p>
          <a:p>
            <a:r>
              <a:rPr lang="en-US" altLang="zh-CN" dirty="0"/>
              <a:t>0/1</a:t>
            </a:r>
            <a:r>
              <a:rPr lang="zh-CN" altLang="en-US" dirty="0"/>
              <a:t>背包</a:t>
            </a:r>
            <a:endParaRPr lang="en-US" altLang="zh-CN" dirty="0"/>
          </a:p>
          <a:p>
            <a:r>
              <a:rPr lang="zh-CN" altLang="en-US" dirty="0"/>
              <a:t>完全背包</a:t>
            </a:r>
            <a:endParaRPr lang="en-US" altLang="zh-CN" dirty="0"/>
          </a:p>
          <a:p>
            <a:r>
              <a:rPr lang="zh-CN" altLang="en-US" dirty="0"/>
              <a:t>多重背包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存在一个物品体积较小时的最短路优化</a:t>
            </a:r>
            <a:endParaRPr lang="en-US" altLang="zh-CN" dirty="0"/>
          </a:p>
          <a:p>
            <a:r>
              <a:rPr lang="zh-CN" altLang="en-US" dirty="0"/>
              <a:t>单调队列优化多重背包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状态空间</a:t>
            </a:r>
            <a:endParaRPr kumimoji="1" lang="en-US" altLang="zh-CN" dirty="0"/>
          </a:p>
          <a:p>
            <a:r>
              <a:rPr kumimoji="1" lang="zh-CN" altLang="en-US" dirty="0"/>
              <a:t>事件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概率： </a:t>
            </a:r>
            <a:r>
              <a:rPr kumimoji="1" lang="en-US" altLang="zh-CN" dirty="0"/>
              <a:t>P(A)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事件在状态空间内发生的可能性。</a:t>
            </a:r>
            <a:endParaRPr kumimoji="1" lang="en-US" altLang="zh-CN" dirty="0"/>
          </a:p>
          <a:p>
            <a:r>
              <a:rPr lang="zh-CN" altLang="en-US" dirty="0"/>
              <a:t>假设某事的所有可能结果有</a:t>
            </a:r>
            <a:r>
              <a:rPr lang="en-US" altLang="zh-CN" dirty="0"/>
              <a:t>n</a:t>
            </a:r>
            <a:r>
              <a:rPr lang="zh-CN" altLang="en-US" dirty="0"/>
              <a:t>种，每种结果都是等概率，事件</a:t>
            </a:r>
            <a:r>
              <a:rPr lang="en-US" altLang="zh-CN" dirty="0"/>
              <a:t>A</a:t>
            </a:r>
            <a:r>
              <a:rPr lang="zh-CN" altLang="en-US" dirty="0"/>
              <a:t>涵盖其中的</a:t>
            </a:r>
            <a:r>
              <a:rPr lang="en-US" altLang="zh-CN" dirty="0"/>
              <a:t>m</a:t>
            </a:r>
            <a:r>
              <a:rPr lang="zh-CN" altLang="en-US" dirty="0"/>
              <a:t>种，那么</a:t>
            </a:r>
            <a:r>
              <a:rPr lang="en-US" altLang="zh-CN" dirty="0"/>
              <a:t>P(A)=m/n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投掷一枚骰子，点数小于</a:t>
            </a:r>
            <a:r>
              <a:rPr lang="en-US" altLang="zh-CN" dirty="0"/>
              <a:t>3</a:t>
            </a:r>
            <a:r>
              <a:rPr lang="zh-CN" altLang="en-US" dirty="0"/>
              <a:t>的概率为</a:t>
            </a:r>
            <a:r>
              <a:rPr lang="en-US" altLang="zh-CN" dirty="0"/>
              <a:t>2/6=1/3</a:t>
            </a:r>
            <a:r>
              <a:rPr lang="zh-CN" altLang="en-US" dirty="0"/>
              <a:t>。 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如果两个事件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所涵盖的结果没有交集，那么</a:t>
            </a:r>
            <a:r>
              <a:rPr lang="en-US" altLang="zh-CN" dirty="0"/>
              <a:t>P(A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发生</a:t>
            </a:r>
            <a:r>
              <a:rPr lang="en-US" altLang="zh-CN" dirty="0"/>
              <a:t>)=P(A)+P(B)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点数小于</a:t>
            </a:r>
            <a:r>
              <a:rPr lang="en-US" altLang="zh-CN" dirty="0"/>
              <a:t>3</a:t>
            </a:r>
            <a:r>
              <a:rPr lang="zh-CN" altLang="en-US" dirty="0"/>
              <a:t>或点数大于</a:t>
            </a:r>
            <a:r>
              <a:rPr lang="en-US" altLang="zh-CN" dirty="0"/>
              <a:t>4)=2/6+2/6=2/3 </a:t>
            </a:r>
            <a:endParaRPr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一般的 </a:t>
            </a:r>
            <a:r>
              <a:rPr lang="en-US" altLang="zh-CN" dirty="0"/>
              <a:t>P(A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发生</a:t>
            </a:r>
            <a:r>
              <a:rPr lang="en-US" altLang="zh-CN" dirty="0"/>
              <a:t>)=P(A)+P(B)-P(A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同时发生</a:t>
            </a:r>
            <a:r>
              <a:rPr lang="en-US" altLang="zh-CN" dirty="0"/>
              <a:t>) </a:t>
            </a:r>
            <a:endParaRPr lang="zh-CN" altLang="en-US" dirty="0"/>
          </a:p>
          <a:p>
            <a:r>
              <a:rPr lang="en-US" altLang="zh-CN" dirty="0"/>
              <a:t>P(</a:t>
            </a:r>
            <a:r>
              <a:rPr lang="zh-CN" altLang="en-US" dirty="0"/>
              <a:t>点数小于</a:t>
            </a:r>
            <a:r>
              <a:rPr lang="en-US" altLang="zh-CN" dirty="0"/>
              <a:t>3</a:t>
            </a:r>
            <a:r>
              <a:rPr lang="zh-CN" altLang="en-US" dirty="0"/>
              <a:t>或点数为偶数</a:t>
            </a:r>
            <a:r>
              <a:rPr lang="en-US" altLang="zh-CN" dirty="0"/>
              <a:t>)=2/6+3/6-1/6=2/3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记事件</a:t>
            </a:r>
            <a:r>
              <a:rPr lang="en-US" altLang="zh-CN" dirty="0"/>
              <a:t>B</a:t>
            </a:r>
            <a:r>
              <a:rPr lang="zh-CN" altLang="en-US" dirty="0"/>
              <a:t>为“事件</a:t>
            </a:r>
            <a:r>
              <a:rPr lang="en-US" altLang="zh-CN" dirty="0"/>
              <a:t>A</a:t>
            </a:r>
            <a:r>
              <a:rPr lang="zh-CN" altLang="en-US" dirty="0"/>
              <a:t>不发生”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P(B)=1-P(A)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点数不小于</a:t>
            </a:r>
            <a:r>
              <a:rPr lang="en-US" altLang="zh-CN" dirty="0"/>
              <a:t>3)=1-2/6=2/3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条件概率： </a:t>
            </a:r>
            <a:r>
              <a:rPr kumimoji="1" lang="en-US" altLang="zh-CN" dirty="0"/>
              <a:t>P(A|B)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P(AB)/P(B)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相互独立： </a:t>
            </a:r>
            <a:r>
              <a:rPr kumimoji="1" lang="en-US" altLang="zh-CN" dirty="0"/>
              <a:t>P(A|B)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P(A)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两个事件相互独立：</a:t>
            </a:r>
            <a:r>
              <a:rPr lang="en-US" altLang="zh-CN" dirty="0"/>
              <a:t>P(A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同时发生</a:t>
            </a:r>
            <a:r>
              <a:rPr lang="en-US" altLang="zh-CN" dirty="0"/>
              <a:t>)=P(A)*P(B)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第一个点数小于</a:t>
            </a:r>
            <a:r>
              <a:rPr lang="en-US" altLang="zh-CN" dirty="0"/>
              <a:t>3</a:t>
            </a:r>
            <a:r>
              <a:rPr lang="zh-CN" altLang="en-US" dirty="0"/>
              <a:t>且第二个点数为偶数</a:t>
            </a:r>
            <a:r>
              <a:rPr lang="en-US" altLang="zh-CN" dirty="0"/>
              <a:t>)=(2/6)*(3/6)=1/6 </a:t>
            </a:r>
            <a:br>
              <a:rPr lang="en-US" altLang="zh-CN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期望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en-US" altLang="zh-CN" dirty="0"/>
              <a:t>A</a:t>
            </a:r>
            <a:r>
              <a:rPr lang="zh-CN" altLang="en-US" dirty="0"/>
              <a:t>有多种可能的结果，记其结果的大小为</a:t>
            </a:r>
            <a:r>
              <a:rPr lang="en-US" altLang="zh-CN" dirty="0"/>
              <a:t>x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的期望值表示事件</a:t>
            </a:r>
            <a:r>
              <a:rPr lang="en-US" altLang="zh-CN" b="1" dirty="0"/>
              <a:t>A</a:t>
            </a:r>
            <a:r>
              <a:rPr lang="zh-CN" altLang="en-US" dirty="0"/>
              <a:t>的每种结果的平均大小，记作</a:t>
            </a:r>
            <a:r>
              <a:rPr lang="en-US" altLang="zh-CN" dirty="0"/>
              <a:t>E(x)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E(x)=</a:t>
            </a:r>
            <a:r>
              <a:rPr lang="zh-CN" altLang="en-US" dirty="0"/>
              <a:t>每种结果的大小与其概率的乘积的和。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例如，记掷一枚骰子的点数为</a:t>
            </a:r>
            <a:r>
              <a:rPr lang="en-US" altLang="zh-CN" dirty="0"/>
              <a:t>x</a:t>
            </a:r>
            <a:br>
              <a:rPr lang="en-US" altLang="zh-CN" dirty="0"/>
            </a:br>
            <a:endParaRPr lang="zh-CN" altLang="en-US" dirty="0"/>
          </a:p>
          <a:p>
            <a:r>
              <a:rPr lang="en-US" altLang="zh-CN" dirty="0"/>
              <a:t>E(x)=1*(1/6)+2*(1/6)+3*(1/6)+4*(1/6)+5*(1/6)+6*(1/6)=7/2 </a:t>
            </a:r>
            <a:endParaRPr lang="en-US" altLang="zh-CN" dirty="0"/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E(</a:t>
            </a:r>
            <a:r>
              <a:rPr lang="en-US" altLang="zh-CN" dirty="0" err="1"/>
              <a:t>x+c</a:t>
            </a:r>
            <a:r>
              <a:rPr lang="en-US" altLang="zh-CN" dirty="0"/>
              <a:t>)=E(x)+c</a:t>
            </a:r>
            <a:r>
              <a:rPr lang="zh-CN" altLang="en-US" dirty="0"/>
              <a:t>，</a:t>
            </a:r>
            <a:r>
              <a:rPr lang="en-US" altLang="zh-CN" dirty="0"/>
              <a:t>E(c*x)=c*E(x) </a:t>
            </a:r>
            <a:r>
              <a:rPr lang="zh-CN" altLang="en-US" dirty="0"/>
              <a:t>   </a:t>
            </a:r>
            <a:r>
              <a:rPr lang="en-US" altLang="zh-CN" dirty="0"/>
              <a:t>c</a:t>
            </a:r>
            <a:r>
              <a:rPr lang="zh-CN" altLang="en-US" dirty="0"/>
              <a:t>为常数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期望的可加性：</a:t>
            </a:r>
            <a:endParaRPr kumimoji="1" lang="en-US" altLang="zh-CN" dirty="0"/>
          </a:p>
          <a:p>
            <a:r>
              <a:rPr lang="zh-CN" altLang="en-US" dirty="0"/>
              <a:t>记两个随机变量分别为</a:t>
            </a:r>
            <a:r>
              <a:rPr lang="en-US" altLang="zh-CN" dirty="0"/>
              <a:t>X,Y</a:t>
            </a:r>
            <a:endParaRPr lang="en-US" altLang="zh-CN" dirty="0"/>
          </a:p>
          <a:p>
            <a:r>
              <a:rPr lang="en-US" altLang="zh-CN" dirty="0"/>
              <a:t>E(X+Y)=E(X)+E(Y)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要求</a:t>
            </a:r>
            <a:r>
              <a:rPr lang="en-US" altLang="zh-CN" dirty="0"/>
              <a:t>X,Y</a:t>
            </a:r>
            <a:r>
              <a:rPr lang="zh-CN" altLang="en-US" dirty="0"/>
              <a:t>独立  </a:t>
            </a:r>
            <a:r>
              <a:rPr lang="en-US" altLang="zh-CN" dirty="0"/>
              <a:t>(why?)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比如求扔两次</a:t>
            </a:r>
            <a:r>
              <a:rPr lang="en-US" altLang="zh-CN" dirty="0"/>
              <a:t>🎲</a:t>
            </a:r>
            <a:r>
              <a:rPr lang="zh-CN" altLang="en-US" dirty="0"/>
              <a:t> 最大值与最小值之差的期望，可以分别求二者的期望值再作差即可 </a:t>
            </a:r>
            <a:br>
              <a:rPr lang="en-US" altLang="zh-CN" dirty="0"/>
            </a:b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若</a:t>
            </a:r>
            <a:r>
              <a:rPr kumimoji="1" lang="en-US" altLang="zh-CN" dirty="0"/>
              <a:t>X,Y</a:t>
            </a:r>
            <a:r>
              <a:rPr kumimoji="1" lang="zh-CN" altLang="en-US" dirty="0"/>
              <a:t>事件相互独立 </a:t>
            </a:r>
            <a:r>
              <a:rPr kumimoji="1" lang="en-US" altLang="zh-CN" dirty="0"/>
              <a:t>(P(X=x,</a:t>
            </a:r>
            <a:r>
              <a:rPr kumimoji="1" lang="zh-CN" altLang="en-US" dirty="0"/>
              <a:t> </a:t>
            </a:r>
            <a:r>
              <a:rPr kumimoji="1" lang="en-US" altLang="zh-CN" dirty="0"/>
              <a:t>Y=y)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P(X=x)</a:t>
            </a:r>
            <a:r>
              <a:rPr kumimoji="1" lang="zh-CN" altLang="en-US" dirty="0"/>
              <a:t> </a:t>
            </a:r>
            <a:r>
              <a:rPr kumimoji="1" lang="en-US" altLang="zh-CN" dirty="0"/>
              <a:t>P(Y=y))</a:t>
            </a:r>
            <a:endParaRPr kumimoji="1" lang="en-US" altLang="zh-CN" dirty="0"/>
          </a:p>
          <a:p>
            <a:r>
              <a:rPr kumimoji="1" lang="zh-CN" altLang="en-US" dirty="0"/>
              <a:t>有 </a:t>
            </a:r>
            <a:r>
              <a:rPr kumimoji="1" lang="en-US" altLang="zh-CN" dirty="0"/>
              <a:t>E(XY)=E(X)E(Y)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(why?)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应用时需要注意相互独立的条件。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若事件所产生的所有方案都是等概率的，那么一些概率与期望即可转化为一个计数问题，算出后再除以总方案数即可。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张卡片，写着</a:t>
            </a:r>
            <a:r>
              <a:rPr lang="en-US" altLang="zh-CN" dirty="0"/>
              <a:t>0,1,2,3</a:t>
            </a:r>
            <a:r>
              <a:rPr lang="zh-CN" altLang="en-US" dirty="0"/>
              <a:t>，每次抽出一张并放回，反复抽，抽出</a:t>
            </a:r>
            <a:r>
              <a:rPr lang="en-US" altLang="zh-CN" dirty="0"/>
              <a:t>0</a:t>
            </a:r>
            <a:r>
              <a:rPr lang="zh-CN" altLang="en-US" dirty="0"/>
              <a:t>为止。问抽取的次数的期望值。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一个无限长的数轴， </a:t>
            </a:r>
            <a:r>
              <a:rPr kumimoji="1" lang="en-US" altLang="zh-CN" dirty="0"/>
              <a:t>p</a:t>
            </a:r>
            <a:r>
              <a:rPr kumimoji="1" lang="zh-CN" altLang="en-US" dirty="0"/>
              <a:t>概率向右走一步， </a:t>
            </a:r>
            <a:r>
              <a:rPr kumimoji="1" lang="en-US" altLang="zh-CN" dirty="0"/>
              <a:t>1-p</a:t>
            </a:r>
            <a:r>
              <a:rPr kumimoji="1" lang="zh-CN" altLang="en-US" dirty="0"/>
              <a:t>概率向左走一步。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走到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的概率</a:t>
            </a:r>
            <a:r>
              <a:rPr kumimoji="1" lang="en-US" altLang="zh-CN" dirty="0"/>
              <a:t>/</a:t>
            </a:r>
            <a:r>
              <a:rPr kumimoji="1" lang="zh-CN" altLang="en-US" dirty="0"/>
              <a:t>期望步数？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赌博模型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1867</a:t>
            </a:r>
            <a:r>
              <a:rPr lang="zh-CN" altLang="en-US" dirty="0"/>
              <a:t>钉子和小球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https://zqlwmatt.github.io/JudgeOnline/1867.html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初始有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块钱，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个物品，其中第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个物品花费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cost[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块钱，价值为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我们现在想要知道我们用这些钱能买到最多多少价值的东西。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/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N&lt;=100,1&lt;=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]&lt;=5,1&lt;=cost[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],M&lt;=10^9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为小球经过第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列的概率。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f[1][1]=1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][j]=f[i-1][j-1] * [(i-1,j-1)</a:t>
            </a:r>
            <a:r>
              <a:rPr lang="zh-CN" altLang="en-US" dirty="0"/>
              <a:t>有钉子</a:t>
            </a:r>
            <a:r>
              <a:rPr lang="en-US" altLang="zh-CN" dirty="0"/>
              <a:t>]*1/2 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+f[i-1][j] * [(i-1,j)</a:t>
            </a:r>
            <a:r>
              <a:rPr lang="zh-CN" altLang="en-US" dirty="0"/>
              <a:t>有钉子</a:t>
            </a:r>
            <a:r>
              <a:rPr lang="en-US" altLang="zh-CN" dirty="0"/>
              <a:t>]*1/2 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+f[i-2][j-1] * [(i-2,j-1)</a:t>
            </a:r>
            <a:r>
              <a:rPr lang="zh-CN" altLang="en-US" dirty="0"/>
              <a:t>没有钉子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5004</a:t>
            </a:r>
            <a:r>
              <a:rPr kumimoji="1" lang="zh-CN" altLang="en-US" dirty="0"/>
              <a:t> 开锁魔法</a:t>
            </a:r>
            <a:r>
              <a:rPr kumimoji="1" lang="en-US" altLang="zh-CN" dirty="0"/>
              <a:t>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个箱子，每个箱子里有且仅有一把钥匙，每个箱子有且仅有一把钥匙可以将其打开。现在随机打开 </a:t>
            </a:r>
            <a:r>
              <a:rPr lang="en-US" altLang="zh-CN" dirty="0"/>
              <a:t>m </a:t>
            </a:r>
            <a:r>
              <a:rPr lang="zh-CN" altLang="en-US" dirty="0"/>
              <a:t>个箱子，求能够将所有箱子打开的概率。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组数据，</a:t>
            </a:r>
            <a:r>
              <a:rPr lang="en-US" altLang="zh-CN" dirty="0"/>
              <a:t>k&lt;=n&lt;=300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0" y="4001294"/>
            <a:ext cx="66040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题目约定了每个点的入度和出度均为</a:t>
            </a:r>
            <a:r>
              <a:rPr lang="en-US" altLang="zh-CN" dirty="0"/>
              <a:t>1</a:t>
            </a:r>
            <a:r>
              <a:rPr lang="zh-CN" altLang="en-US" dirty="0"/>
              <a:t>，因此最终的图一定是若干个环。 </a:t>
            </a:r>
            <a:endParaRPr lang="zh-CN" altLang="en-US" dirty="0"/>
          </a:p>
          <a:p>
            <a:r>
              <a:rPr lang="zh-CN" altLang="en-US" dirty="0"/>
              <a:t>每个环都至少选择一个点即可满足要求。求概率，实际上就是求方案数， 最后再除以总方案数即可。 </a:t>
            </a:r>
            <a:endParaRPr lang="zh-CN" altLang="en-US" dirty="0"/>
          </a:p>
          <a:p>
            <a:r>
              <a:rPr lang="zh-CN" altLang="en-US" dirty="0"/>
              <a:t>预处理出每个环的点数 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以及其后缀和 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9145911-FD17-BC42-8EE2-952462766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</a:t>
                </a:r>
                <a:r>
                  <a:rPr lang="zh-CN" altLang="en-US" dirty="0"/>
                  <a:t>表示前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个环中选出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个点，满足最终条件每个环都选的方案数。 </a:t>
                </a:r>
              </a:p>
              <a:p>
                <a:r>
                  <a:rPr lang="zh-CN" altLang="en-US" dirty="0"/>
                  <a:t>初始化 </a:t>
                </a:r>
                <a:r>
                  <a:rPr lang="en-US" altLang="zh-CN" dirty="0"/>
                  <a:t>f[0][0]=1 </a:t>
                </a:r>
                <a:r>
                  <a:rPr lang="zh-CN" altLang="en-US" dirty="0"/>
                  <a:t>。 </a:t>
                </a:r>
              </a:p>
              <a:p>
                <a:endParaRPr kumimoji="1" lang="en-US" altLang="zh-CN" dirty="0"/>
              </a:p>
              <a:p>
                <a:r>
                  <a:rPr lang="zh-CN" altLang="en-US" dirty="0"/>
                  <a:t>枚举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和前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个环选的点数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、第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个环选的点数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。 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52561753-9B79-0A4C-9237-73C7905FB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n-ea"/>
                  </a:rPr>
                  <a:t>给你一棵</a:t>
                </a:r>
                <a:r>
                  <a:rPr lang="en-US" altLang="zh-CN" dirty="0">
                    <a:latin typeface="+mn-ea"/>
                  </a:rPr>
                  <a:t>n</a:t>
                </a:r>
                <a:r>
                  <a:rPr lang="zh-CN" altLang="en-US" dirty="0">
                    <a:latin typeface="+mn-ea"/>
                  </a:rPr>
                  <a:t>个节点的树，每一步会从当前点随机走到一个相邻结点。</a:t>
                </a:r>
              </a:p>
              <a:p>
                <a:r>
                  <a:rPr lang="en-US" altLang="zh-CN" dirty="0">
                    <a:latin typeface="+mn-ea"/>
                  </a:rPr>
                  <a:t>q</a:t>
                </a:r>
                <a:r>
                  <a:rPr lang="zh-CN" altLang="en-US" dirty="0">
                    <a:latin typeface="+mn-ea"/>
                  </a:rPr>
                  <a:t>组询问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en-US" altLang="zh-CN" dirty="0" err="1">
                    <a:latin typeface="+mn-ea"/>
                  </a:rPr>
                  <a:t>x,y</a:t>
                </a:r>
                <a:r>
                  <a:rPr lang="en-US" altLang="zh-CN" dirty="0">
                    <a:latin typeface="+mn-ea"/>
                  </a:rPr>
                  <a:t>),</a:t>
                </a:r>
                <a:r>
                  <a:rPr lang="zh-CN" altLang="en-US" dirty="0">
                    <a:latin typeface="+mn-ea"/>
                  </a:rPr>
                  <a:t>问从</a:t>
                </a:r>
                <a:r>
                  <a:rPr lang="en-US" altLang="zh-CN" dirty="0">
                    <a:latin typeface="+mn-ea"/>
                  </a:rPr>
                  <a:t>x</a:t>
                </a:r>
                <a:r>
                  <a:rPr lang="zh-CN" altLang="en-US" dirty="0">
                    <a:latin typeface="+mn-ea"/>
                  </a:rPr>
                  <a:t>到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的期望是多少步，对大质数取模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BCEF3E3-DAAD-4545-8013-DDF4C5E68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n-ea"/>
                  </a:rPr>
                  <a:t>根据期望的线性性，我们需要知道每一条边的每一个方向的期望即可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每一个点到父亲的期望步数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每一个点的父亲到该点的期望步数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3036</a:t>
            </a:r>
            <a:r>
              <a:rPr lang="zh-CN" altLang="en-US" dirty="0"/>
              <a:t> 绿豆蛙的归宿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给出一个有向无环图，起点为 </a:t>
            </a:r>
            <a:r>
              <a:rPr lang="en-US" altLang="zh-CN" dirty="0"/>
              <a:t>1 </a:t>
            </a:r>
            <a:r>
              <a:rPr lang="zh-CN" altLang="en-US" dirty="0"/>
              <a:t>终点为 </a:t>
            </a:r>
            <a:r>
              <a:rPr lang="en-US" altLang="zh-CN" dirty="0"/>
              <a:t>N</a:t>
            </a:r>
            <a:r>
              <a:rPr lang="zh-CN" altLang="en-US" dirty="0"/>
              <a:t>，每条边都有一个长度，并 且从起点出发能够到达所有的点，所有的点也都能够到达终点。绿豆 蛙从起点出发，走向终点。 </a:t>
            </a:r>
            <a:endParaRPr lang="zh-CN" altLang="en-US" dirty="0"/>
          </a:p>
          <a:p>
            <a:r>
              <a:rPr lang="zh-CN" altLang="en-US" dirty="0"/>
              <a:t>到达每一个顶点时，如果有 </a:t>
            </a:r>
            <a:r>
              <a:rPr lang="en-US" altLang="zh-CN" dirty="0"/>
              <a:t>K </a:t>
            </a:r>
            <a:r>
              <a:rPr lang="zh-CN" altLang="en-US" dirty="0"/>
              <a:t>条离开该点的道路，绿豆蛙可以选择任意一条道路离开该点，并且走向每条路的概率为 </a:t>
            </a:r>
            <a:r>
              <a:rPr lang="en-US" altLang="zh-CN" dirty="0"/>
              <a:t>1/K </a:t>
            </a:r>
            <a:r>
              <a:rPr lang="zh-CN" altLang="en-US" dirty="0"/>
              <a:t>。 </a:t>
            </a:r>
            <a:endParaRPr lang="zh-CN" altLang="en-US" dirty="0"/>
          </a:p>
          <a:p>
            <a:r>
              <a:rPr lang="zh-CN" altLang="en-US" dirty="0"/>
              <a:t>现在绿豆蛙想知道，从起点走到终点的所经过的路径总长度期望是多少</a:t>
            </a:r>
            <a:r>
              <a:rPr lang="en-US" altLang="zh-CN" dirty="0"/>
              <a:t>?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22218" y="533637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1"/>
              </a:rPr>
              <a:t>https://zqlwmatt.github.io/JudgeOnline/3036.html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反着计算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5091</a:t>
            </a:r>
            <a:r>
              <a:rPr lang="zh-CN" altLang="en-US" dirty="0"/>
              <a:t> 摘苹果</a:t>
            </a:r>
            <a:endParaRPr lang="en-US" altLang="zh-CN" dirty="0"/>
          </a:p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3566</a:t>
            </a:r>
            <a:endParaRPr lang="en-US" altLang="zh-CN" dirty="0"/>
          </a:p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4832</a:t>
            </a:r>
            <a:endParaRPr lang="en-US" altLang="zh-CN" dirty="0"/>
          </a:p>
          <a:p>
            <a:r>
              <a:rPr lang="en-US" altLang="zh-CN" dirty="0"/>
              <a:t>NOIP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r>
              <a:rPr lang="zh-CN" altLang="en-US" dirty="0"/>
              <a:t> 换教室</a:t>
            </a:r>
            <a:endParaRPr lang="en-US" altLang="zh-CN" dirty="0"/>
          </a:p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1067</a:t>
            </a:r>
            <a:r>
              <a:rPr lang="zh-CN" altLang="en-US" dirty="0"/>
              <a:t> 奖励关</a:t>
            </a:r>
            <a:endParaRPr lang="en-US" altLang="zh-CN" dirty="0"/>
          </a:p>
          <a:p>
            <a:r>
              <a:rPr lang="en-US" altLang="zh-CN" dirty="0"/>
              <a:t>BZOJ 3036 </a:t>
            </a:r>
            <a:r>
              <a:rPr lang="zh-CN" altLang="en-US" dirty="0"/>
              <a:t>绿豆蛙的归宿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blipFill>
            <a:blip r:embed="rId1" cstate="print"/>
            <a:srcRect/>
            <a:stretch>
              <a:fillRect r="-37022"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0" name="组合 59"/>
          <p:cNvGrpSpPr/>
          <p:nvPr/>
        </p:nvGrpSpPr>
        <p:grpSpPr>
          <a:xfrm>
            <a:off x="2188515" y="1777091"/>
            <a:ext cx="8169572" cy="2010884"/>
            <a:chOff x="2188515" y="1777091"/>
            <a:chExt cx="8169572" cy="2010884"/>
          </a:xfrm>
        </p:grpSpPr>
        <p:grpSp>
          <p:nvGrpSpPr>
            <p:cNvPr id="3" name="组合 2"/>
            <p:cNvGrpSpPr/>
            <p:nvPr/>
          </p:nvGrpSpPr>
          <p:grpSpPr>
            <a:xfrm>
              <a:off x="2188515" y="1777091"/>
              <a:ext cx="2451299" cy="2010884"/>
              <a:chOff x="8727900" y="4775200"/>
              <a:chExt cx="3039534" cy="2493433"/>
            </a:xfrm>
            <a:effectLst>
              <a:outerShdw blurRad="25400" dist="25400" dir="8100000" algn="tr" rotWithShape="0">
                <a:prstClr val="black">
                  <a:alpha val="10000"/>
                </a:prstClr>
              </a:outerShdw>
            </a:effectLst>
          </p:grpSpPr>
          <p:grpSp>
            <p:nvGrpSpPr>
              <p:cNvPr id="4" name="组合 3"/>
              <p:cNvGrpSpPr/>
              <p:nvPr/>
            </p:nvGrpSpPr>
            <p:grpSpPr>
              <a:xfrm>
                <a:off x="8727900" y="4775200"/>
                <a:ext cx="3039534" cy="2493433"/>
                <a:chOff x="8727900" y="4775200"/>
                <a:chExt cx="3039534" cy="2493433"/>
              </a:xfrm>
              <a:gradFill>
                <a:gsLst>
                  <a:gs pos="0">
                    <a:srgbClr val="FFD78E"/>
                  </a:gs>
                  <a:gs pos="25000">
                    <a:srgbClr val="D7BE6C"/>
                  </a:gs>
                  <a:gs pos="75000">
                    <a:srgbClr val="B89A54"/>
                  </a:gs>
                  <a:gs pos="50000">
                    <a:srgbClr val="CBB25D"/>
                  </a:gs>
                  <a:gs pos="100000">
                    <a:srgbClr val="C1934F"/>
                  </a:gs>
                </a:gsLst>
                <a:lin ang="0" scaled="1"/>
              </a:gradFill>
            </p:grpSpPr>
            <p:sp>
              <p:nvSpPr>
                <p:cNvPr id="6" name="任意多边形 5"/>
                <p:cNvSpPr/>
                <p:nvPr/>
              </p:nvSpPr>
              <p:spPr>
                <a:xfrm>
                  <a:off x="8727900" y="4775200"/>
                  <a:ext cx="1528234" cy="2493433"/>
                </a:xfrm>
                <a:custGeom>
                  <a:avLst/>
                  <a:gdLst>
                    <a:gd name="connsiteX0" fmla="*/ 0 w 1528234"/>
                    <a:gd name="connsiteY0" fmla="*/ 0 h 2493433"/>
                    <a:gd name="connsiteX1" fmla="*/ 1528234 w 1528234"/>
                    <a:gd name="connsiteY1" fmla="*/ 0 h 2493433"/>
                    <a:gd name="connsiteX2" fmla="*/ 770467 w 1528234"/>
                    <a:gd name="connsiteY2" fmla="*/ 2319867 h 2493433"/>
                    <a:gd name="connsiteX3" fmla="*/ 25400 w 1528234"/>
                    <a:gd name="connsiteY3" fmla="*/ 2493433 h 2493433"/>
                    <a:gd name="connsiteX4" fmla="*/ 1020234 w 1528234"/>
                    <a:gd name="connsiteY4" fmla="*/ 389467 h 2493433"/>
                    <a:gd name="connsiteX5" fmla="*/ 207434 w 1528234"/>
                    <a:gd name="connsiteY5" fmla="*/ 389467 h 2493433"/>
                    <a:gd name="connsiteX6" fmla="*/ 0 w 1528234"/>
                    <a:gd name="connsiteY6" fmla="*/ 0 h 2493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234" h="2493433">
                      <a:moveTo>
                        <a:pt x="0" y="0"/>
                      </a:moveTo>
                      <a:lnTo>
                        <a:pt x="1528234" y="0"/>
                      </a:lnTo>
                      <a:lnTo>
                        <a:pt x="770467" y="2319867"/>
                      </a:lnTo>
                      <a:lnTo>
                        <a:pt x="25400" y="2493433"/>
                      </a:lnTo>
                      <a:lnTo>
                        <a:pt x="1020234" y="389467"/>
                      </a:lnTo>
                      <a:lnTo>
                        <a:pt x="207434" y="389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10002134" y="4851402"/>
                  <a:ext cx="1765300" cy="1765300"/>
                </a:xfrm>
                <a:custGeom>
                  <a:avLst/>
                  <a:gdLst>
                    <a:gd name="connsiteX0" fmla="*/ 882650 w 1765300"/>
                    <a:gd name="connsiteY0" fmla="*/ 349157 h 1765300"/>
                    <a:gd name="connsiteX1" fmla="*/ 349157 w 1765300"/>
                    <a:gd name="connsiteY1" fmla="*/ 882650 h 1765300"/>
                    <a:gd name="connsiteX2" fmla="*/ 882650 w 1765300"/>
                    <a:gd name="connsiteY2" fmla="*/ 1416143 h 1765300"/>
                    <a:gd name="connsiteX3" fmla="*/ 1416143 w 1765300"/>
                    <a:gd name="connsiteY3" fmla="*/ 882650 h 1765300"/>
                    <a:gd name="connsiteX4" fmla="*/ 882650 w 1765300"/>
                    <a:gd name="connsiteY4" fmla="*/ 349157 h 1765300"/>
                    <a:gd name="connsiteX5" fmla="*/ 882650 w 1765300"/>
                    <a:gd name="connsiteY5" fmla="*/ 0 h 1765300"/>
                    <a:gd name="connsiteX6" fmla="*/ 1765300 w 1765300"/>
                    <a:gd name="connsiteY6" fmla="*/ 882650 h 1765300"/>
                    <a:gd name="connsiteX7" fmla="*/ 882650 w 1765300"/>
                    <a:gd name="connsiteY7" fmla="*/ 1765300 h 1765300"/>
                    <a:gd name="connsiteX8" fmla="*/ 0 w 1765300"/>
                    <a:gd name="connsiteY8" fmla="*/ 882650 h 1765300"/>
                    <a:gd name="connsiteX9" fmla="*/ 882650 w 1765300"/>
                    <a:gd name="connsiteY9" fmla="*/ 0 h 176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5300" h="1765300">
                      <a:moveTo>
                        <a:pt x="882650" y="349157"/>
                      </a:moveTo>
                      <a:cubicBezTo>
                        <a:pt x="588010" y="349157"/>
                        <a:pt x="349157" y="588010"/>
                        <a:pt x="349157" y="882650"/>
                      </a:cubicBezTo>
                      <a:cubicBezTo>
                        <a:pt x="349157" y="1177290"/>
                        <a:pt x="588010" y="1416143"/>
                        <a:pt x="882650" y="1416143"/>
                      </a:cubicBezTo>
                      <a:cubicBezTo>
                        <a:pt x="1177290" y="1416143"/>
                        <a:pt x="1416143" y="1177290"/>
                        <a:pt x="1416143" y="882650"/>
                      </a:cubicBezTo>
                      <a:cubicBezTo>
                        <a:pt x="1416143" y="588010"/>
                        <a:pt x="1177290" y="349157"/>
                        <a:pt x="882650" y="349157"/>
                      </a:cubicBezTo>
                      <a:close/>
                      <a:moveTo>
                        <a:pt x="882650" y="0"/>
                      </a:moveTo>
                      <a:cubicBezTo>
                        <a:pt x="1370124" y="0"/>
                        <a:pt x="1765300" y="395176"/>
                        <a:pt x="1765300" y="882650"/>
                      </a:cubicBezTo>
                      <a:cubicBezTo>
                        <a:pt x="1765300" y="1370124"/>
                        <a:pt x="1370124" y="1765300"/>
                        <a:pt x="882650" y="1765300"/>
                      </a:cubicBezTo>
                      <a:cubicBezTo>
                        <a:pt x="395176" y="1765300"/>
                        <a:pt x="0" y="1370124"/>
                        <a:pt x="0" y="882650"/>
                      </a:cubicBezTo>
                      <a:cubicBezTo>
                        <a:pt x="0" y="395176"/>
                        <a:pt x="395176" y="0"/>
                        <a:pt x="8826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Freeform 12"/>
                <p:cNvSpPr/>
                <p:nvPr/>
              </p:nvSpPr>
              <p:spPr bwMode="auto">
                <a:xfrm>
                  <a:off x="10601152" y="5337571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12"/>
                <p:cNvSpPr/>
                <p:nvPr/>
              </p:nvSpPr>
              <p:spPr bwMode="auto">
                <a:xfrm>
                  <a:off x="10409309" y="5505879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12"/>
                <p:cNvSpPr/>
                <p:nvPr/>
              </p:nvSpPr>
              <p:spPr bwMode="auto">
                <a:xfrm>
                  <a:off x="10813091" y="5249646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12"/>
                <p:cNvSpPr/>
                <p:nvPr/>
              </p:nvSpPr>
              <p:spPr bwMode="auto">
                <a:xfrm>
                  <a:off x="11025030" y="5337571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2"/>
                <p:cNvSpPr/>
                <p:nvPr/>
              </p:nvSpPr>
              <p:spPr bwMode="auto">
                <a:xfrm>
                  <a:off x="11216872" y="5505879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420713" y="5575272"/>
                  <a:ext cx="928364" cy="442713"/>
                </a:xfrm>
                <a:custGeom>
                  <a:avLst/>
                  <a:gdLst>
                    <a:gd name="T0" fmla="*/ 3011 w 5016"/>
                    <a:gd name="T1" fmla="*/ 485 h 2392"/>
                    <a:gd name="T2" fmla="*/ 3434 w 5016"/>
                    <a:gd name="T3" fmla="*/ 670 h 2392"/>
                    <a:gd name="T4" fmla="*/ 3628 w 5016"/>
                    <a:gd name="T5" fmla="*/ 535 h 2392"/>
                    <a:gd name="T6" fmla="*/ 3215 w 5016"/>
                    <a:gd name="T7" fmla="*/ 232 h 2392"/>
                    <a:gd name="T8" fmla="*/ 3086 w 5016"/>
                    <a:gd name="T9" fmla="*/ 356 h 2392"/>
                    <a:gd name="T10" fmla="*/ 2725 w 5016"/>
                    <a:gd name="T11" fmla="*/ 553 h 2392"/>
                    <a:gd name="T12" fmla="*/ 2791 w 5016"/>
                    <a:gd name="T13" fmla="*/ 558 h 2392"/>
                    <a:gd name="T14" fmla="*/ 3096 w 5016"/>
                    <a:gd name="T15" fmla="*/ 384 h 2392"/>
                    <a:gd name="T16" fmla="*/ 3303 w 5016"/>
                    <a:gd name="T17" fmla="*/ 0 h 2392"/>
                    <a:gd name="T18" fmla="*/ 3332 w 5016"/>
                    <a:gd name="T19" fmla="*/ 161 h 2392"/>
                    <a:gd name="T20" fmla="*/ 4023 w 5016"/>
                    <a:gd name="T21" fmla="*/ 720 h 2392"/>
                    <a:gd name="T22" fmla="*/ 4042 w 5016"/>
                    <a:gd name="T23" fmla="*/ 687 h 2392"/>
                    <a:gd name="T24" fmla="*/ 4068 w 5016"/>
                    <a:gd name="T25" fmla="*/ 719 h 2392"/>
                    <a:gd name="T26" fmla="*/ 4235 w 5016"/>
                    <a:gd name="T27" fmla="*/ 743 h 2392"/>
                    <a:gd name="T28" fmla="*/ 4210 w 5016"/>
                    <a:gd name="T29" fmla="*/ 842 h 2392"/>
                    <a:gd name="T30" fmla="*/ 4017 w 5016"/>
                    <a:gd name="T31" fmla="*/ 980 h 2392"/>
                    <a:gd name="T32" fmla="*/ 4340 w 5016"/>
                    <a:gd name="T33" fmla="*/ 1057 h 2392"/>
                    <a:gd name="T34" fmla="*/ 4355 w 5016"/>
                    <a:gd name="T35" fmla="*/ 1039 h 2392"/>
                    <a:gd name="T36" fmla="*/ 4384 w 5016"/>
                    <a:gd name="T37" fmla="*/ 1069 h 2392"/>
                    <a:gd name="T38" fmla="*/ 4586 w 5016"/>
                    <a:gd name="T39" fmla="*/ 1097 h 2392"/>
                    <a:gd name="T40" fmla="*/ 4540 w 5016"/>
                    <a:gd name="T41" fmla="*/ 1192 h 2392"/>
                    <a:gd name="T42" fmla="*/ 4318 w 5016"/>
                    <a:gd name="T43" fmla="*/ 1302 h 2392"/>
                    <a:gd name="T44" fmla="*/ 5016 w 5016"/>
                    <a:gd name="T45" fmla="*/ 2392 h 2392"/>
                    <a:gd name="T46" fmla="*/ 929 w 5016"/>
                    <a:gd name="T47" fmla="*/ 1770 h 2392"/>
                    <a:gd name="T48" fmla="*/ 935 w 5016"/>
                    <a:gd name="T49" fmla="*/ 1742 h 2392"/>
                    <a:gd name="T50" fmla="*/ 947 w 5016"/>
                    <a:gd name="T51" fmla="*/ 1759 h 2392"/>
                    <a:gd name="T52" fmla="*/ 964 w 5016"/>
                    <a:gd name="T53" fmla="*/ 1767 h 2392"/>
                    <a:gd name="T54" fmla="*/ 974 w 5016"/>
                    <a:gd name="T55" fmla="*/ 1736 h 2392"/>
                    <a:gd name="T56" fmla="*/ 982 w 5016"/>
                    <a:gd name="T57" fmla="*/ 1764 h 2392"/>
                    <a:gd name="T58" fmla="*/ 1002 w 5016"/>
                    <a:gd name="T59" fmla="*/ 1744 h 2392"/>
                    <a:gd name="T60" fmla="*/ 1014 w 5016"/>
                    <a:gd name="T61" fmla="*/ 1732 h 2392"/>
                    <a:gd name="T62" fmla="*/ 1037 w 5016"/>
                    <a:gd name="T63" fmla="*/ 1757 h 2392"/>
                    <a:gd name="T64" fmla="*/ 1041 w 5016"/>
                    <a:gd name="T65" fmla="*/ 1732 h 2392"/>
                    <a:gd name="T66" fmla="*/ 1056 w 5016"/>
                    <a:gd name="T67" fmla="*/ 1736 h 2392"/>
                    <a:gd name="T68" fmla="*/ 1084 w 5016"/>
                    <a:gd name="T69" fmla="*/ 1527 h 2392"/>
                    <a:gd name="T70" fmla="*/ 1070 w 5016"/>
                    <a:gd name="T71" fmla="*/ 1501 h 2392"/>
                    <a:gd name="T72" fmla="*/ 886 w 5016"/>
                    <a:gd name="T73" fmla="*/ 1431 h 2392"/>
                    <a:gd name="T74" fmla="*/ 880 w 5016"/>
                    <a:gd name="T75" fmla="*/ 1378 h 2392"/>
                    <a:gd name="T76" fmla="*/ 1040 w 5016"/>
                    <a:gd name="T77" fmla="*/ 1363 h 2392"/>
                    <a:gd name="T78" fmla="*/ 1041 w 5016"/>
                    <a:gd name="T79" fmla="*/ 1334 h 2392"/>
                    <a:gd name="T80" fmla="*/ 1066 w 5016"/>
                    <a:gd name="T81" fmla="*/ 1352 h 2392"/>
                    <a:gd name="T82" fmla="*/ 1234 w 5016"/>
                    <a:gd name="T83" fmla="*/ 1202 h 2392"/>
                    <a:gd name="T84" fmla="*/ 1090 w 5016"/>
                    <a:gd name="T85" fmla="*/ 1127 h 2392"/>
                    <a:gd name="T86" fmla="*/ 1094 w 5016"/>
                    <a:gd name="T87" fmla="*/ 1104 h 2392"/>
                    <a:gd name="T88" fmla="*/ 1157 w 5016"/>
                    <a:gd name="T89" fmla="*/ 1091 h 2392"/>
                    <a:gd name="T90" fmla="*/ 1254 w 5016"/>
                    <a:gd name="T91" fmla="*/ 1059 h 2392"/>
                    <a:gd name="T92" fmla="*/ 1275 w 5016"/>
                    <a:gd name="T93" fmla="*/ 1030 h 2392"/>
                    <a:gd name="T94" fmla="*/ 1333 w 5016"/>
                    <a:gd name="T95" fmla="*/ 1015 h 2392"/>
                    <a:gd name="T96" fmla="*/ 1737 w 5016"/>
                    <a:gd name="T97" fmla="*/ 814 h 2392"/>
                    <a:gd name="T98" fmla="*/ 1874 w 5016"/>
                    <a:gd name="T99" fmla="*/ 597 h 2392"/>
                    <a:gd name="T100" fmla="*/ 1883 w 5016"/>
                    <a:gd name="T101" fmla="*/ 583 h 2392"/>
                    <a:gd name="T102" fmla="*/ 1891 w 5016"/>
                    <a:gd name="T103" fmla="*/ 612 h 2392"/>
                    <a:gd name="T104" fmla="*/ 1924 w 5016"/>
                    <a:gd name="T105" fmla="*/ 641 h 2392"/>
                    <a:gd name="T106" fmla="*/ 3230 w 5016"/>
                    <a:gd name="T107" fmla="*/ 79 h 2392"/>
                    <a:gd name="T108" fmla="*/ 3270 w 5016"/>
                    <a:gd name="T109" fmla="*/ 26 h 2392"/>
                    <a:gd name="T110" fmla="*/ 3303 w 5016"/>
                    <a:gd name="T111" fmla="*/ 0 h 2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016" h="2392">
                      <a:moveTo>
                        <a:pt x="3326" y="223"/>
                      </a:moveTo>
                      <a:lnTo>
                        <a:pt x="3283" y="269"/>
                      </a:lnTo>
                      <a:lnTo>
                        <a:pt x="3236" y="314"/>
                      </a:lnTo>
                      <a:lnTo>
                        <a:pt x="3187" y="359"/>
                      </a:lnTo>
                      <a:lnTo>
                        <a:pt x="3134" y="403"/>
                      </a:lnTo>
                      <a:lnTo>
                        <a:pt x="3075" y="444"/>
                      </a:lnTo>
                      <a:lnTo>
                        <a:pt x="3011" y="485"/>
                      </a:lnTo>
                      <a:lnTo>
                        <a:pt x="2941" y="524"/>
                      </a:lnTo>
                      <a:lnTo>
                        <a:pt x="2864" y="562"/>
                      </a:lnTo>
                      <a:lnTo>
                        <a:pt x="2779" y="597"/>
                      </a:lnTo>
                      <a:lnTo>
                        <a:pt x="3139" y="640"/>
                      </a:lnTo>
                      <a:lnTo>
                        <a:pt x="3244" y="650"/>
                      </a:lnTo>
                      <a:lnTo>
                        <a:pt x="3317" y="658"/>
                      </a:lnTo>
                      <a:lnTo>
                        <a:pt x="3434" y="670"/>
                      </a:lnTo>
                      <a:lnTo>
                        <a:pt x="3496" y="676"/>
                      </a:lnTo>
                      <a:lnTo>
                        <a:pt x="3540" y="681"/>
                      </a:lnTo>
                      <a:lnTo>
                        <a:pt x="3726" y="699"/>
                      </a:lnTo>
                      <a:lnTo>
                        <a:pt x="3724" y="697"/>
                      </a:lnTo>
                      <a:lnTo>
                        <a:pt x="3847" y="708"/>
                      </a:lnTo>
                      <a:lnTo>
                        <a:pt x="3736" y="624"/>
                      </a:lnTo>
                      <a:lnTo>
                        <a:pt x="3628" y="535"/>
                      </a:lnTo>
                      <a:lnTo>
                        <a:pt x="3525" y="438"/>
                      </a:lnTo>
                      <a:lnTo>
                        <a:pt x="3423" y="334"/>
                      </a:lnTo>
                      <a:lnTo>
                        <a:pt x="3326" y="223"/>
                      </a:lnTo>
                      <a:close/>
                      <a:moveTo>
                        <a:pt x="3238" y="188"/>
                      </a:moveTo>
                      <a:lnTo>
                        <a:pt x="1906" y="687"/>
                      </a:lnTo>
                      <a:lnTo>
                        <a:pt x="1903" y="708"/>
                      </a:lnTo>
                      <a:lnTo>
                        <a:pt x="3215" y="232"/>
                      </a:lnTo>
                      <a:lnTo>
                        <a:pt x="3241" y="207"/>
                      </a:lnTo>
                      <a:lnTo>
                        <a:pt x="3238" y="188"/>
                      </a:lnTo>
                      <a:close/>
                      <a:moveTo>
                        <a:pt x="3303" y="150"/>
                      </a:moveTo>
                      <a:lnTo>
                        <a:pt x="3251" y="207"/>
                      </a:lnTo>
                      <a:lnTo>
                        <a:pt x="3197" y="260"/>
                      </a:lnTo>
                      <a:lnTo>
                        <a:pt x="3142" y="310"/>
                      </a:lnTo>
                      <a:lnTo>
                        <a:pt x="3086" y="356"/>
                      </a:lnTo>
                      <a:lnTo>
                        <a:pt x="3029" y="398"/>
                      </a:lnTo>
                      <a:lnTo>
                        <a:pt x="2973" y="434"/>
                      </a:lnTo>
                      <a:lnTo>
                        <a:pt x="2920" y="468"/>
                      </a:lnTo>
                      <a:lnTo>
                        <a:pt x="2867" y="497"/>
                      </a:lnTo>
                      <a:lnTo>
                        <a:pt x="2817" y="521"/>
                      </a:lnTo>
                      <a:lnTo>
                        <a:pt x="2769" y="539"/>
                      </a:lnTo>
                      <a:lnTo>
                        <a:pt x="2725" y="553"/>
                      </a:lnTo>
                      <a:lnTo>
                        <a:pt x="2686" y="562"/>
                      </a:lnTo>
                      <a:lnTo>
                        <a:pt x="2651" y="565"/>
                      </a:lnTo>
                      <a:lnTo>
                        <a:pt x="2669" y="574"/>
                      </a:lnTo>
                      <a:lnTo>
                        <a:pt x="2693" y="577"/>
                      </a:lnTo>
                      <a:lnTo>
                        <a:pt x="2722" y="576"/>
                      </a:lnTo>
                      <a:lnTo>
                        <a:pt x="2754" y="568"/>
                      </a:lnTo>
                      <a:lnTo>
                        <a:pt x="2791" y="558"/>
                      </a:lnTo>
                      <a:lnTo>
                        <a:pt x="2830" y="542"/>
                      </a:lnTo>
                      <a:lnTo>
                        <a:pt x="2871" y="524"/>
                      </a:lnTo>
                      <a:lnTo>
                        <a:pt x="2914" y="501"/>
                      </a:lnTo>
                      <a:lnTo>
                        <a:pt x="2959" y="477"/>
                      </a:lnTo>
                      <a:lnTo>
                        <a:pt x="3004" y="448"/>
                      </a:lnTo>
                      <a:lnTo>
                        <a:pt x="3051" y="418"/>
                      </a:lnTo>
                      <a:lnTo>
                        <a:pt x="3096" y="384"/>
                      </a:lnTo>
                      <a:lnTo>
                        <a:pt x="3142" y="349"/>
                      </a:lnTo>
                      <a:lnTo>
                        <a:pt x="3186" y="313"/>
                      </a:lnTo>
                      <a:lnTo>
                        <a:pt x="3228" y="275"/>
                      </a:lnTo>
                      <a:lnTo>
                        <a:pt x="3270" y="237"/>
                      </a:lnTo>
                      <a:lnTo>
                        <a:pt x="3308" y="198"/>
                      </a:lnTo>
                      <a:lnTo>
                        <a:pt x="3303" y="150"/>
                      </a:lnTo>
                      <a:close/>
                      <a:moveTo>
                        <a:pt x="3303" y="0"/>
                      </a:moveTo>
                      <a:lnTo>
                        <a:pt x="3309" y="5"/>
                      </a:lnTo>
                      <a:lnTo>
                        <a:pt x="3315" y="12"/>
                      </a:lnTo>
                      <a:lnTo>
                        <a:pt x="3315" y="56"/>
                      </a:lnTo>
                      <a:lnTo>
                        <a:pt x="3326" y="81"/>
                      </a:lnTo>
                      <a:lnTo>
                        <a:pt x="3332" y="105"/>
                      </a:lnTo>
                      <a:lnTo>
                        <a:pt x="3330" y="129"/>
                      </a:lnTo>
                      <a:lnTo>
                        <a:pt x="3332" y="161"/>
                      </a:lnTo>
                      <a:lnTo>
                        <a:pt x="3415" y="267"/>
                      </a:lnTo>
                      <a:lnTo>
                        <a:pt x="3505" y="366"/>
                      </a:lnTo>
                      <a:lnTo>
                        <a:pt x="3599" y="457"/>
                      </a:lnTo>
                      <a:lnTo>
                        <a:pt x="3697" y="542"/>
                      </a:lnTo>
                      <a:lnTo>
                        <a:pt x="3798" y="621"/>
                      </a:lnTo>
                      <a:lnTo>
                        <a:pt x="3906" y="693"/>
                      </a:lnTo>
                      <a:lnTo>
                        <a:pt x="4023" y="720"/>
                      </a:lnTo>
                      <a:lnTo>
                        <a:pt x="4023" y="699"/>
                      </a:lnTo>
                      <a:lnTo>
                        <a:pt x="4022" y="693"/>
                      </a:lnTo>
                      <a:lnTo>
                        <a:pt x="4022" y="688"/>
                      </a:lnTo>
                      <a:lnTo>
                        <a:pt x="4025" y="684"/>
                      </a:lnTo>
                      <a:lnTo>
                        <a:pt x="4026" y="679"/>
                      </a:lnTo>
                      <a:lnTo>
                        <a:pt x="4030" y="676"/>
                      </a:lnTo>
                      <a:lnTo>
                        <a:pt x="4042" y="687"/>
                      </a:lnTo>
                      <a:lnTo>
                        <a:pt x="4055" y="696"/>
                      </a:lnTo>
                      <a:lnTo>
                        <a:pt x="4077" y="702"/>
                      </a:lnTo>
                      <a:lnTo>
                        <a:pt x="4077" y="706"/>
                      </a:lnTo>
                      <a:lnTo>
                        <a:pt x="4077" y="709"/>
                      </a:lnTo>
                      <a:lnTo>
                        <a:pt x="4075" y="712"/>
                      </a:lnTo>
                      <a:lnTo>
                        <a:pt x="4072" y="715"/>
                      </a:lnTo>
                      <a:lnTo>
                        <a:pt x="4068" y="719"/>
                      </a:lnTo>
                      <a:lnTo>
                        <a:pt x="4063" y="720"/>
                      </a:lnTo>
                      <a:lnTo>
                        <a:pt x="4057" y="723"/>
                      </a:lnTo>
                      <a:lnTo>
                        <a:pt x="4057" y="737"/>
                      </a:lnTo>
                      <a:lnTo>
                        <a:pt x="4109" y="743"/>
                      </a:lnTo>
                      <a:lnTo>
                        <a:pt x="4156" y="746"/>
                      </a:lnTo>
                      <a:lnTo>
                        <a:pt x="4198" y="746"/>
                      </a:lnTo>
                      <a:lnTo>
                        <a:pt x="4235" y="743"/>
                      </a:lnTo>
                      <a:lnTo>
                        <a:pt x="4267" y="735"/>
                      </a:lnTo>
                      <a:lnTo>
                        <a:pt x="4292" y="726"/>
                      </a:lnTo>
                      <a:lnTo>
                        <a:pt x="4296" y="749"/>
                      </a:lnTo>
                      <a:lnTo>
                        <a:pt x="4288" y="773"/>
                      </a:lnTo>
                      <a:lnTo>
                        <a:pt x="4271" y="796"/>
                      </a:lnTo>
                      <a:lnTo>
                        <a:pt x="4245" y="819"/>
                      </a:lnTo>
                      <a:lnTo>
                        <a:pt x="4210" y="842"/>
                      </a:lnTo>
                      <a:lnTo>
                        <a:pt x="4168" y="864"/>
                      </a:lnTo>
                      <a:lnTo>
                        <a:pt x="4118" y="886"/>
                      </a:lnTo>
                      <a:lnTo>
                        <a:pt x="4060" y="907"/>
                      </a:lnTo>
                      <a:lnTo>
                        <a:pt x="3996" y="928"/>
                      </a:lnTo>
                      <a:lnTo>
                        <a:pt x="4007" y="934"/>
                      </a:lnTo>
                      <a:lnTo>
                        <a:pt x="4017" y="939"/>
                      </a:lnTo>
                      <a:lnTo>
                        <a:pt x="4017" y="980"/>
                      </a:lnTo>
                      <a:lnTo>
                        <a:pt x="4043" y="1003"/>
                      </a:lnTo>
                      <a:lnTo>
                        <a:pt x="4051" y="1013"/>
                      </a:lnTo>
                      <a:lnTo>
                        <a:pt x="4060" y="1025"/>
                      </a:lnTo>
                      <a:lnTo>
                        <a:pt x="4338" y="1072"/>
                      </a:lnTo>
                      <a:lnTo>
                        <a:pt x="4340" y="1066"/>
                      </a:lnTo>
                      <a:lnTo>
                        <a:pt x="4340" y="1062"/>
                      </a:lnTo>
                      <a:lnTo>
                        <a:pt x="4340" y="1057"/>
                      </a:lnTo>
                      <a:lnTo>
                        <a:pt x="4338" y="1053"/>
                      </a:lnTo>
                      <a:lnTo>
                        <a:pt x="4337" y="1048"/>
                      </a:lnTo>
                      <a:lnTo>
                        <a:pt x="4335" y="1038"/>
                      </a:lnTo>
                      <a:lnTo>
                        <a:pt x="4337" y="1028"/>
                      </a:lnTo>
                      <a:lnTo>
                        <a:pt x="4344" y="1021"/>
                      </a:lnTo>
                      <a:lnTo>
                        <a:pt x="4349" y="1030"/>
                      </a:lnTo>
                      <a:lnTo>
                        <a:pt x="4355" y="1039"/>
                      </a:lnTo>
                      <a:lnTo>
                        <a:pt x="4364" y="1045"/>
                      </a:lnTo>
                      <a:lnTo>
                        <a:pt x="4378" y="1050"/>
                      </a:lnTo>
                      <a:lnTo>
                        <a:pt x="4397" y="1051"/>
                      </a:lnTo>
                      <a:lnTo>
                        <a:pt x="4396" y="1057"/>
                      </a:lnTo>
                      <a:lnTo>
                        <a:pt x="4393" y="1062"/>
                      </a:lnTo>
                      <a:lnTo>
                        <a:pt x="4388" y="1066"/>
                      </a:lnTo>
                      <a:lnTo>
                        <a:pt x="4384" y="1069"/>
                      </a:lnTo>
                      <a:lnTo>
                        <a:pt x="4378" y="1072"/>
                      </a:lnTo>
                      <a:lnTo>
                        <a:pt x="4375" y="1086"/>
                      </a:lnTo>
                      <a:lnTo>
                        <a:pt x="4431" y="1094"/>
                      </a:lnTo>
                      <a:lnTo>
                        <a:pt x="4479" y="1100"/>
                      </a:lnTo>
                      <a:lnTo>
                        <a:pt x="4520" y="1101"/>
                      </a:lnTo>
                      <a:lnTo>
                        <a:pt x="4555" y="1100"/>
                      </a:lnTo>
                      <a:lnTo>
                        <a:pt x="4586" y="1097"/>
                      </a:lnTo>
                      <a:lnTo>
                        <a:pt x="4610" y="1091"/>
                      </a:lnTo>
                      <a:lnTo>
                        <a:pt x="4628" y="1082"/>
                      </a:lnTo>
                      <a:lnTo>
                        <a:pt x="4624" y="1110"/>
                      </a:lnTo>
                      <a:lnTo>
                        <a:pt x="4610" y="1135"/>
                      </a:lnTo>
                      <a:lnTo>
                        <a:pt x="4592" y="1156"/>
                      </a:lnTo>
                      <a:lnTo>
                        <a:pt x="4569" y="1176"/>
                      </a:lnTo>
                      <a:lnTo>
                        <a:pt x="4540" y="1192"/>
                      </a:lnTo>
                      <a:lnTo>
                        <a:pt x="4510" y="1206"/>
                      </a:lnTo>
                      <a:lnTo>
                        <a:pt x="4475" y="1220"/>
                      </a:lnTo>
                      <a:lnTo>
                        <a:pt x="4437" y="1232"/>
                      </a:lnTo>
                      <a:lnTo>
                        <a:pt x="4399" y="1243"/>
                      </a:lnTo>
                      <a:lnTo>
                        <a:pt x="4359" y="1253"/>
                      </a:lnTo>
                      <a:lnTo>
                        <a:pt x="4320" y="1262"/>
                      </a:lnTo>
                      <a:lnTo>
                        <a:pt x="4318" y="1302"/>
                      </a:lnTo>
                      <a:lnTo>
                        <a:pt x="4299" y="1314"/>
                      </a:lnTo>
                      <a:lnTo>
                        <a:pt x="4139" y="1344"/>
                      </a:lnTo>
                      <a:lnTo>
                        <a:pt x="4137" y="1369"/>
                      </a:lnTo>
                      <a:lnTo>
                        <a:pt x="4510" y="1398"/>
                      </a:lnTo>
                      <a:lnTo>
                        <a:pt x="4510" y="2277"/>
                      </a:lnTo>
                      <a:lnTo>
                        <a:pt x="5016" y="2277"/>
                      </a:lnTo>
                      <a:lnTo>
                        <a:pt x="5016" y="2392"/>
                      </a:lnTo>
                      <a:lnTo>
                        <a:pt x="0" y="2392"/>
                      </a:lnTo>
                      <a:lnTo>
                        <a:pt x="0" y="2277"/>
                      </a:lnTo>
                      <a:lnTo>
                        <a:pt x="344" y="2277"/>
                      </a:lnTo>
                      <a:lnTo>
                        <a:pt x="342" y="1881"/>
                      </a:lnTo>
                      <a:lnTo>
                        <a:pt x="927" y="1777"/>
                      </a:lnTo>
                      <a:lnTo>
                        <a:pt x="927" y="1773"/>
                      </a:lnTo>
                      <a:lnTo>
                        <a:pt x="929" y="1770"/>
                      </a:lnTo>
                      <a:lnTo>
                        <a:pt x="930" y="1765"/>
                      </a:lnTo>
                      <a:lnTo>
                        <a:pt x="929" y="1762"/>
                      </a:lnTo>
                      <a:lnTo>
                        <a:pt x="927" y="1757"/>
                      </a:lnTo>
                      <a:lnTo>
                        <a:pt x="929" y="1754"/>
                      </a:lnTo>
                      <a:lnTo>
                        <a:pt x="930" y="1750"/>
                      </a:lnTo>
                      <a:lnTo>
                        <a:pt x="933" y="1747"/>
                      </a:lnTo>
                      <a:lnTo>
                        <a:pt x="935" y="1742"/>
                      </a:lnTo>
                      <a:lnTo>
                        <a:pt x="936" y="1741"/>
                      </a:lnTo>
                      <a:lnTo>
                        <a:pt x="938" y="1742"/>
                      </a:lnTo>
                      <a:lnTo>
                        <a:pt x="941" y="1745"/>
                      </a:lnTo>
                      <a:lnTo>
                        <a:pt x="942" y="1748"/>
                      </a:lnTo>
                      <a:lnTo>
                        <a:pt x="945" y="1751"/>
                      </a:lnTo>
                      <a:lnTo>
                        <a:pt x="947" y="1754"/>
                      </a:lnTo>
                      <a:lnTo>
                        <a:pt x="947" y="1759"/>
                      </a:lnTo>
                      <a:lnTo>
                        <a:pt x="947" y="1762"/>
                      </a:lnTo>
                      <a:lnTo>
                        <a:pt x="947" y="1765"/>
                      </a:lnTo>
                      <a:lnTo>
                        <a:pt x="947" y="1767"/>
                      </a:lnTo>
                      <a:lnTo>
                        <a:pt x="948" y="1770"/>
                      </a:lnTo>
                      <a:lnTo>
                        <a:pt x="948" y="1773"/>
                      </a:lnTo>
                      <a:lnTo>
                        <a:pt x="964" y="1770"/>
                      </a:lnTo>
                      <a:lnTo>
                        <a:pt x="964" y="1767"/>
                      </a:lnTo>
                      <a:lnTo>
                        <a:pt x="965" y="1762"/>
                      </a:lnTo>
                      <a:lnTo>
                        <a:pt x="965" y="1757"/>
                      </a:lnTo>
                      <a:lnTo>
                        <a:pt x="964" y="1751"/>
                      </a:lnTo>
                      <a:lnTo>
                        <a:pt x="965" y="1745"/>
                      </a:lnTo>
                      <a:lnTo>
                        <a:pt x="967" y="1741"/>
                      </a:lnTo>
                      <a:lnTo>
                        <a:pt x="971" y="1738"/>
                      </a:lnTo>
                      <a:lnTo>
                        <a:pt x="974" y="1736"/>
                      </a:lnTo>
                      <a:lnTo>
                        <a:pt x="977" y="1739"/>
                      </a:lnTo>
                      <a:lnTo>
                        <a:pt x="980" y="1742"/>
                      </a:lnTo>
                      <a:lnTo>
                        <a:pt x="982" y="1747"/>
                      </a:lnTo>
                      <a:lnTo>
                        <a:pt x="982" y="1751"/>
                      </a:lnTo>
                      <a:lnTo>
                        <a:pt x="982" y="1756"/>
                      </a:lnTo>
                      <a:lnTo>
                        <a:pt x="982" y="1759"/>
                      </a:lnTo>
                      <a:lnTo>
                        <a:pt x="982" y="1764"/>
                      </a:lnTo>
                      <a:lnTo>
                        <a:pt x="983" y="1767"/>
                      </a:lnTo>
                      <a:lnTo>
                        <a:pt x="1000" y="1764"/>
                      </a:lnTo>
                      <a:lnTo>
                        <a:pt x="1000" y="1761"/>
                      </a:lnTo>
                      <a:lnTo>
                        <a:pt x="1002" y="1756"/>
                      </a:lnTo>
                      <a:lnTo>
                        <a:pt x="1003" y="1753"/>
                      </a:lnTo>
                      <a:lnTo>
                        <a:pt x="1003" y="1748"/>
                      </a:lnTo>
                      <a:lnTo>
                        <a:pt x="1002" y="1744"/>
                      </a:lnTo>
                      <a:lnTo>
                        <a:pt x="1003" y="1739"/>
                      </a:lnTo>
                      <a:lnTo>
                        <a:pt x="1006" y="1735"/>
                      </a:lnTo>
                      <a:lnTo>
                        <a:pt x="1008" y="1732"/>
                      </a:lnTo>
                      <a:lnTo>
                        <a:pt x="1009" y="1730"/>
                      </a:lnTo>
                      <a:lnTo>
                        <a:pt x="1011" y="1729"/>
                      </a:lnTo>
                      <a:lnTo>
                        <a:pt x="1012" y="1730"/>
                      </a:lnTo>
                      <a:lnTo>
                        <a:pt x="1014" y="1732"/>
                      </a:lnTo>
                      <a:lnTo>
                        <a:pt x="1017" y="1736"/>
                      </a:lnTo>
                      <a:lnTo>
                        <a:pt x="1018" y="1742"/>
                      </a:lnTo>
                      <a:lnTo>
                        <a:pt x="1017" y="1748"/>
                      </a:lnTo>
                      <a:lnTo>
                        <a:pt x="1017" y="1753"/>
                      </a:lnTo>
                      <a:lnTo>
                        <a:pt x="1018" y="1756"/>
                      </a:lnTo>
                      <a:lnTo>
                        <a:pt x="1020" y="1761"/>
                      </a:lnTo>
                      <a:lnTo>
                        <a:pt x="1037" y="1757"/>
                      </a:lnTo>
                      <a:lnTo>
                        <a:pt x="1038" y="1753"/>
                      </a:lnTo>
                      <a:lnTo>
                        <a:pt x="1040" y="1750"/>
                      </a:lnTo>
                      <a:lnTo>
                        <a:pt x="1041" y="1747"/>
                      </a:lnTo>
                      <a:lnTo>
                        <a:pt x="1040" y="1744"/>
                      </a:lnTo>
                      <a:lnTo>
                        <a:pt x="1040" y="1739"/>
                      </a:lnTo>
                      <a:lnTo>
                        <a:pt x="1040" y="1735"/>
                      </a:lnTo>
                      <a:lnTo>
                        <a:pt x="1041" y="1732"/>
                      </a:lnTo>
                      <a:lnTo>
                        <a:pt x="1044" y="1729"/>
                      </a:lnTo>
                      <a:lnTo>
                        <a:pt x="1046" y="1724"/>
                      </a:lnTo>
                      <a:lnTo>
                        <a:pt x="1049" y="1723"/>
                      </a:lnTo>
                      <a:lnTo>
                        <a:pt x="1050" y="1724"/>
                      </a:lnTo>
                      <a:lnTo>
                        <a:pt x="1053" y="1727"/>
                      </a:lnTo>
                      <a:lnTo>
                        <a:pt x="1056" y="1732"/>
                      </a:lnTo>
                      <a:lnTo>
                        <a:pt x="1056" y="1736"/>
                      </a:lnTo>
                      <a:lnTo>
                        <a:pt x="1058" y="1742"/>
                      </a:lnTo>
                      <a:lnTo>
                        <a:pt x="1058" y="1745"/>
                      </a:lnTo>
                      <a:lnTo>
                        <a:pt x="1059" y="1750"/>
                      </a:lnTo>
                      <a:lnTo>
                        <a:pt x="1061" y="1754"/>
                      </a:lnTo>
                      <a:lnTo>
                        <a:pt x="1076" y="1753"/>
                      </a:lnTo>
                      <a:lnTo>
                        <a:pt x="1088" y="1530"/>
                      </a:lnTo>
                      <a:lnTo>
                        <a:pt x="1084" y="1527"/>
                      </a:lnTo>
                      <a:lnTo>
                        <a:pt x="1079" y="1525"/>
                      </a:lnTo>
                      <a:lnTo>
                        <a:pt x="1076" y="1522"/>
                      </a:lnTo>
                      <a:lnTo>
                        <a:pt x="1075" y="1517"/>
                      </a:lnTo>
                      <a:lnTo>
                        <a:pt x="1073" y="1514"/>
                      </a:lnTo>
                      <a:lnTo>
                        <a:pt x="1075" y="1510"/>
                      </a:lnTo>
                      <a:lnTo>
                        <a:pt x="1073" y="1505"/>
                      </a:lnTo>
                      <a:lnTo>
                        <a:pt x="1070" y="1501"/>
                      </a:lnTo>
                      <a:lnTo>
                        <a:pt x="1050" y="1495"/>
                      </a:lnTo>
                      <a:lnTo>
                        <a:pt x="1032" y="1484"/>
                      </a:lnTo>
                      <a:lnTo>
                        <a:pt x="1015" y="1467"/>
                      </a:lnTo>
                      <a:lnTo>
                        <a:pt x="985" y="1455"/>
                      </a:lnTo>
                      <a:lnTo>
                        <a:pt x="910" y="1437"/>
                      </a:lnTo>
                      <a:lnTo>
                        <a:pt x="897" y="1435"/>
                      </a:lnTo>
                      <a:lnTo>
                        <a:pt x="886" y="1431"/>
                      </a:lnTo>
                      <a:lnTo>
                        <a:pt x="880" y="1425"/>
                      </a:lnTo>
                      <a:lnTo>
                        <a:pt x="876" y="1416"/>
                      </a:lnTo>
                      <a:lnTo>
                        <a:pt x="892" y="1419"/>
                      </a:lnTo>
                      <a:lnTo>
                        <a:pt x="880" y="1404"/>
                      </a:lnTo>
                      <a:lnTo>
                        <a:pt x="874" y="1388"/>
                      </a:lnTo>
                      <a:lnTo>
                        <a:pt x="874" y="1370"/>
                      </a:lnTo>
                      <a:lnTo>
                        <a:pt x="880" y="1378"/>
                      </a:lnTo>
                      <a:lnTo>
                        <a:pt x="894" y="1381"/>
                      </a:lnTo>
                      <a:lnTo>
                        <a:pt x="912" y="1382"/>
                      </a:lnTo>
                      <a:lnTo>
                        <a:pt x="933" y="1381"/>
                      </a:lnTo>
                      <a:lnTo>
                        <a:pt x="958" y="1376"/>
                      </a:lnTo>
                      <a:lnTo>
                        <a:pt x="985" y="1373"/>
                      </a:lnTo>
                      <a:lnTo>
                        <a:pt x="1012" y="1369"/>
                      </a:lnTo>
                      <a:lnTo>
                        <a:pt x="1040" y="1363"/>
                      </a:lnTo>
                      <a:lnTo>
                        <a:pt x="1041" y="1352"/>
                      </a:lnTo>
                      <a:lnTo>
                        <a:pt x="1037" y="1350"/>
                      </a:lnTo>
                      <a:lnTo>
                        <a:pt x="1032" y="1347"/>
                      </a:lnTo>
                      <a:lnTo>
                        <a:pt x="1029" y="1343"/>
                      </a:lnTo>
                      <a:lnTo>
                        <a:pt x="1028" y="1338"/>
                      </a:lnTo>
                      <a:lnTo>
                        <a:pt x="1028" y="1332"/>
                      </a:lnTo>
                      <a:lnTo>
                        <a:pt x="1041" y="1334"/>
                      </a:lnTo>
                      <a:lnTo>
                        <a:pt x="1050" y="1332"/>
                      </a:lnTo>
                      <a:lnTo>
                        <a:pt x="1055" y="1328"/>
                      </a:lnTo>
                      <a:lnTo>
                        <a:pt x="1059" y="1323"/>
                      </a:lnTo>
                      <a:lnTo>
                        <a:pt x="1062" y="1317"/>
                      </a:lnTo>
                      <a:lnTo>
                        <a:pt x="1067" y="1323"/>
                      </a:lnTo>
                      <a:lnTo>
                        <a:pt x="1069" y="1334"/>
                      </a:lnTo>
                      <a:lnTo>
                        <a:pt x="1066" y="1352"/>
                      </a:lnTo>
                      <a:lnTo>
                        <a:pt x="1260" y="1303"/>
                      </a:lnTo>
                      <a:lnTo>
                        <a:pt x="1263" y="1271"/>
                      </a:lnTo>
                      <a:lnTo>
                        <a:pt x="1272" y="1268"/>
                      </a:lnTo>
                      <a:lnTo>
                        <a:pt x="1281" y="1267"/>
                      </a:lnTo>
                      <a:lnTo>
                        <a:pt x="1283" y="1226"/>
                      </a:lnTo>
                      <a:lnTo>
                        <a:pt x="1256" y="1215"/>
                      </a:lnTo>
                      <a:lnTo>
                        <a:pt x="1234" y="1202"/>
                      </a:lnTo>
                      <a:lnTo>
                        <a:pt x="1218" y="1186"/>
                      </a:lnTo>
                      <a:lnTo>
                        <a:pt x="1205" y="1170"/>
                      </a:lnTo>
                      <a:lnTo>
                        <a:pt x="1137" y="1150"/>
                      </a:lnTo>
                      <a:lnTo>
                        <a:pt x="1119" y="1151"/>
                      </a:lnTo>
                      <a:lnTo>
                        <a:pt x="1107" y="1148"/>
                      </a:lnTo>
                      <a:lnTo>
                        <a:pt x="1096" y="1139"/>
                      </a:lnTo>
                      <a:lnTo>
                        <a:pt x="1090" y="1127"/>
                      </a:lnTo>
                      <a:lnTo>
                        <a:pt x="1093" y="1130"/>
                      </a:lnTo>
                      <a:lnTo>
                        <a:pt x="1097" y="1130"/>
                      </a:lnTo>
                      <a:lnTo>
                        <a:pt x="1100" y="1132"/>
                      </a:lnTo>
                      <a:lnTo>
                        <a:pt x="1105" y="1133"/>
                      </a:lnTo>
                      <a:lnTo>
                        <a:pt x="1110" y="1132"/>
                      </a:lnTo>
                      <a:lnTo>
                        <a:pt x="1099" y="1118"/>
                      </a:lnTo>
                      <a:lnTo>
                        <a:pt x="1094" y="1104"/>
                      </a:lnTo>
                      <a:lnTo>
                        <a:pt x="1097" y="1091"/>
                      </a:lnTo>
                      <a:lnTo>
                        <a:pt x="1105" y="1079"/>
                      </a:lnTo>
                      <a:lnTo>
                        <a:pt x="1114" y="1071"/>
                      </a:lnTo>
                      <a:lnTo>
                        <a:pt x="1116" y="1082"/>
                      </a:lnTo>
                      <a:lnTo>
                        <a:pt x="1123" y="1088"/>
                      </a:lnTo>
                      <a:lnTo>
                        <a:pt x="1138" y="1091"/>
                      </a:lnTo>
                      <a:lnTo>
                        <a:pt x="1157" y="1091"/>
                      </a:lnTo>
                      <a:lnTo>
                        <a:pt x="1178" y="1088"/>
                      </a:lnTo>
                      <a:lnTo>
                        <a:pt x="1204" y="1083"/>
                      </a:lnTo>
                      <a:lnTo>
                        <a:pt x="1231" y="1079"/>
                      </a:lnTo>
                      <a:lnTo>
                        <a:pt x="1260" y="1072"/>
                      </a:lnTo>
                      <a:lnTo>
                        <a:pt x="1260" y="1066"/>
                      </a:lnTo>
                      <a:lnTo>
                        <a:pt x="1259" y="1060"/>
                      </a:lnTo>
                      <a:lnTo>
                        <a:pt x="1254" y="1059"/>
                      </a:lnTo>
                      <a:lnTo>
                        <a:pt x="1249" y="1056"/>
                      </a:lnTo>
                      <a:lnTo>
                        <a:pt x="1246" y="1051"/>
                      </a:lnTo>
                      <a:lnTo>
                        <a:pt x="1246" y="1048"/>
                      </a:lnTo>
                      <a:lnTo>
                        <a:pt x="1246" y="1044"/>
                      </a:lnTo>
                      <a:lnTo>
                        <a:pt x="1249" y="1038"/>
                      </a:lnTo>
                      <a:lnTo>
                        <a:pt x="1265" y="1034"/>
                      </a:lnTo>
                      <a:lnTo>
                        <a:pt x="1275" y="1030"/>
                      </a:lnTo>
                      <a:lnTo>
                        <a:pt x="1281" y="1022"/>
                      </a:lnTo>
                      <a:lnTo>
                        <a:pt x="1284" y="1028"/>
                      </a:lnTo>
                      <a:lnTo>
                        <a:pt x="1289" y="1034"/>
                      </a:lnTo>
                      <a:lnTo>
                        <a:pt x="1307" y="1027"/>
                      </a:lnTo>
                      <a:lnTo>
                        <a:pt x="1319" y="1016"/>
                      </a:lnTo>
                      <a:lnTo>
                        <a:pt x="1328" y="1004"/>
                      </a:lnTo>
                      <a:lnTo>
                        <a:pt x="1333" y="1015"/>
                      </a:lnTo>
                      <a:lnTo>
                        <a:pt x="1335" y="1025"/>
                      </a:lnTo>
                      <a:lnTo>
                        <a:pt x="1333" y="1038"/>
                      </a:lnTo>
                      <a:lnTo>
                        <a:pt x="1426" y="1001"/>
                      </a:lnTo>
                      <a:lnTo>
                        <a:pt x="1512" y="960"/>
                      </a:lnTo>
                      <a:lnTo>
                        <a:pt x="1593" y="914"/>
                      </a:lnTo>
                      <a:lnTo>
                        <a:pt x="1667" y="866"/>
                      </a:lnTo>
                      <a:lnTo>
                        <a:pt x="1737" y="814"/>
                      </a:lnTo>
                      <a:lnTo>
                        <a:pt x="1801" y="760"/>
                      </a:lnTo>
                      <a:lnTo>
                        <a:pt x="1859" y="702"/>
                      </a:lnTo>
                      <a:lnTo>
                        <a:pt x="1860" y="673"/>
                      </a:lnTo>
                      <a:lnTo>
                        <a:pt x="1864" y="646"/>
                      </a:lnTo>
                      <a:lnTo>
                        <a:pt x="1873" y="620"/>
                      </a:lnTo>
                      <a:lnTo>
                        <a:pt x="1874" y="608"/>
                      </a:lnTo>
                      <a:lnTo>
                        <a:pt x="1874" y="597"/>
                      </a:lnTo>
                      <a:lnTo>
                        <a:pt x="1876" y="589"/>
                      </a:lnTo>
                      <a:lnTo>
                        <a:pt x="1877" y="585"/>
                      </a:lnTo>
                      <a:lnTo>
                        <a:pt x="1879" y="582"/>
                      </a:lnTo>
                      <a:lnTo>
                        <a:pt x="1879" y="579"/>
                      </a:lnTo>
                      <a:lnTo>
                        <a:pt x="1880" y="579"/>
                      </a:lnTo>
                      <a:lnTo>
                        <a:pt x="1882" y="580"/>
                      </a:lnTo>
                      <a:lnTo>
                        <a:pt x="1883" y="583"/>
                      </a:lnTo>
                      <a:lnTo>
                        <a:pt x="1883" y="586"/>
                      </a:lnTo>
                      <a:lnTo>
                        <a:pt x="1885" y="589"/>
                      </a:lnTo>
                      <a:lnTo>
                        <a:pt x="1886" y="594"/>
                      </a:lnTo>
                      <a:lnTo>
                        <a:pt x="1888" y="599"/>
                      </a:lnTo>
                      <a:lnTo>
                        <a:pt x="1888" y="603"/>
                      </a:lnTo>
                      <a:lnTo>
                        <a:pt x="1889" y="608"/>
                      </a:lnTo>
                      <a:lnTo>
                        <a:pt x="1891" y="612"/>
                      </a:lnTo>
                      <a:lnTo>
                        <a:pt x="1898" y="586"/>
                      </a:lnTo>
                      <a:lnTo>
                        <a:pt x="1905" y="570"/>
                      </a:lnTo>
                      <a:lnTo>
                        <a:pt x="1912" y="564"/>
                      </a:lnTo>
                      <a:lnTo>
                        <a:pt x="1918" y="568"/>
                      </a:lnTo>
                      <a:lnTo>
                        <a:pt x="1926" y="583"/>
                      </a:lnTo>
                      <a:lnTo>
                        <a:pt x="1924" y="614"/>
                      </a:lnTo>
                      <a:lnTo>
                        <a:pt x="1924" y="641"/>
                      </a:lnTo>
                      <a:lnTo>
                        <a:pt x="1923" y="659"/>
                      </a:lnTo>
                      <a:lnTo>
                        <a:pt x="1924" y="671"/>
                      </a:lnTo>
                      <a:lnTo>
                        <a:pt x="3225" y="181"/>
                      </a:lnTo>
                      <a:lnTo>
                        <a:pt x="3233" y="161"/>
                      </a:lnTo>
                      <a:lnTo>
                        <a:pt x="3239" y="141"/>
                      </a:lnTo>
                      <a:lnTo>
                        <a:pt x="3238" y="111"/>
                      </a:lnTo>
                      <a:lnTo>
                        <a:pt x="3230" y="79"/>
                      </a:lnTo>
                      <a:lnTo>
                        <a:pt x="3227" y="59"/>
                      </a:lnTo>
                      <a:lnTo>
                        <a:pt x="3230" y="43"/>
                      </a:lnTo>
                      <a:lnTo>
                        <a:pt x="3236" y="30"/>
                      </a:lnTo>
                      <a:lnTo>
                        <a:pt x="3244" y="21"/>
                      </a:lnTo>
                      <a:lnTo>
                        <a:pt x="3253" y="18"/>
                      </a:lnTo>
                      <a:lnTo>
                        <a:pt x="3262" y="20"/>
                      </a:lnTo>
                      <a:lnTo>
                        <a:pt x="3270" y="26"/>
                      </a:lnTo>
                      <a:lnTo>
                        <a:pt x="3276" y="38"/>
                      </a:lnTo>
                      <a:lnTo>
                        <a:pt x="3277" y="56"/>
                      </a:lnTo>
                      <a:lnTo>
                        <a:pt x="3286" y="67"/>
                      </a:lnTo>
                      <a:lnTo>
                        <a:pt x="3289" y="21"/>
                      </a:lnTo>
                      <a:lnTo>
                        <a:pt x="3292" y="8"/>
                      </a:lnTo>
                      <a:lnTo>
                        <a:pt x="3298" y="0"/>
                      </a:lnTo>
                      <a:lnTo>
                        <a:pt x="330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0638006" y="6074296"/>
                  <a:ext cx="490450" cy="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040" h="93364">
                      <a:moveTo>
                        <a:pt x="253079" y="53988"/>
                      </a:moveTo>
                      <a:lnTo>
                        <a:pt x="286264" y="53988"/>
                      </a:lnTo>
                      <a:lnTo>
                        <a:pt x="286264" y="61417"/>
                      </a:lnTo>
                      <a:lnTo>
                        <a:pt x="253079" y="61417"/>
                      </a:lnTo>
                      <a:close/>
                      <a:moveTo>
                        <a:pt x="161458" y="24889"/>
                      </a:moveTo>
                      <a:lnTo>
                        <a:pt x="135207" y="61912"/>
                      </a:lnTo>
                      <a:lnTo>
                        <a:pt x="161458" y="61912"/>
                      </a:lnTo>
                      <a:close/>
                      <a:moveTo>
                        <a:pt x="520674" y="8668"/>
                      </a:moveTo>
                      <a:cubicBezTo>
                        <a:pt x="515474" y="8668"/>
                        <a:pt x="511057" y="10484"/>
                        <a:pt x="507425" y="14116"/>
                      </a:cubicBezTo>
                      <a:cubicBezTo>
                        <a:pt x="503793" y="17748"/>
                        <a:pt x="501977" y="22165"/>
                        <a:pt x="501977" y="27365"/>
                      </a:cubicBezTo>
                      <a:cubicBezTo>
                        <a:pt x="501977" y="32566"/>
                        <a:pt x="503793" y="36982"/>
                        <a:pt x="507425" y="40615"/>
                      </a:cubicBezTo>
                      <a:cubicBezTo>
                        <a:pt x="511057" y="44247"/>
                        <a:pt x="515474" y="46063"/>
                        <a:pt x="520674" y="46063"/>
                      </a:cubicBezTo>
                      <a:cubicBezTo>
                        <a:pt x="525875" y="46063"/>
                        <a:pt x="530292" y="44226"/>
                        <a:pt x="533924" y="40553"/>
                      </a:cubicBezTo>
                      <a:cubicBezTo>
                        <a:pt x="537556" y="36879"/>
                        <a:pt x="539372" y="32483"/>
                        <a:pt x="539372" y="27365"/>
                      </a:cubicBezTo>
                      <a:cubicBezTo>
                        <a:pt x="539372" y="22247"/>
                        <a:pt x="537556" y="17851"/>
                        <a:pt x="533924" y="14178"/>
                      </a:cubicBezTo>
                      <a:cubicBezTo>
                        <a:pt x="530292" y="10504"/>
                        <a:pt x="525875" y="8668"/>
                        <a:pt x="520674" y="8668"/>
                      </a:cubicBezTo>
                      <a:close/>
                      <a:moveTo>
                        <a:pt x="215875" y="8668"/>
                      </a:moveTo>
                      <a:cubicBezTo>
                        <a:pt x="210674" y="8668"/>
                        <a:pt x="206257" y="10484"/>
                        <a:pt x="202625" y="14116"/>
                      </a:cubicBezTo>
                      <a:cubicBezTo>
                        <a:pt x="198993" y="17748"/>
                        <a:pt x="197177" y="22165"/>
                        <a:pt x="197177" y="27365"/>
                      </a:cubicBezTo>
                      <a:cubicBezTo>
                        <a:pt x="197177" y="32566"/>
                        <a:pt x="198993" y="36982"/>
                        <a:pt x="202625" y="40615"/>
                      </a:cubicBezTo>
                      <a:cubicBezTo>
                        <a:pt x="206257" y="44247"/>
                        <a:pt x="210674" y="46063"/>
                        <a:pt x="215875" y="46063"/>
                      </a:cubicBezTo>
                      <a:cubicBezTo>
                        <a:pt x="221075" y="46063"/>
                        <a:pt x="225492" y="44226"/>
                        <a:pt x="229124" y="40553"/>
                      </a:cubicBezTo>
                      <a:cubicBezTo>
                        <a:pt x="232756" y="36879"/>
                        <a:pt x="234572" y="32483"/>
                        <a:pt x="234572" y="27365"/>
                      </a:cubicBezTo>
                      <a:cubicBezTo>
                        <a:pt x="234572" y="22247"/>
                        <a:pt x="232756" y="17851"/>
                        <a:pt x="229124" y="14178"/>
                      </a:cubicBezTo>
                      <a:cubicBezTo>
                        <a:pt x="225492" y="10504"/>
                        <a:pt x="221075" y="8668"/>
                        <a:pt x="215875" y="8668"/>
                      </a:cubicBezTo>
                      <a:close/>
                      <a:moveTo>
                        <a:pt x="82524" y="8668"/>
                      </a:moveTo>
                      <a:cubicBezTo>
                        <a:pt x="77324" y="8668"/>
                        <a:pt x="72907" y="10484"/>
                        <a:pt x="69275" y="14116"/>
                      </a:cubicBezTo>
                      <a:cubicBezTo>
                        <a:pt x="65643" y="17748"/>
                        <a:pt x="63827" y="22165"/>
                        <a:pt x="63827" y="27365"/>
                      </a:cubicBezTo>
                      <a:cubicBezTo>
                        <a:pt x="63827" y="32566"/>
                        <a:pt x="65643" y="36982"/>
                        <a:pt x="69275" y="40615"/>
                      </a:cubicBezTo>
                      <a:cubicBezTo>
                        <a:pt x="72907" y="44247"/>
                        <a:pt x="77324" y="46063"/>
                        <a:pt x="82524" y="46063"/>
                      </a:cubicBezTo>
                      <a:cubicBezTo>
                        <a:pt x="87725" y="46063"/>
                        <a:pt x="92142" y="44226"/>
                        <a:pt x="95774" y="40553"/>
                      </a:cubicBezTo>
                      <a:cubicBezTo>
                        <a:pt x="99406" y="36879"/>
                        <a:pt x="101222" y="32483"/>
                        <a:pt x="101222" y="27365"/>
                      </a:cubicBezTo>
                      <a:cubicBezTo>
                        <a:pt x="101222" y="22247"/>
                        <a:pt x="99406" y="17851"/>
                        <a:pt x="95774" y="14178"/>
                      </a:cubicBezTo>
                      <a:cubicBezTo>
                        <a:pt x="92142" y="10504"/>
                        <a:pt x="87725" y="8668"/>
                        <a:pt x="82524" y="8668"/>
                      </a:cubicBezTo>
                      <a:close/>
                      <a:moveTo>
                        <a:pt x="387944" y="8420"/>
                      </a:moveTo>
                      <a:cubicBezTo>
                        <a:pt x="381092" y="8420"/>
                        <a:pt x="375767" y="11722"/>
                        <a:pt x="371970" y="18326"/>
                      </a:cubicBezTo>
                      <a:cubicBezTo>
                        <a:pt x="368173" y="24930"/>
                        <a:pt x="366274" y="34465"/>
                        <a:pt x="366274" y="46930"/>
                      </a:cubicBezTo>
                      <a:cubicBezTo>
                        <a:pt x="366274" y="72520"/>
                        <a:pt x="373497" y="85315"/>
                        <a:pt x="387944" y="85315"/>
                      </a:cubicBezTo>
                      <a:cubicBezTo>
                        <a:pt x="394960" y="85315"/>
                        <a:pt x="400429" y="81951"/>
                        <a:pt x="404350" y="75224"/>
                      </a:cubicBezTo>
                      <a:cubicBezTo>
                        <a:pt x="408272" y="68496"/>
                        <a:pt x="410232" y="59064"/>
                        <a:pt x="410232" y="46930"/>
                      </a:cubicBezTo>
                      <a:cubicBezTo>
                        <a:pt x="410232" y="34465"/>
                        <a:pt x="408210" y="24930"/>
                        <a:pt x="404165" y="18326"/>
                      </a:cubicBezTo>
                      <a:cubicBezTo>
                        <a:pt x="400120" y="11722"/>
                        <a:pt x="394713" y="8420"/>
                        <a:pt x="387944" y="8420"/>
                      </a:cubicBezTo>
                      <a:close/>
                      <a:moveTo>
                        <a:pt x="443474" y="2229"/>
                      </a:moveTo>
                      <a:lnTo>
                        <a:pt x="460934" y="2229"/>
                      </a:lnTo>
                      <a:lnTo>
                        <a:pt x="460934" y="91135"/>
                      </a:lnTo>
                      <a:lnTo>
                        <a:pt x="452142" y="91135"/>
                      </a:lnTo>
                      <a:lnTo>
                        <a:pt x="452142" y="10897"/>
                      </a:lnTo>
                      <a:lnTo>
                        <a:pt x="438150" y="10897"/>
                      </a:lnTo>
                      <a:close/>
                      <a:moveTo>
                        <a:pt x="5324" y="2229"/>
                      </a:moveTo>
                      <a:lnTo>
                        <a:pt x="22784" y="2229"/>
                      </a:lnTo>
                      <a:lnTo>
                        <a:pt x="22784" y="91135"/>
                      </a:lnTo>
                      <a:lnTo>
                        <a:pt x="13992" y="91135"/>
                      </a:lnTo>
                      <a:lnTo>
                        <a:pt x="13992" y="10897"/>
                      </a:lnTo>
                      <a:lnTo>
                        <a:pt x="0" y="10897"/>
                      </a:lnTo>
                      <a:close/>
                      <a:moveTo>
                        <a:pt x="521046" y="0"/>
                      </a:moveTo>
                      <a:cubicBezTo>
                        <a:pt x="528888" y="0"/>
                        <a:pt x="535348" y="2662"/>
                        <a:pt x="540425" y="7987"/>
                      </a:cubicBezTo>
                      <a:cubicBezTo>
                        <a:pt x="545501" y="13311"/>
                        <a:pt x="548040" y="19688"/>
                        <a:pt x="548040" y="27118"/>
                      </a:cubicBezTo>
                      <a:cubicBezTo>
                        <a:pt x="548040" y="31245"/>
                        <a:pt x="547194" y="35393"/>
                        <a:pt x="545501" y="39562"/>
                      </a:cubicBezTo>
                      <a:cubicBezTo>
                        <a:pt x="543809" y="43731"/>
                        <a:pt x="541312" y="48250"/>
                        <a:pt x="538010" y="53121"/>
                      </a:cubicBezTo>
                      <a:lnTo>
                        <a:pt x="511016" y="93364"/>
                      </a:lnTo>
                      <a:lnTo>
                        <a:pt x="503710" y="88659"/>
                      </a:lnTo>
                      <a:lnTo>
                        <a:pt x="527733" y="52254"/>
                      </a:lnTo>
                      <a:cubicBezTo>
                        <a:pt x="524596" y="53327"/>
                        <a:pt x="521500" y="53864"/>
                        <a:pt x="518446" y="53864"/>
                      </a:cubicBezTo>
                      <a:cubicBezTo>
                        <a:pt x="511346" y="53864"/>
                        <a:pt x="505382" y="51305"/>
                        <a:pt x="500553" y="46187"/>
                      </a:cubicBezTo>
                      <a:cubicBezTo>
                        <a:pt x="495724" y="41069"/>
                        <a:pt x="493309" y="34795"/>
                        <a:pt x="493309" y="27365"/>
                      </a:cubicBezTo>
                      <a:cubicBezTo>
                        <a:pt x="493309" y="19523"/>
                        <a:pt x="495992" y="13002"/>
                        <a:pt x="501358" y="7801"/>
                      </a:cubicBezTo>
                      <a:cubicBezTo>
                        <a:pt x="506723" y="2600"/>
                        <a:pt x="513286" y="0"/>
                        <a:pt x="521046" y="0"/>
                      </a:cubicBezTo>
                      <a:close/>
                      <a:moveTo>
                        <a:pt x="387696" y="0"/>
                      </a:moveTo>
                      <a:cubicBezTo>
                        <a:pt x="397107" y="0"/>
                        <a:pt x="404598" y="4024"/>
                        <a:pt x="410170" y="12073"/>
                      </a:cubicBezTo>
                      <a:cubicBezTo>
                        <a:pt x="415742" y="20121"/>
                        <a:pt x="418528" y="31658"/>
                        <a:pt x="418528" y="46682"/>
                      </a:cubicBezTo>
                      <a:cubicBezTo>
                        <a:pt x="418528" y="61706"/>
                        <a:pt x="415722" y="73242"/>
                        <a:pt x="410108" y="81291"/>
                      </a:cubicBezTo>
                      <a:cubicBezTo>
                        <a:pt x="404495" y="89340"/>
                        <a:pt x="397024" y="93364"/>
                        <a:pt x="387696" y="93364"/>
                      </a:cubicBezTo>
                      <a:cubicBezTo>
                        <a:pt x="378120" y="93364"/>
                        <a:pt x="370753" y="89422"/>
                        <a:pt x="365593" y="81539"/>
                      </a:cubicBezTo>
                      <a:cubicBezTo>
                        <a:pt x="360434" y="73655"/>
                        <a:pt x="357854" y="62036"/>
                        <a:pt x="357854" y="46682"/>
                      </a:cubicBezTo>
                      <a:cubicBezTo>
                        <a:pt x="357854" y="31328"/>
                        <a:pt x="360434" y="19709"/>
                        <a:pt x="365593" y="11825"/>
                      </a:cubicBezTo>
                      <a:cubicBezTo>
                        <a:pt x="370753" y="3942"/>
                        <a:pt x="378120" y="0"/>
                        <a:pt x="387696" y="0"/>
                      </a:cubicBezTo>
                      <a:close/>
                      <a:moveTo>
                        <a:pt x="322631" y="0"/>
                      </a:moveTo>
                      <a:cubicBezTo>
                        <a:pt x="330473" y="0"/>
                        <a:pt x="337015" y="2580"/>
                        <a:pt x="342257" y="7739"/>
                      </a:cubicBezTo>
                      <a:cubicBezTo>
                        <a:pt x="347499" y="12898"/>
                        <a:pt x="350120" y="19193"/>
                        <a:pt x="350120" y="26622"/>
                      </a:cubicBezTo>
                      <a:cubicBezTo>
                        <a:pt x="350120" y="32153"/>
                        <a:pt x="348655" y="37271"/>
                        <a:pt x="345724" y="41977"/>
                      </a:cubicBezTo>
                      <a:cubicBezTo>
                        <a:pt x="342794" y="46682"/>
                        <a:pt x="338356" y="52254"/>
                        <a:pt x="332413" y="58693"/>
                      </a:cubicBezTo>
                      <a:lnTo>
                        <a:pt x="310248" y="82591"/>
                      </a:lnTo>
                      <a:lnTo>
                        <a:pt x="351358" y="82591"/>
                      </a:lnTo>
                      <a:lnTo>
                        <a:pt x="351358" y="91135"/>
                      </a:lnTo>
                      <a:lnTo>
                        <a:pt x="290931" y="91135"/>
                      </a:lnTo>
                      <a:lnTo>
                        <a:pt x="324860" y="54483"/>
                      </a:lnTo>
                      <a:cubicBezTo>
                        <a:pt x="330803" y="48044"/>
                        <a:pt x="335054" y="42967"/>
                        <a:pt x="337614" y="39252"/>
                      </a:cubicBezTo>
                      <a:cubicBezTo>
                        <a:pt x="340173" y="35538"/>
                        <a:pt x="341452" y="31369"/>
                        <a:pt x="341452" y="26746"/>
                      </a:cubicBezTo>
                      <a:cubicBezTo>
                        <a:pt x="341452" y="21793"/>
                        <a:pt x="339574" y="17501"/>
                        <a:pt x="335818" y="13868"/>
                      </a:cubicBezTo>
                      <a:cubicBezTo>
                        <a:pt x="332062" y="10236"/>
                        <a:pt x="327501" y="8420"/>
                        <a:pt x="322135" y="8420"/>
                      </a:cubicBezTo>
                      <a:cubicBezTo>
                        <a:pt x="316357" y="8420"/>
                        <a:pt x="311631" y="10298"/>
                        <a:pt x="307957" y="14054"/>
                      </a:cubicBezTo>
                      <a:cubicBezTo>
                        <a:pt x="304284" y="17810"/>
                        <a:pt x="302158" y="23155"/>
                        <a:pt x="301580" y="30089"/>
                      </a:cubicBezTo>
                      <a:lnTo>
                        <a:pt x="293037" y="30089"/>
                      </a:lnTo>
                      <a:cubicBezTo>
                        <a:pt x="293449" y="21009"/>
                        <a:pt x="296462" y="13724"/>
                        <a:pt x="302076" y="8234"/>
                      </a:cubicBezTo>
                      <a:cubicBezTo>
                        <a:pt x="307689" y="2745"/>
                        <a:pt x="314541" y="0"/>
                        <a:pt x="322631" y="0"/>
                      </a:cubicBezTo>
                      <a:close/>
                      <a:moveTo>
                        <a:pt x="216246" y="0"/>
                      </a:moveTo>
                      <a:cubicBezTo>
                        <a:pt x="224088" y="0"/>
                        <a:pt x="230548" y="2662"/>
                        <a:pt x="235625" y="7987"/>
                      </a:cubicBezTo>
                      <a:cubicBezTo>
                        <a:pt x="240701" y="13311"/>
                        <a:pt x="243240" y="19688"/>
                        <a:pt x="243240" y="27118"/>
                      </a:cubicBezTo>
                      <a:cubicBezTo>
                        <a:pt x="243240" y="31245"/>
                        <a:pt x="242394" y="35393"/>
                        <a:pt x="240701" y="39562"/>
                      </a:cubicBezTo>
                      <a:cubicBezTo>
                        <a:pt x="239009" y="43731"/>
                        <a:pt x="236512" y="48250"/>
                        <a:pt x="233210" y="53121"/>
                      </a:cubicBezTo>
                      <a:lnTo>
                        <a:pt x="206216" y="93364"/>
                      </a:lnTo>
                      <a:lnTo>
                        <a:pt x="198910" y="88659"/>
                      </a:lnTo>
                      <a:lnTo>
                        <a:pt x="222933" y="52254"/>
                      </a:lnTo>
                      <a:cubicBezTo>
                        <a:pt x="219796" y="53327"/>
                        <a:pt x="216700" y="53864"/>
                        <a:pt x="213646" y="53864"/>
                      </a:cubicBezTo>
                      <a:cubicBezTo>
                        <a:pt x="206546" y="53864"/>
                        <a:pt x="200582" y="51305"/>
                        <a:pt x="195753" y="46187"/>
                      </a:cubicBezTo>
                      <a:cubicBezTo>
                        <a:pt x="190924" y="41069"/>
                        <a:pt x="188509" y="34795"/>
                        <a:pt x="188509" y="27365"/>
                      </a:cubicBezTo>
                      <a:cubicBezTo>
                        <a:pt x="188509" y="19523"/>
                        <a:pt x="191192" y="13002"/>
                        <a:pt x="196558" y="7801"/>
                      </a:cubicBezTo>
                      <a:cubicBezTo>
                        <a:pt x="201924" y="2600"/>
                        <a:pt x="208486" y="0"/>
                        <a:pt x="216246" y="0"/>
                      </a:cubicBezTo>
                      <a:close/>
                      <a:moveTo>
                        <a:pt x="168516" y="0"/>
                      </a:moveTo>
                      <a:lnTo>
                        <a:pt x="170250" y="0"/>
                      </a:lnTo>
                      <a:lnTo>
                        <a:pt x="170250" y="61912"/>
                      </a:lnTo>
                      <a:lnTo>
                        <a:pt x="181023" y="61912"/>
                      </a:lnTo>
                      <a:lnTo>
                        <a:pt x="181023" y="70456"/>
                      </a:lnTo>
                      <a:lnTo>
                        <a:pt x="170250" y="70456"/>
                      </a:lnTo>
                      <a:lnTo>
                        <a:pt x="170250" y="91135"/>
                      </a:lnTo>
                      <a:lnTo>
                        <a:pt x="161458" y="91135"/>
                      </a:lnTo>
                      <a:lnTo>
                        <a:pt x="161458" y="70456"/>
                      </a:lnTo>
                      <a:lnTo>
                        <a:pt x="118862" y="70456"/>
                      </a:lnTo>
                      <a:close/>
                      <a:moveTo>
                        <a:pt x="82896" y="0"/>
                      </a:moveTo>
                      <a:cubicBezTo>
                        <a:pt x="90738" y="0"/>
                        <a:pt x="97198" y="2662"/>
                        <a:pt x="102275" y="7987"/>
                      </a:cubicBezTo>
                      <a:cubicBezTo>
                        <a:pt x="107351" y="13311"/>
                        <a:pt x="109890" y="19688"/>
                        <a:pt x="109890" y="27118"/>
                      </a:cubicBezTo>
                      <a:cubicBezTo>
                        <a:pt x="109890" y="31245"/>
                        <a:pt x="109044" y="35393"/>
                        <a:pt x="107351" y="39562"/>
                      </a:cubicBezTo>
                      <a:cubicBezTo>
                        <a:pt x="105659" y="43731"/>
                        <a:pt x="103162" y="48250"/>
                        <a:pt x="99860" y="53121"/>
                      </a:cubicBezTo>
                      <a:lnTo>
                        <a:pt x="72866" y="93364"/>
                      </a:lnTo>
                      <a:lnTo>
                        <a:pt x="65560" y="88659"/>
                      </a:lnTo>
                      <a:lnTo>
                        <a:pt x="89583" y="52254"/>
                      </a:lnTo>
                      <a:cubicBezTo>
                        <a:pt x="86446" y="53327"/>
                        <a:pt x="83350" y="53864"/>
                        <a:pt x="80296" y="53864"/>
                      </a:cubicBezTo>
                      <a:cubicBezTo>
                        <a:pt x="73196" y="53864"/>
                        <a:pt x="67232" y="51305"/>
                        <a:pt x="62403" y="46187"/>
                      </a:cubicBezTo>
                      <a:cubicBezTo>
                        <a:pt x="57574" y="41069"/>
                        <a:pt x="55159" y="34795"/>
                        <a:pt x="55159" y="27365"/>
                      </a:cubicBezTo>
                      <a:cubicBezTo>
                        <a:pt x="55159" y="19523"/>
                        <a:pt x="57842" y="13002"/>
                        <a:pt x="63208" y="7801"/>
                      </a:cubicBezTo>
                      <a:cubicBezTo>
                        <a:pt x="68574" y="2600"/>
                        <a:pt x="75136" y="0"/>
                        <a:pt x="828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 sz="1000" dirty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10485121" y="5621357"/>
                <a:ext cx="767159" cy="375344"/>
              </a:xfrm>
              <a:custGeom>
                <a:avLst/>
                <a:gdLst>
                  <a:gd name="T0" fmla="*/ 1570 w 4145"/>
                  <a:gd name="T1" fmla="*/ 1639 h 2028"/>
                  <a:gd name="T2" fmla="*/ 2148 w 4145"/>
                  <a:gd name="T3" fmla="*/ 1641 h 2028"/>
                  <a:gd name="T4" fmla="*/ 853 w 4145"/>
                  <a:gd name="T5" fmla="*/ 1237 h 2028"/>
                  <a:gd name="T6" fmla="*/ 1041 w 4145"/>
                  <a:gd name="T7" fmla="*/ 1442 h 2028"/>
                  <a:gd name="T8" fmla="*/ 898 w 4145"/>
                  <a:gd name="T9" fmla="*/ 1273 h 2028"/>
                  <a:gd name="T10" fmla="*/ 949 w 4145"/>
                  <a:gd name="T11" fmla="*/ 1423 h 2028"/>
                  <a:gd name="T12" fmla="*/ 1157 w 4145"/>
                  <a:gd name="T13" fmla="*/ 1161 h 2028"/>
                  <a:gd name="T14" fmla="*/ 1195 w 4145"/>
                  <a:gd name="T15" fmla="*/ 1417 h 2028"/>
                  <a:gd name="T16" fmla="*/ 1441 w 4145"/>
                  <a:gd name="T17" fmla="*/ 1138 h 2028"/>
                  <a:gd name="T18" fmla="*/ 1315 w 4145"/>
                  <a:gd name="T19" fmla="*/ 1385 h 2028"/>
                  <a:gd name="T20" fmla="*/ 1414 w 4145"/>
                  <a:gd name="T21" fmla="*/ 1357 h 2028"/>
                  <a:gd name="T22" fmla="*/ 1309 w 4145"/>
                  <a:gd name="T23" fmla="*/ 1121 h 2028"/>
                  <a:gd name="T24" fmla="*/ 1508 w 4145"/>
                  <a:gd name="T25" fmla="*/ 1231 h 2028"/>
                  <a:gd name="T26" fmla="*/ 1607 w 4145"/>
                  <a:gd name="T27" fmla="*/ 1311 h 2028"/>
                  <a:gd name="T28" fmla="*/ 1511 w 4145"/>
                  <a:gd name="T29" fmla="*/ 1071 h 2028"/>
                  <a:gd name="T30" fmla="*/ 1696 w 4145"/>
                  <a:gd name="T31" fmla="*/ 1325 h 2028"/>
                  <a:gd name="T32" fmla="*/ 1785 w 4145"/>
                  <a:gd name="T33" fmla="*/ 1282 h 2028"/>
                  <a:gd name="T34" fmla="*/ 1661 w 4145"/>
                  <a:gd name="T35" fmla="*/ 1036 h 2028"/>
                  <a:gd name="T36" fmla="*/ 1879 w 4145"/>
                  <a:gd name="T37" fmla="*/ 1293 h 2028"/>
                  <a:gd name="T38" fmla="*/ 1967 w 4145"/>
                  <a:gd name="T39" fmla="*/ 1249 h 2028"/>
                  <a:gd name="T40" fmla="*/ 1496 w 4145"/>
                  <a:gd name="T41" fmla="*/ 994 h 2028"/>
                  <a:gd name="T42" fmla="*/ 2510 w 4145"/>
                  <a:gd name="T43" fmla="*/ 1168 h 2028"/>
                  <a:gd name="T44" fmla="*/ 2713 w 4145"/>
                  <a:gd name="T45" fmla="*/ 1098 h 2028"/>
                  <a:gd name="T46" fmla="*/ 2917 w 4145"/>
                  <a:gd name="T47" fmla="*/ 1103 h 2028"/>
                  <a:gd name="T48" fmla="*/ 2084 w 4145"/>
                  <a:gd name="T49" fmla="*/ 1004 h 2028"/>
                  <a:gd name="T50" fmla="*/ 2122 w 4145"/>
                  <a:gd name="T51" fmla="*/ 1252 h 2028"/>
                  <a:gd name="T52" fmla="*/ 2222 w 4145"/>
                  <a:gd name="T53" fmla="*/ 983 h 2028"/>
                  <a:gd name="T54" fmla="*/ 2324 w 4145"/>
                  <a:gd name="T55" fmla="*/ 962 h 2028"/>
                  <a:gd name="T56" fmla="*/ 2399 w 4145"/>
                  <a:gd name="T57" fmla="*/ 977 h 2028"/>
                  <a:gd name="T58" fmla="*/ 3391 w 4145"/>
                  <a:gd name="T59" fmla="*/ 962 h 2028"/>
                  <a:gd name="T60" fmla="*/ 2224 w 4145"/>
                  <a:gd name="T61" fmla="*/ 933 h 2028"/>
                  <a:gd name="T62" fmla="*/ 4030 w 4145"/>
                  <a:gd name="T63" fmla="*/ 858 h 2028"/>
                  <a:gd name="T64" fmla="*/ 2634 w 4145"/>
                  <a:gd name="T65" fmla="*/ 904 h 2028"/>
                  <a:gd name="T66" fmla="*/ 1520 w 4145"/>
                  <a:gd name="T67" fmla="*/ 825 h 2028"/>
                  <a:gd name="T68" fmla="*/ 3505 w 4145"/>
                  <a:gd name="T69" fmla="*/ 858 h 2028"/>
                  <a:gd name="T70" fmla="*/ 2256 w 4145"/>
                  <a:gd name="T71" fmla="*/ 834 h 2028"/>
                  <a:gd name="T72" fmla="*/ 3023 w 4145"/>
                  <a:gd name="T73" fmla="*/ 810 h 2028"/>
                  <a:gd name="T74" fmla="*/ 2852 w 4145"/>
                  <a:gd name="T75" fmla="*/ 749 h 2028"/>
                  <a:gd name="T76" fmla="*/ 1528 w 4145"/>
                  <a:gd name="T77" fmla="*/ 723 h 2028"/>
                  <a:gd name="T78" fmla="*/ 2326 w 4145"/>
                  <a:gd name="T79" fmla="*/ 722 h 2028"/>
                  <a:gd name="T80" fmla="*/ 1868 w 4145"/>
                  <a:gd name="T81" fmla="*/ 623 h 2028"/>
                  <a:gd name="T82" fmla="*/ 1889 w 4145"/>
                  <a:gd name="T83" fmla="*/ 615 h 2028"/>
                  <a:gd name="T84" fmla="*/ 3058 w 4145"/>
                  <a:gd name="T85" fmla="*/ 561 h 2028"/>
                  <a:gd name="T86" fmla="*/ 3742 w 4145"/>
                  <a:gd name="T87" fmla="*/ 532 h 2028"/>
                  <a:gd name="T88" fmla="*/ 3531 w 4145"/>
                  <a:gd name="T89" fmla="*/ 489 h 2028"/>
                  <a:gd name="T90" fmla="*/ 3340 w 4145"/>
                  <a:gd name="T91" fmla="*/ 482 h 2028"/>
                  <a:gd name="T92" fmla="*/ 1579 w 4145"/>
                  <a:gd name="T93" fmla="*/ 480 h 2028"/>
                  <a:gd name="T94" fmla="*/ 1500 w 4145"/>
                  <a:gd name="T95" fmla="*/ 591 h 2028"/>
                  <a:gd name="T96" fmla="*/ 1446 w 4145"/>
                  <a:gd name="T97" fmla="*/ 662 h 2028"/>
                  <a:gd name="T98" fmla="*/ 2751 w 4145"/>
                  <a:gd name="T99" fmla="*/ 448 h 2028"/>
                  <a:gd name="T100" fmla="*/ 2624 w 4145"/>
                  <a:gd name="T101" fmla="*/ 436 h 2028"/>
                  <a:gd name="T102" fmla="*/ 2538 w 4145"/>
                  <a:gd name="T103" fmla="*/ 392 h 2028"/>
                  <a:gd name="T104" fmla="*/ 1702 w 4145"/>
                  <a:gd name="T105" fmla="*/ 576 h 2028"/>
                  <a:gd name="T106" fmla="*/ 1882 w 4145"/>
                  <a:gd name="T107" fmla="*/ 395 h 2028"/>
                  <a:gd name="T108" fmla="*/ 2543 w 4145"/>
                  <a:gd name="T109" fmla="*/ 479 h 2028"/>
                  <a:gd name="T110" fmla="*/ 1824 w 4145"/>
                  <a:gd name="T111" fmla="*/ 532 h 2028"/>
                  <a:gd name="T112" fmla="*/ 1937 w 4145"/>
                  <a:gd name="T113" fmla="*/ 497 h 2028"/>
                  <a:gd name="T114" fmla="*/ 2110 w 4145"/>
                  <a:gd name="T115" fmla="*/ 415 h 2028"/>
                  <a:gd name="T116" fmla="*/ 2292 w 4145"/>
                  <a:gd name="T117" fmla="*/ 296 h 2028"/>
                  <a:gd name="T118" fmla="*/ 2444 w 4145"/>
                  <a:gd name="T119" fmla="*/ 264 h 2028"/>
                  <a:gd name="T120" fmla="*/ 3207 w 4145"/>
                  <a:gd name="T121" fmla="*/ 309 h 2028"/>
                  <a:gd name="T122" fmla="*/ 2753 w 4145"/>
                  <a:gd name="T123" fmla="*/ 81 h 2028"/>
                  <a:gd name="T124" fmla="*/ 2386 w 4145"/>
                  <a:gd name="T125" fmla="*/ 283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145" h="2028">
                    <a:moveTo>
                      <a:pt x="648" y="1805"/>
                    </a:moveTo>
                    <a:lnTo>
                      <a:pt x="620" y="1812"/>
                    </a:lnTo>
                    <a:lnTo>
                      <a:pt x="597" y="1826"/>
                    </a:lnTo>
                    <a:lnTo>
                      <a:pt x="579" y="1847"/>
                    </a:lnTo>
                    <a:lnTo>
                      <a:pt x="567" y="1873"/>
                    </a:lnTo>
                    <a:lnTo>
                      <a:pt x="562" y="1900"/>
                    </a:lnTo>
                    <a:lnTo>
                      <a:pt x="562" y="2028"/>
                    </a:lnTo>
                    <a:lnTo>
                      <a:pt x="734" y="2028"/>
                    </a:lnTo>
                    <a:lnTo>
                      <a:pt x="734" y="1879"/>
                    </a:lnTo>
                    <a:lnTo>
                      <a:pt x="731" y="1858"/>
                    </a:lnTo>
                    <a:lnTo>
                      <a:pt x="722" y="1838"/>
                    </a:lnTo>
                    <a:lnTo>
                      <a:pt x="708" y="1821"/>
                    </a:lnTo>
                    <a:lnTo>
                      <a:pt x="690" y="1811"/>
                    </a:lnTo>
                    <a:lnTo>
                      <a:pt x="670" y="1805"/>
                    </a:lnTo>
                    <a:lnTo>
                      <a:pt x="648" y="1805"/>
                    </a:lnTo>
                    <a:close/>
                    <a:moveTo>
                      <a:pt x="1032" y="1753"/>
                    </a:moveTo>
                    <a:lnTo>
                      <a:pt x="1006" y="1759"/>
                    </a:lnTo>
                    <a:lnTo>
                      <a:pt x="982" y="1773"/>
                    </a:lnTo>
                    <a:lnTo>
                      <a:pt x="962" y="1789"/>
                    </a:lnTo>
                    <a:lnTo>
                      <a:pt x="947" y="1812"/>
                    </a:lnTo>
                    <a:lnTo>
                      <a:pt x="936" y="1837"/>
                    </a:lnTo>
                    <a:lnTo>
                      <a:pt x="933" y="1864"/>
                    </a:lnTo>
                    <a:lnTo>
                      <a:pt x="933" y="2028"/>
                    </a:lnTo>
                    <a:lnTo>
                      <a:pt x="1132" y="2028"/>
                    </a:lnTo>
                    <a:lnTo>
                      <a:pt x="1132" y="1841"/>
                    </a:lnTo>
                    <a:lnTo>
                      <a:pt x="1128" y="1815"/>
                    </a:lnTo>
                    <a:lnTo>
                      <a:pt x="1119" y="1793"/>
                    </a:lnTo>
                    <a:lnTo>
                      <a:pt x="1102" y="1774"/>
                    </a:lnTo>
                    <a:lnTo>
                      <a:pt x="1082" y="1761"/>
                    </a:lnTo>
                    <a:lnTo>
                      <a:pt x="1058" y="1753"/>
                    </a:lnTo>
                    <a:lnTo>
                      <a:pt x="1032" y="1753"/>
                    </a:lnTo>
                    <a:close/>
                    <a:moveTo>
                      <a:pt x="1570" y="1639"/>
                    </a:moveTo>
                    <a:lnTo>
                      <a:pt x="1538" y="1639"/>
                    </a:lnTo>
                    <a:lnTo>
                      <a:pt x="1506" y="1647"/>
                    </a:lnTo>
                    <a:lnTo>
                      <a:pt x="1478" y="1660"/>
                    </a:lnTo>
                    <a:lnTo>
                      <a:pt x="1452" y="1679"/>
                    </a:lnTo>
                    <a:lnTo>
                      <a:pt x="1430" y="1703"/>
                    </a:lnTo>
                    <a:lnTo>
                      <a:pt x="1415" y="1730"/>
                    </a:lnTo>
                    <a:lnTo>
                      <a:pt x="1405" y="1761"/>
                    </a:lnTo>
                    <a:lnTo>
                      <a:pt x="1400" y="1793"/>
                    </a:lnTo>
                    <a:lnTo>
                      <a:pt x="1400" y="2028"/>
                    </a:lnTo>
                    <a:lnTo>
                      <a:pt x="1677" y="2028"/>
                    </a:lnTo>
                    <a:lnTo>
                      <a:pt x="1677" y="1761"/>
                    </a:lnTo>
                    <a:lnTo>
                      <a:pt x="1672" y="1729"/>
                    </a:lnTo>
                    <a:lnTo>
                      <a:pt x="1663" y="1701"/>
                    </a:lnTo>
                    <a:lnTo>
                      <a:pt x="1646" y="1677"/>
                    </a:lnTo>
                    <a:lnTo>
                      <a:pt x="1625" y="1659"/>
                    </a:lnTo>
                    <a:lnTo>
                      <a:pt x="1599" y="1645"/>
                    </a:lnTo>
                    <a:lnTo>
                      <a:pt x="1570" y="1639"/>
                    </a:lnTo>
                    <a:close/>
                    <a:moveTo>
                      <a:pt x="2090" y="1635"/>
                    </a:moveTo>
                    <a:lnTo>
                      <a:pt x="2055" y="1642"/>
                    </a:lnTo>
                    <a:lnTo>
                      <a:pt x="2023" y="1660"/>
                    </a:lnTo>
                    <a:lnTo>
                      <a:pt x="1997" y="1683"/>
                    </a:lnTo>
                    <a:lnTo>
                      <a:pt x="1976" y="1712"/>
                    </a:lnTo>
                    <a:lnTo>
                      <a:pt x="1964" y="1745"/>
                    </a:lnTo>
                    <a:lnTo>
                      <a:pt x="1959" y="1780"/>
                    </a:lnTo>
                    <a:lnTo>
                      <a:pt x="1959" y="2028"/>
                    </a:lnTo>
                    <a:lnTo>
                      <a:pt x="2221" y="2028"/>
                    </a:lnTo>
                    <a:lnTo>
                      <a:pt x="2221" y="1750"/>
                    </a:lnTo>
                    <a:lnTo>
                      <a:pt x="2218" y="1720"/>
                    </a:lnTo>
                    <a:lnTo>
                      <a:pt x="2207" y="1694"/>
                    </a:lnTo>
                    <a:lnTo>
                      <a:pt x="2192" y="1671"/>
                    </a:lnTo>
                    <a:lnTo>
                      <a:pt x="2172" y="1653"/>
                    </a:lnTo>
                    <a:lnTo>
                      <a:pt x="2148" y="1641"/>
                    </a:lnTo>
                    <a:lnTo>
                      <a:pt x="2120" y="1635"/>
                    </a:lnTo>
                    <a:lnTo>
                      <a:pt x="2090" y="1635"/>
                    </a:lnTo>
                    <a:close/>
                    <a:moveTo>
                      <a:pt x="2618" y="1581"/>
                    </a:moveTo>
                    <a:lnTo>
                      <a:pt x="2584" y="1581"/>
                    </a:lnTo>
                    <a:lnTo>
                      <a:pt x="2551" y="1589"/>
                    </a:lnTo>
                    <a:lnTo>
                      <a:pt x="2520" y="1603"/>
                    </a:lnTo>
                    <a:lnTo>
                      <a:pt x="2494" y="1624"/>
                    </a:lnTo>
                    <a:lnTo>
                      <a:pt x="2472" y="1648"/>
                    </a:lnTo>
                    <a:lnTo>
                      <a:pt x="2453" y="1677"/>
                    </a:lnTo>
                    <a:lnTo>
                      <a:pt x="2443" y="1709"/>
                    </a:lnTo>
                    <a:lnTo>
                      <a:pt x="2440" y="1742"/>
                    </a:lnTo>
                    <a:lnTo>
                      <a:pt x="2440" y="2028"/>
                    </a:lnTo>
                    <a:lnTo>
                      <a:pt x="2730" y="2028"/>
                    </a:lnTo>
                    <a:lnTo>
                      <a:pt x="2730" y="1709"/>
                    </a:lnTo>
                    <a:lnTo>
                      <a:pt x="2725" y="1676"/>
                    </a:lnTo>
                    <a:lnTo>
                      <a:pt x="2715" y="1647"/>
                    </a:lnTo>
                    <a:lnTo>
                      <a:pt x="2698" y="1622"/>
                    </a:lnTo>
                    <a:lnTo>
                      <a:pt x="2675" y="1603"/>
                    </a:lnTo>
                    <a:lnTo>
                      <a:pt x="2648" y="1587"/>
                    </a:lnTo>
                    <a:lnTo>
                      <a:pt x="2618" y="1581"/>
                    </a:lnTo>
                    <a:close/>
                    <a:moveTo>
                      <a:pt x="806" y="1244"/>
                    </a:moveTo>
                    <a:lnTo>
                      <a:pt x="754" y="1259"/>
                    </a:lnTo>
                    <a:lnTo>
                      <a:pt x="752" y="1294"/>
                    </a:lnTo>
                    <a:lnTo>
                      <a:pt x="806" y="1281"/>
                    </a:lnTo>
                    <a:lnTo>
                      <a:pt x="806" y="1244"/>
                    </a:lnTo>
                    <a:close/>
                    <a:moveTo>
                      <a:pt x="965" y="1240"/>
                    </a:moveTo>
                    <a:lnTo>
                      <a:pt x="965" y="1241"/>
                    </a:lnTo>
                    <a:lnTo>
                      <a:pt x="953" y="1244"/>
                    </a:lnTo>
                    <a:lnTo>
                      <a:pt x="953" y="1243"/>
                    </a:lnTo>
                    <a:lnTo>
                      <a:pt x="965" y="1240"/>
                    </a:lnTo>
                    <a:close/>
                    <a:moveTo>
                      <a:pt x="904" y="1221"/>
                    </a:moveTo>
                    <a:lnTo>
                      <a:pt x="853" y="1237"/>
                    </a:lnTo>
                    <a:lnTo>
                      <a:pt x="851" y="1270"/>
                    </a:lnTo>
                    <a:lnTo>
                      <a:pt x="904" y="1256"/>
                    </a:lnTo>
                    <a:lnTo>
                      <a:pt x="904" y="1221"/>
                    </a:lnTo>
                    <a:close/>
                    <a:moveTo>
                      <a:pt x="1098" y="1218"/>
                    </a:moveTo>
                    <a:lnTo>
                      <a:pt x="1076" y="1221"/>
                    </a:lnTo>
                    <a:lnTo>
                      <a:pt x="1053" y="1226"/>
                    </a:lnTo>
                    <a:lnTo>
                      <a:pt x="1032" y="1231"/>
                    </a:lnTo>
                    <a:lnTo>
                      <a:pt x="1029" y="1237"/>
                    </a:lnTo>
                    <a:lnTo>
                      <a:pt x="1026" y="1243"/>
                    </a:lnTo>
                    <a:lnTo>
                      <a:pt x="1026" y="1247"/>
                    </a:lnTo>
                    <a:lnTo>
                      <a:pt x="1022" y="1252"/>
                    </a:lnTo>
                    <a:lnTo>
                      <a:pt x="1017" y="1255"/>
                    </a:lnTo>
                    <a:lnTo>
                      <a:pt x="1014" y="1261"/>
                    </a:lnTo>
                    <a:lnTo>
                      <a:pt x="1011" y="1267"/>
                    </a:lnTo>
                    <a:lnTo>
                      <a:pt x="1008" y="1451"/>
                    </a:lnTo>
                    <a:lnTo>
                      <a:pt x="1015" y="1449"/>
                    </a:lnTo>
                    <a:lnTo>
                      <a:pt x="1012" y="1445"/>
                    </a:lnTo>
                    <a:lnTo>
                      <a:pt x="1012" y="1442"/>
                    </a:lnTo>
                    <a:lnTo>
                      <a:pt x="1014" y="1437"/>
                    </a:lnTo>
                    <a:lnTo>
                      <a:pt x="1018" y="1434"/>
                    </a:lnTo>
                    <a:lnTo>
                      <a:pt x="1020" y="1423"/>
                    </a:lnTo>
                    <a:lnTo>
                      <a:pt x="1022" y="1416"/>
                    </a:lnTo>
                    <a:lnTo>
                      <a:pt x="1023" y="1411"/>
                    </a:lnTo>
                    <a:lnTo>
                      <a:pt x="1025" y="1408"/>
                    </a:lnTo>
                    <a:lnTo>
                      <a:pt x="1026" y="1407"/>
                    </a:lnTo>
                    <a:lnTo>
                      <a:pt x="1028" y="1410"/>
                    </a:lnTo>
                    <a:lnTo>
                      <a:pt x="1031" y="1414"/>
                    </a:lnTo>
                    <a:lnTo>
                      <a:pt x="1032" y="1420"/>
                    </a:lnTo>
                    <a:lnTo>
                      <a:pt x="1034" y="1430"/>
                    </a:lnTo>
                    <a:lnTo>
                      <a:pt x="1038" y="1434"/>
                    </a:lnTo>
                    <a:lnTo>
                      <a:pt x="1040" y="1437"/>
                    </a:lnTo>
                    <a:lnTo>
                      <a:pt x="1041" y="1442"/>
                    </a:lnTo>
                    <a:lnTo>
                      <a:pt x="1040" y="1446"/>
                    </a:lnTo>
                    <a:lnTo>
                      <a:pt x="1049" y="1445"/>
                    </a:lnTo>
                    <a:lnTo>
                      <a:pt x="1060" y="1445"/>
                    </a:lnTo>
                    <a:lnTo>
                      <a:pt x="1069" y="1443"/>
                    </a:lnTo>
                    <a:lnTo>
                      <a:pt x="1069" y="1436"/>
                    </a:lnTo>
                    <a:lnTo>
                      <a:pt x="1069" y="1430"/>
                    </a:lnTo>
                    <a:lnTo>
                      <a:pt x="1073" y="1422"/>
                    </a:lnTo>
                    <a:lnTo>
                      <a:pt x="1075" y="1413"/>
                    </a:lnTo>
                    <a:lnTo>
                      <a:pt x="1076" y="1405"/>
                    </a:lnTo>
                    <a:lnTo>
                      <a:pt x="1078" y="1401"/>
                    </a:lnTo>
                    <a:lnTo>
                      <a:pt x="1079" y="1401"/>
                    </a:lnTo>
                    <a:lnTo>
                      <a:pt x="1081" y="1402"/>
                    </a:lnTo>
                    <a:lnTo>
                      <a:pt x="1082" y="1405"/>
                    </a:lnTo>
                    <a:lnTo>
                      <a:pt x="1084" y="1413"/>
                    </a:lnTo>
                    <a:lnTo>
                      <a:pt x="1087" y="1422"/>
                    </a:lnTo>
                    <a:lnTo>
                      <a:pt x="1090" y="1426"/>
                    </a:lnTo>
                    <a:lnTo>
                      <a:pt x="1091" y="1431"/>
                    </a:lnTo>
                    <a:lnTo>
                      <a:pt x="1091" y="1436"/>
                    </a:lnTo>
                    <a:lnTo>
                      <a:pt x="1104" y="1436"/>
                    </a:lnTo>
                    <a:lnTo>
                      <a:pt x="1113" y="1240"/>
                    </a:lnTo>
                    <a:lnTo>
                      <a:pt x="1105" y="1237"/>
                    </a:lnTo>
                    <a:lnTo>
                      <a:pt x="1102" y="1232"/>
                    </a:lnTo>
                    <a:lnTo>
                      <a:pt x="1099" y="1227"/>
                    </a:lnTo>
                    <a:lnTo>
                      <a:pt x="1098" y="1218"/>
                    </a:lnTo>
                    <a:close/>
                    <a:moveTo>
                      <a:pt x="1006" y="1196"/>
                    </a:moveTo>
                    <a:lnTo>
                      <a:pt x="953" y="1211"/>
                    </a:lnTo>
                    <a:lnTo>
                      <a:pt x="953" y="1243"/>
                    </a:lnTo>
                    <a:lnTo>
                      <a:pt x="911" y="1252"/>
                    </a:lnTo>
                    <a:lnTo>
                      <a:pt x="906" y="1258"/>
                    </a:lnTo>
                    <a:lnTo>
                      <a:pt x="904" y="1264"/>
                    </a:lnTo>
                    <a:lnTo>
                      <a:pt x="903" y="1270"/>
                    </a:lnTo>
                    <a:lnTo>
                      <a:pt x="898" y="1273"/>
                    </a:lnTo>
                    <a:lnTo>
                      <a:pt x="894" y="1278"/>
                    </a:lnTo>
                    <a:lnTo>
                      <a:pt x="891" y="1282"/>
                    </a:lnTo>
                    <a:lnTo>
                      <a:pt x="889" y="1288"/>
                    </a:lnTo>
                    <a:lnTo>
                      <a:pt x="885" y="1472"/>
                    </a:lnTo>
                    <a:lnTo>
                      <a:pt x="892" y="1471"/>
                    </a:lnTo>
                    <a:lnTo>
                      <a:pt x="889" y="1467"/>
                    </a:lnTo>
                    <a:lnTo>
                      <a:pt x="889" y="1463"/>
                    </a:lnTo>
                    <a:lnTo>
                      <a:pt x="892" y="1460"/>
                    </a:lnTo>
                    <a:lnTo>
                      <a:pt x="895" y="1455"/>
                    </a:lnTo>
                    <a:lnTo>
                      <a:pt x="897" y="1446"/>
                    </a:lnTo>
                    <a:lnTo>
                      <a:pt x="898" y="1439"/>
                    </a:lnTo>
                    <a:lnTo>
                      <a:pt x="900" y="1433"/>
                    </a:lnTo>
                    <a:lnTo>
                      <a:pt x="901" y="1430"/>
                    </a:lnTo>
                    <a:lnTo>
                      <a:pt x="904" y="1430"/>
                    </a:lnTo>
                    <a:lnTo>
                      <a:pt x="906" y="1431"/>
                    </a:lnTo>
                    <a:lnTo>
                      <a:pt x="908" y="1436"/>
                    </a:lnTo>
                    <a:lnTo>
                      <a:pt x="909" y="1443"/>
                    </a:lnTo>
                    <a:lnTo>
                      <a:pt x="912" y="1452"/>
                    </a:lnTo>
                    <a:lnTo>
                      <a:pt x="915" y="1455"/>
                    </a:lnTo>
                    <a:lnTo>
                      <a:pt x="918" y="1460"/>
                    </a:lnTo>
                    <a:lnTo>
                      <a:pt x="918" y="1464"/>
                    </a:lnTo>
                    <a:lnTo>
                      <a:pt x="917" y="1469"/>
                    </a:lnTo>
                    <a:lnTo>
                      <a:pt x="927" y="1466"/>
                    </a:lnTo>
                    <a:lnTo>
                      <a:pt x="936" y="1464"/>
                    </a:lnTo>
                    <a:lnTo>
                      <a:pt x="935" y="1458"/>
                    </a:lnTo>
                    <a:lnTo>
                      <a:pt x="936" y="1451"/>
                    </a:lnTo>
                    <a:lnTo>
                      <a:pt x="939" y="1443"/>
                    </a:lnTo>
                    <a:lnTo>
                      <a:pt x="942" y="1434"/>
                    </a:lnTo>
                    <a:lnTo>
                      <a:pt x="944" y="1428"/>
                    </a:lnTo>
                    <a:lnTo>
                      <a:pt x="946" y="1423"/>
                    </a:lnTo>
                    <a:lnTo>
                      <a:pt x="947" y="1422"/>
                    </a:lnTo>
                    <a:lnTo>
                      <a:pt x="949" y="1423"/>
                    </a:lnTo>
                    <a:lnTo>
                      <a:pt x="950" y="1428"/>
                    </a:lnTo>
                    <a:lnTo>
                      <a:pt x="952" y="1434"/>
                    </a:lnTo>
                    <a:lnTo>
                      <a:pt x="953" y="1445"/>
                    </a:lnTo>
                    <a:lnTo>
                      <a:pt x="956" y="1448"/>
                    </a:lnTo>
                    <a:lnTo>
                      <a:pt x="959" y="1452"/>
                    </a:lnTo>
                    <a:lnTo>
                      <a:pt x="959" y="1458"/>
                    </a:lnTo>
                    <a:lnTo>
                      <a:pt x="971" y="1457"/>
                    </a:lnTo>
                    <a:lnTo>
                      <a:pt x="980" y="1261"/>
                    </a:lnTo>
                    <a:lnTo>
                      <a:pt x="976" y="1259"/>
                    </a:lnTo>
                    <a:lnTo>
                      <a:pt x="973" y="1259"/>
                    </a:lnTo>
                    <a:lnTo>
                      <a:pt x="970" y="1253"/>
                    </a:lnTo>
                    <a:lnTo>
                      <a:pt x="967" y="1249"/>
                    </a:lnTo>
                    <a:lnTo>
                      <a:pt x="965" y="1241"/>
                    </a:lnTo>
                    <a:lnTo>
                      <a:pt x="1006" y="1232"/>
                    </a:lnTo>
                    <a:lnTo>
                      <a:pt x="1006" y="1196"/>
                    </a:lnTo>
                    <a:close/>
                    <a:moveTo>
                      <a:pt x="1195" y="1185"/>
                    </a:moveTo>
                    <a:lnTo>
                      <a:pt x="1167" y="1193"/>
                    </a:lnTo>
                    <a:lnTo>
                      <a:pt x="1169" y="1190"/>
                    </a:lnTo>
                    <a:lnTo>
                      <a:pt x="1190" y="1186"/>
                    </a:lnTo>
                    <a:lnTo>
                      <a:pt x="1195" y="1185"/>
                    </a:lnTo>
                    <a:close/>
                    <a:moveTo>
                      <a:pt x="1107" y="1171"/>
                    </a:moveTo>
                    <a:lnTo>
                      <a:pt x="1055" y="1186"/>
                    </a:lnTo>
                    <a:lnTo>
                      <a:pt x="1053" y="1220"/>
                    </a:lnTo>
                    <a:lnTo>
                      <a:pt x="1107" y="1206"/>
                    </a:lnTo>
                    <a:lnTo>
                      <a:pt x="1107" y="1171"/>
                    </a:lnTo>
                    <a:close/>
                    <a:moveTo>
                      <a:pt x="892" y="1150"/>
                    </a:moveTo>
                    <a:lnTo>
                      <a:pt x="792" y="1177"/>
                    </a:lnTo>
                    <a:lnTo>
                      <a:pt x="853" y="1223"/>
                    </a:lnTo>
                    <a:lnTo>
                      <a:pt x="946" y="1199"/>
                    </a:lnTo>
                    <a:lnTo>
                      <a:pt x="892" y="1150"/>
                    </a:lnTo>
                    <a:close/>
                    <a:moveTo>
                      <a:pt x="1207" y="1145"/>
                    </a:moveTo>
                    <a:lnTo>
                      <a:pt x="1157" y="1161"/>
                    </a:lnTo>
                    <a:lnTo>
                      <a:pt x="1155" y="1196"/>
                    </a:lnTo>
                    <a:lnTo>
                      <a:pt x="1167" y="1193"/>
                    </a:lnTo>
                    <a:lnTo>
                      <a:pt x="1164" y="1196"/>
                    </a:lnTo>
                    <a:lnTo>
                      <a:pt x="1161" y="1202"/>
                    </a:lnTo>
                    <a:lnTo>
                      <a:pt x="1161" y="1208"/>
                    </a:lnTo>
                    <a:lnTo>
                      <a:pt x="1157" y="1211"/>
                    </a:lnTo>
                    <a:lnTo>
                      <a:pt x="1152" y="1215"/>
                    </a:lnTo>
                    <a:lnTo>
                      <a:pt x="1149" y="1220"/>
                    </a:lnTo>
                    <a:lnTo>
                      <a:pt x="1146" y="1226"/>
                    </a:lnTo>
                    <a:lnTo>
                      <a:pt x="1146" y="1291"/>
                    </a:lnTo>
                    <a:lnTo>
                      <a:pt x="1145" y="1360"/>
                    </a:lnTo>
                    <a:lnTo>
                      <a:pt x="1143" y="1425"/>
                    </a:lnTo>
                    <a:lnTo>
                      <a:pt x="1151" y="1423"/>
                    </a:lnTo>
                    <a:lnTo>
                      <a:pt x="1148" y="1419"/>
                    </a:lnTo>
                    <a:lnTo>
                      <a:pt x="1148" y="1416"/>
                    </a:lnTo>
                    <a:lnTo>
                      <a:pt x="1149" y="1411"/>
                    </a:lnTo>
                    <a:lnTo>
                      <a:pt x="1154" y="1408"/>
                    </a:lnTo>
                    <a:lnTo>
                      <a:pt x="1155" y="1398"/>
                    </a:lnTo>
                    <a:lnTo>
                      <a:pt x="1157" y="1390"/>
                    </a:lnTo>
                    <a:lnTo>
                      <a:pt x="1158" y="1385"/>
                    </a:lnTo>
                    <a:lnTo>
                      <a:pt x="1160" y="1382"/>
                    </a:lnTo>
                    <a:lnTo>
                      <a:pt x="1161" y="1381"/>
                    </a:lnTo>
                    <a:lnTo>
                      <a:pt x="1163" y="1384"/>
                    </a:lnTo>
                    <a:lnTo>
                      <a:pt x="1166" y="1388"/>
                    </a:lnTo>
                    <a:lnTo>
                      <a:pt x="1167" y="1395"/>
                    </a:lnTo>
                    <a:lnTo>
                      <a:pt x="1170" y="1404"/>
                    </a:lnTo>
                    <a:lnTo>
                      <a:pt x="1174" y="1408"/>
                    </a:lnTo>
                    <a:lnTo>
                      <a:pt x="1175" y="1411"/>
                    </a:lnTo>
                    <a:lnTo>
                      <a:pt x="1177" y="1416"/>
                    </a:lnTo>
                    <a:lnTo>
                      <a:pt x="1175" y="1420"/>
                    </a:lnTo>
                    <a:lnTo>
                      <a:pt x="1183" y="1419"/>
                    </a:lnTo>
                    <a:lnTo>
                      <a:pt x="1195" y="1417"/>
                    </a:lnTo>
                    <a:lnTo>
                      <a:pt x="1205" y="1416"/>
                    </a:lnTo>
                    <a:lnTo>
                      <a:pt x="1213" y="1416"/>
                    </a:lnTo>
                    <a:lnTo>
                      <a:pt x="1212" y="1408"/>
                    </a:lnTo>
                    <a:lnTo>
                      <a:pt x="1213" y="1401"/>
                    </a:lnTo>
                    <a:lnTo>
                      <a:pt x="1218" y="1395"/>
                    </a:lnTo>
                    <a:lnTo>
                      <a:pt x="1219" y="1384"/>
                    </a:lnTo>
                    <a:lnTo>
                      <a:pt x="1221" y="1378"/>
                    </a:lnTo>
                    <a:lnTo>
                      <a:pt x="1222" y="1373"/>
                    </a:lnTo>
                    <a:lnTo>
                      <a:pt x="1224" y="1372"/>
                    </a:lnTo>
                    <a:lnTo>
                      <a:pt x="1225" y="1373"/>
                    </a:lnTo>
                    <a:lnTo>
                      <a:pt x="1227" y="1378"/>
                    </a:lnTo>
                    <a:lnTo>
                      <a:pt x="1228" y="1385"/>
                    </a:lnTo>
                    <a:lnTo>
                      <a:pt x="1230" y="1395"/>
                    </a:lnTo>
                    <a:lnTo>
                      <a:pt x="1234" y="1399"/>
                    </a:lnTo>
                    <a:lnTo>
                      <a:pt x="1236" y="1404"/>
                    </a:lnTo>
                    <a:lnTo>
                      <a:pt x="1236" y="1408"/>
                    </a:lnTo>
                    <a:lnTo>
                      <a:pt x="1248" y="1408"/>
                    </a:lnTo>
                    <a:lnTo>
                      <a:pt x="1251" y="1338"/>
                    </a:lnTo>
                    <a:lnTo>
                      <a:pt x="1251" y="1267"/>
                    </a:lnTo>
                    <a:lnTo>
                      <a:pt x="1254" y="1199"/>
                    </a:lnTo>
                    <a:lnTo>
                      <a:pt x="1250" y="1197"/>
                    </a:lnTo>
                    <a:lnTo>
                      <a:pt x="1245" y="1197"/>
                    </a:lnTo>
                    <a:lnTo>
                      <a:pt x="1242" y="1191"/>
                    </a:lnTo>
                    <a:lnTo>
                      <a:pt x="1239" y="1186"/>
                    </a:lnTo>
                    <a:lnTo>
                      <a:pt x="1239" y="1182"/>
                    </a:lnTo>
                    <a:lnTo>
                      <a:pt x="1237" y="1177"/>
                    </a:lnTo>
                    <a:lnTo>
                      <a:pt x="1216" y="1182"/>
                    </a:lnTo>
                    <a:lnTo>
                      <a:pt x="1195" y="1185"/>
                    </a:lnTo>
                    <a:lnTo>
                      <a:pt x="1208" y="1182"/>
                    </a:lnTo>
                    <a:lnTo>
                      <a:pt x="1207" y="1145"/>
                    </a:lnTo>
                    <a:close/>
                    <a:moveTo>
                      <a:pt x="1452" y="1136"/>
                    </a:moveTo>
                    <a:lnTo>
                      <a:pt x="1441" y="1138"/>
                    </a:lnTo>
                    <a:lnTo>
                      <a:pt x="1424" y="1142"/>
                    </a:lnTo>
                    <a:lnTo>
                      <a:pt x="1403" y="1147"/>
                    </a:lnTo>
                    <a:lnTo>
                      <a:pt x="1380" y="1152"/>
                    </a:lnTo>
                    <a:lnTo>
                      <a:pt x="1357" y="1156"/>
                    </a:lnTo>
                    <a:lnTo>
                      <a:pt x="1336" y="1161"/>
                    </a:lnTo>
                    <a:lnTo>
                      <a:pt x="1319" y="1164"/>
                    </a:lnTo>
                    <a:lnTo>
                      <a:pt x="1309" y="1167"/>
                    </a:lnTo>
                    <a:lnTo>
                      <a:pt x="1306" y="1173"/>
                    </a:lnTo>
                    <a:lnTo>
                      <a:pt x="1303" y="1179"/>
                    </a:lnTo>
                    <a:lnTo>
                      <a:pt x="1303" y="1185"/>
                    </a:lnTo>
                    <a:lnTo>
                      <a:pt x="1298" y="1188"/>
                    </a:lnTo>
                    <a:lnTo>
                      <a:pt x="1294" y="1193"/>
                    </a:lnTo>
                    <a:lnTo>
                      <a:pt x="1291" y="1197"/>
                    </a:lnTo>
                    <a:lnTo>
                      <a:pt x="1288" y="1203"/>
                    </a:lnTo>
                    <a:lnTo>
                      <a:pt x="1288" y="1268"/>
                    </a:lnTo>
                    <a:lnTo>
                      <a:pt x="1286" y="1337"/>
                    </a:lnTo>
                    <a:lnTo>
                      <a:pt x="1284" y="1402"/>
                    </a:lnTo>
                    <a:lnTo>
                      <a:pt x="1292" y="1401"/>
                    </a:lnTo>
                    <a:lnTo>
                      <a:pt x="1289" y="1396"/>
                    </a:lnTo>
                    <a:lnTo>
                      <a:pt x="1289" y="1392"/>
                    </a:lnTo>
                    <a:lnTo>
                      <a:pt x="1291" y="1388"/>
                    </a:lnTo>
                    <a:lnTo>
                      <a:pt x="1295" y="1385"/>
                    </a:lnTo>
                    <a:lnTo>
                      <a:pt x="1297" y="1375"/>
                    </a:lnTo>
                    <a:lnTo>
                      <a:pt x="1298" y="1367"/>
                    </a:lnTo>
                    <a:lnTo>
                      <a:pt x="1300" y="1361"/>
                    </a:lnTo>
                    <a:lnTo>
                      <a:pt x="1301" y="1360"/>
                    </a:lnTo>
                    <a:lnTo>
                      <a:pt x="1303" y="1358"/>
                    </a:lnTo>
                    <a:lnTo>
                      <a:pt x="1304" y="1361"/>
                    </a:lnTo>
                    <a:lnTo>
                      <a:pt x="1307" y="1366"/>
                    </a:lnTo>
                    <a:lnTo>
                      <a:pt x="1309" y="1372"/>
                    </a:lnTo>
                    <a:lnTo>
                      <a:pt x="1312" y="1381"/>
                    </a:lnTo>
                    <a:lnTo>
                      <a:pt x="1315" y="1385"/>
                    </a:lnTo>
                    <a:lnTo>
                      <a:pt x="1316" y="1388"/>
                    </a:lnTo>
                    <a:lnTo>
                      <a:pt x="1318" y="1393"/>
                    </a:lnTo>
                    <a:lnTo>
                      <a:pt x="1316" y="1398"/>
                    </a:lnTo>
                    <a:lnTo>
                      <a:pt x="1324" y="1396"/>
                    </a:lnTo>
                    <a:lnTo>
                      <a:pt x="1336" y="1395"/>
                    </a:lnTo>
                    <a:lnTo>
                      <a:pt x="1347" y="1393"/>
                    </a:lnTo>
                    <a:lnTo>
                      <a:pt x="1354" y="1392"/>
                    </a:lnTo>
                    <a:lnTo>
                      <a:pt x="1353" y="1385"/>
                    </a:lnTo>
                    <a:lnTo>
                      <a:pt x="1354" y="1378"/>
                    </a:lnTo>
                    <a:lnTo>
                      <a:pt x="1357" y="1370"/>
                    </a:lnTo>
                    <a:lnTo>
                      <a:pt x="1360" y="1361"/>
                    </a:lnTo>
                    <a:lnTo>
                      <a:pt x="1362" y="1355"/>
                    </a:lnTo>
                    <a:lnTo>
                      <a:pt x="1364" y="1351"/>
                    </a:lnTo>
                    <a:lnTo>
                      <a:pt x="1365" y="1349"/>
                    </a:lnTo>
                    <a:lnTo>
                      <a:pt x="1367" y="1351"/>
                    </a:lnTo>
                    <a:lnTo>
                      <a:pt x="1368" y="1355"/>
                    </a:lnTo>
                    <a:lnTo>
                      <a:pt x="1370" y="1363"/>
                    </a:lnTo>
                    <a:lnTo>
                      <a:pt x="1371" y="1372"/>
                    </a:lnTo>
                    <a:lnTo>
                      <a:pt x="1374" y="1376"/>
                    </a:lnTo>
                    <a:lnTo>
                      <a:pt x="1377" y="1379"/>
                    </a:lnTo>
                    <a:lnTo>
                      <a:pt x="1377" y="1385"/>
                    </a:lnTo>
                    <a:lnTo>
                      <a:pt x="1382" y="1384"/>
                    </a:lnTo>
                    <a:lnTo>
                      <a:pt x="1394" y="1382"/>
                    </a:lnTo>
                    <a:lnTo>
                      <a:pt x="1411" y="1381"/>
                    </a:lnTo>
                    <a:lnTo>
                      <a:pt x="1409" y="1379"/>
                    </a:lnTo>
                    <a:lnTo>
                      <a:pt x="1411" y="1376"/>
                    </a:lnTo>
                    <a:lnTo>
                      <a:pt x="1411" y="1373"/>
                    </a:lnTo>
                    <a:lnTo>
                      <a:pt x="1411" y="1370"/>
                    </a:lnTo>
                    <a:lnTo>
                      <a:pt x="1412" y="1366"/>
                    </a:lnTo>
                    <a:lnTo>
                      <a:pt x="1414" y="1363"/>
                    </a:lnTo>
                    <a:lnTo>
                      <a:pt x="1414" y="1361"/>
                    </a:lnTo>
                    <a:lnTo>
                      <a:pt x="1414" y="1357"/>
                    </a:lnTo>
                    <a:lnTo>
                      <a:pt x="1414" y="1351"/>
                    </a:lnTo>
                    <a:lnTo>
                      <a:pt x="1414" y="1347"/>
                    </a:lnTo>
                    <a:lnTo>
                      <a:pt x="1415" y="1343"/>
                    </a:lnTo>
                    <a:lnTo>
                      <a:pt x="1417" y="1341"/>
                    </a:lnTo>
                    <a:lnTo>
                      <a:pt x="1418" y="1340"/>
                    </a:lnTo>
                    <a:lnTo>
                      <a:pt x="1420" y="1341"/>
                    </a:lnTo>
                    <a:lnTo>
                      <a:pt x="1421" y="1343"/>
                    </a:lnTo>
                    <a:lnTo>
                      <a:pt x="1423" y="1346"/>
                    </a:lnTo>
                    <a:lnTo>
                      <a:pt x="1423" y="1352"/>
                    </a:lnTo>
                    <a:lnTo>
                      <a:pt x="1424" y="1360"/>
                    </a:lnTo>
                    <a:lnTo>
                      <a:pt x="1426" y="1361"/>
                    </a:lnTo>
                    <a:lnTo>
                      <a:pt x="1427" y="1364"/>
                    </a:lnTo>
                    <a:lnTo>
                      <a:pt x="1430" y="1367"/>
                    </a:lnTo>
                    <a:lnTo>
                      <a:pt x="1432" y="1370"/>
                    </a:lnTo>
                    <a:lnTo>
                      <a:pt x="1432" y="1373"/>
                    </a:lnTo>
                    <a:lnTo>
                      <a:pt x="1433" y="1376"/>
                    </a:lnTo>
                    <a:lnTo>
                      <a:pt x="1433" y="1378"/>
                    </a:lnTo>
                    <a:lnTo>
                      <a:pt x="1447" y="1375"/>
                    </a:lnTo>
                    <a:lnTo>
                      <a:pt x="1456" y="1373"/>
                    </a:lnTo>
                    <a:lnTo>
                      <a:pt x="1462" y="1373"/>
                    </a:lnTo>
                    <a:lnTo>
                      <a:pt x="1464" y="1322"/>
                    </a:lnTo>
                    <a:lnTo>
                      <a:pt x="1465" y="1265"/>
                    </a:lnTo>
                    <a:lnTo>
                      <a:pt x="1467" y="1209"/>
                    </a:lnTo>
                    <a:lnTo>
                      <a:pt x="1468" y="1158"/>
                    </a:lnTo>
                    <a:lnTo>
                      <a:pt x="1459" y="1155"/>
                    </a:lnTo>
                    <a:lnTo>
                      <a:pt x="1453" y="1144"/>
                    </a:lnTo>
                    <a:lnTo>
                      <a:pt x="1452" y="1136"/>
                    </a:lnTo>
                    <a:close/>
                    <a:moveTo>
                      <a:pt x="1309" y="1121"/>
                    </a:moveTo>
                    <a:lnTo>
                      <a:pt x="1257" y="1136"/>
                    </a:lnTo>
                    <a:lnTo>
                      <a:pt x="1256" y="1170"/>
                    </a:lnTo>
                    <a:lnTo>
                      <a:pt x="1309" y="1156"/>
                    </a:lnTo>
                    <a:lnTo>
                      <a:pt x="1309" y="1121"/>
                    </a:lnTo>
                    <a:close/>
                    <a:moveTo>
                      <a:pt x="1012" y="1118"/>
                    </a:moveTo>
                    <a:lnTo>
                      <a:pt x="915" y="1142"/>
                    </a:lnTo>
                    <a:lnTo>
                      <a:pt x="973" y="1190"/>
                    </a:lnTo>
                    <a:lnTo>
                      <a:pt x="1066" y="1167"/>
                    </a:lnTo>
                    <a:lnTo>
                      <a:pt x="1012" y="1118"/>
                    </a:lnTo>
                    <a:close/>
                    <a:moveTo>
                      <a:pt x="3232" y="1098"/>
                    </a:moveTo>
                    <a:lnTo>
                      <a:pt x="0" y="1644"/>
                    </a:lnTo>
                    <a:lnTo>
                      <a:pt x="0" y="1697"/>
                    </a:lnTo>
                    <a:lnTo>
                      <a:pt x="3227" y="1223"/>
                    </a:lnTo>
                    <a:lnTo>
                      <a:pt x="4139" y="1293"/>
                    </a:lnTo>
                    <a:lnTo>
                      <a:pt x="4145" y="1174"/>
                    </a:lnTo>
                    <a:lnTo>
                      <a:pt x="3232" y="1098"/>
                    </a:lnTo>
                    <a:close/>
                    <a:moveTo>
                      <a:pt x="1409" y="1095"/>
                    </a:moveTo>
                    <a:lnTo>
                      <a:pt x="1357" y="1111"/>
                    </a:lnTo>
                    <a:lnTo>
                      <a:pt x="1357" y="1145"/>
                    </a:lnTo>
                    <a:lnTo>
                      <a:pt x="1411" y="1132"/>
                    </a:lnTo>
                    <a:lnTo>
                      <a:pt x="1409" y="1095"/>
                    </a:lnTo>
                    <a:close/>
                    <a:moveTo>
                      <a:pt x="1623" y="1091"/>
                    </a:moveTo>
                    <a:lnTo>
                      <a:pt x="1610" y="1094"/>
                    </a:lnTo>
                    <a:lnTo>
                      <a:pt x="1588" y="1097"/>
                    </a:lnTo>
                    <a:lnTo>
                      <a:pt x="1566" y="1101"/>
                    </a:lnTo>
                    <a:lnTo>
                      <a:pt x="1546" y="1104"/>
                    </a:lnTo>
                    <a:lnTo>
                      <a:pt x="1531" y="1107"/>
                    </a:lnTo>
                    <a:lnTo>
                      <a:pt x="1528" y="1114"/>
                    </a:lnTo>
                    <a:lnTo>
                      <a:pt x="1525" y="1120"/>
                    </a:lnTo>
                    <a:lnTo>
                      <a:pt x="1525" y="1126"/>
                    </a:lnTo>
                    <a:lnTo>
                      <a:pt x="1520" y="1129"/>
                    </a:lnTo>
                    <a:lnTo>
                      <a:pt x="1516" y="1133"/>
                    </a:lnTo>
                    <a:lnTo>
                      <a:pt x="1512" y="1139"/>
                    </a:lnTo>
                    <a:lnTo>
                      <a:pt x="1509" y="1145"/>
                    </a:lnTo>
                    <a:lnTo>
                      <a:pt x="1509" y="1185"/>
                    </a:lnTo>
                    <a:lnTo>
                      <a:pt x="1508" y="1231"/>
                    </a:lnTo>
                    <a:lnTo>
                      <a:pt x="1508" y="1278"/>
                    </a:lnTo>
                    <a:lnTo>
                      <a:pt x="1506" y="1323"/>
                    </a:lnTo>
                    <a:lnTo>
                      <a:pt x="1505" y="1364"/>
                    </a:lnTo>
                    <a:lnTo>
                      <a:pt x="1512" y="1363"/>
                    </a:lnTo>
                    <a:lnTo>
                      <a:pt x="1511" y="1358"/>
                    </a:lnTo>
                    <a:lnTo>
                      <a:pt x="1511" y="1355"/>
                    </a:lnTo>
                    <a:lnTo>
                      <a:pt x="1512" y="1351"/>
                    </a:lnTo>
                    <a:lnTo>
                      <a:pt x="1517" y="1347"/>
                    </a:lnTo>
                    <a:lnTo>
                      <a:pt x="1519" y="1337"/>
                    </a:lnTo>
                    <a:lnTo>
                      <a:pt x="1520" y="1329"/>
                    </a:lnTo>
                    <a:lnTo>
                      <a:pt x="1522" y="1325"/>
                    </a:lnTo>
                    <a:lnTo>
                      <a:pt x="1523" y="1322"/>
                    </a:lnTo>
                    <a:lnTo>
                      <a:pt x="1525" y="1322"/>
                    </a:lnTo>
                    <a:lnTo>
                      <a:pt x="1526" y="1323"/>
                    </a:lnTo>
                    <a:lnTo>
                      <a:pt x="1529" y="1328"/>
                    </a:lnTo>
                    <a:lnTo>
                      <a:pt x="1531" y="1334"/>
                    </a:lnTo>
                    <a:lnTo>
                      <a:pt x="1532" y="1344"/>
                    </a:lnTo>
                    <a:lnTo>
                      <a:pt x="1537" y="1347"/>
                    </a:lnTo>
                    <a:lnTo>
                      <a:pt x="1538" y="1351"/>
                    </a:lnTo>
                    <a:lnTo>
                      <a:pt x="1538" y="1355"/>
                    </a:lnTo>
                    <a:lnTo>
                      <a:pt x="1538" y="1360"/>
                    </a:lnTo>
                    <a:lnTo>
                      <a:pt x="1544" y="1358"/>
                    </a:lnTo>
                    <a:lnTo>
                      <a:pt x="1555" y="1357"/>
                    </a:lnTo>
                    <a:lnTo>
                      <a:pt x="1569" y="1354"/>
                    </a:lnTo>
                    <a:lnTo>
                      <a:pt x="1582" y="1352"/>
                    </a:lnTo>
                    <a:lnTo>
                      <a:pt x="1593" y="1349"/>
                    </a:lnTo>
                    <a:lnTo>
                      <a:pt x="1599" y="1349"/>
                    </a:lnTo>
                    <a:lnTo>
                      <a:pt x="1599" y="1341"/>
                    </a:lnTo>
                    <a:lnTo>
                      <a:pt x="1599" y="1334"/>
                    </a:lnTo>
                    <a:lnTo>
                      <a:pt x="1604" y="1328"/>
                    </a:lnTo>
                    <a:lnTo>
                      <a:pt x="1605" y="1317"/>
                    </a:lnTo>
                    <a:lnTo>
                      <a:pt x="1607" y="1311"/>
                    </a:lnTo>
                    <a:lnTo>
                      <a:pt x="1608" y="1306"/>
                    </a:lnTo>
                    <a:lnTo>
                      <a:pt x="1610" y="1305"/>
                    </a:lnTo>
                    <a:lnTo>
                      <a:pt x="1611" y="1306"/>
                    </a:lnTo>
                    <a:lnTo>
                      <a:pt x="1613" y="1311"/>
                    </a:lnTo>
                    <a:lnTo>
                      <a:pt x="1614" y="1319"/>
                    </a:lnTo>
                    <a:lnTo>
                      <a:pt x="1617" y="1328"/>
                    </a:lnTo>
                    <a:lnTo>
                      <a:pt x="1620" y="1332"/>
                    </a:lnTo>
                    <a:lnTo>
                      <a:pt x="1622" y="1337"/>
                    </a:lnTo>
                    <a:lnTo>
                      <a:pt x="1622" y="1341"/>
                    </a:lnTo>
                    <a:lnTo>
                      <a:pt x="1628" y="1341"/>
                    </a:lnTo>
                    <a:lnTo>
                      <a:pt x="1634" y="1341"/>
                    </a:lnTo>
                    <a:lnTo>
                      <a:pt x="1636" y="1299"/>
                    </a:lnTo>
                    <a:lnTo>
                      <a:pt x="1637" y="1250"/>
                    </a:lnTo>
                    <a:lnTo>
                      <a:pt x="1637" y="1202"/>
                    </a:lnTo>
                    <a:lnTo>
                      <a:pt x="1639" y="1155"/>
                    </a:lnTo>
                    <a:lnTo>
                      <a:pt x="1640" y="1111"/>
                    </a:lnTo>
                    <a:lnTo>
                      <a:pt x="1636" y="1111"/>
                    </a:lnTo>
                    <a:lnTo>
                      <a:pt x="1631" y="1109"/>
                    </a:lnTo>
                    <a:lnTo>
                      <a:pt x="1628" y="1104"/>
                    </a:lnTo>
                    <a:lnTo>
                      <a:pt x="1625" y="1098"/>
                    </a:lnTo>
                    <a:lnTo>
                      <a:pt x="1625" y="1094"/>
                    </a:lnTo>
                    <a:lnTo>
                      <a:pt x="1623" y="1091"/>
                    </a:lnTo>
                    <a:close/>
                    <a:moveTo>
                      <a:pt x="1132" y="1088"/>
                    </a:moveTo>
                    <a:lnTo>
                      <a:pt x="1035" y="1112"/>
                    </a:lnTo>
                    <a:lnTo>
                      <a:pt x="1093" y="1159"/>
                    </a:lnTo>
                    <a:lnTo>
                      <a:pt x="1186" y="1135"/>
                    </a:lnTo>
                    <a:lnTo>
                      <a:pt x="1132" y="1088"/>
                    </a:lnTo>
                    <a:close/>
                    <a:moveTo>
                      <a:pt x="1511" y="1071"/>
                    </a:moveTo>
                    <a:lnTo>
                      <a:pt x="1459" y="1086"/>
                    </a:lnTo>
                    <a:lnTo>
                      <a:pt x="1458" y="1120"/>
                    </a:lnTo>
                    <a:lnTo>
                      <a:pt x="1511" y="1107"/>
                    </a:lnTo>
                    <a:lnTo>
                      <a:pt x="1511" y="1071"/>
                    </a:lnTo>
                    <a:close/>
                    <a:moveTo>
                      <a:pt x="1254" y="1056"/>
                    </a:moveTo>
                    <a:lnTo>
                      <a:pt x="1157" y="1080"/>
                    </a:lnTo>
                    <a:lnTo>
                      <a:pt x="1215" y="1127"/>
                    </a:lnTo>
                    <a:lnTo>
                      <a:pt x="1307" y="1104"/>
                    </a:lnTo>
                    <a:lnTo>
                      <a:pt x="1254" y="1056"/>
                    </a:lnTo>
                    <a:close/>
                    <a:moveTo>
                      <a:pt x="1806" y="1050"/>
                    </a:moveTo>
                    <a:lnTo>
                      <a:pt x="1791" y="1054"/>
                    </a:lnTo>
                    <a:lnTo>
                      <a:pt x="1772" y="1059"/>
                    </a:lnTo>
                    <a:lnTo>
                      <a:pt x="1751" y="1063"/>
                    </a:lnTo>
                    <a:lnTo>
                      <a:pt x="1733" y="1068"/>
                    </a:lnTo>
                    <a:lnTo>
                      <a:pt x="1718" y="1071"/>
                    </a:lnTo>
                    <a:lnTo>
                      <a:pt x="1715" y="1077"/>
                    </a:lnTo>
                    <a:lnTo>
                      <a:pt x="1712" y="1083"/>
                    </a:lnTo>
                    <a:lnTo>
                      <a:pt x="1712" y="1089"/>
                    </a:lnTo>
                    <a:lnTo>
                      <a:pt x="1704" y="1092"/>
                    </a:lnTo>
                    <a:lnTo>
                      <a:pt x="1695" y="1098"/>
                    </a:lnTo>
                    <a:lnTo>
                      <a:pt x="1686" y="1104"/>
                    </a:lnTo>
                    <a:lnTo>
                      <a:pt x="1681" y="1112"/>
                    </a:lnTo>
                    <a:lnTo>
                      <a:pt x="1680" y="1153"/>
                    </a:lnTo>
                    <a:lnTo>
                      <a:pt x="1678" y="1200"/>
                    </a:lnTo>
                    <a:lnTo>
                      <a:pt x="1678" y="1249"/>
                    </a:lnTo>
                    <a:lnTo>
                      <a:pt x="1677" y="1296"/>
                    </a:lnTo>
                    <a:lnTo>
                      <a:pt x="1675" y="1337"/>
                    </a:lnTo>
                    <a:lnTo>
                      <a:pt x="1677" y="1337"/>
                    </a:lnTo>
                    <a:lnTo>
                      <a:pt x="1681" y="1335"/>
                    </a:lnTo>
                    <a:lnTo>
                      <a:pt x="1684" y="1335"/>
                    </a:lnTo>
                    <a:lnTo>
                      <a:pt x="1689" y="1334"/>
                    </a:lnTo>
                    <a:lnTo>
                      <a:pt x="1693" y="1332"/>
                    </a:lnTo>
                    <a:lnTo>
                      <a:pt x="1696" y="1332"/>
                    </a:lnTo>
                    <a:lnTo>
                      <a:pt x="1699" y="1332"/>
                    </a:lnTo>
                    <a:lnTo>
                      <a:pt x="1698" y="1329"/>
                    </a:lnTo>
                    <a:lnTo>
                      <a:pt x="1696" y="1325"/>
                    </a:lnTo>
                    <a:lnTo>
                      <a:pt x="1696" y="1320"/>
                    </a:lnTo>
                    <a:lnTo>
                      <a:pt x="1698" y="1317"/>
                    </a:lnTo>
                    <a:lnTo>
                      <a:pt x="1701" y="1313"/>
                    </a:lnTo>
                    <a:lnTo>
                      <a:pt x="1704" y="1311"/>
                    </a:lnTo>
                    <a:lnTo>
                      <a:pt x="1706" y="1300"/>
                    </a:lnTo>
                    <a:lnTo>
                      <a:pt x="1707" y="1293"/>
                    </a:lnTo>
                    <a:lnTo>
                      <a:pt x="1709" y="1287"/>
                    </a:lnTo>
                    <a:lnTo>
                      <a:pt x="1710" y="1284"/>
                    </a:lnTo>
                    <a:lnTo>
                      <a:pt x="1712" y="1284"/>
                    </a:lnTo>
                    <a:lnTo>
                      <a:pt x="1713" y="1287"/>
                    </a:lnTo>
                    <a:lnTo>
                      <a:pt x="1716" y="1291"/>
                    </a:lnTo>
                    <a:lnTo>
                      <a:pt x="1718" y="1297"/>
                    </a:lnTo>
                    <a:lnTo>
                      <a:pt x="1719" y="1306"/>
                    </a:lnTo>
                    <a:lnTo>
                      <a:pt x="1724" y="1310"/>
                    </a:lnTo>
                    <a:lnTo>
                      <a:pt x="1725" y="1314"/>
                    </a:lnTo>
                    <a:lnTo>
                      <a:pt x="1727" y="1320"/>
                    </a:lnTo>
                    <a:lnTo>
                      <a:pt x="1727" y="1325"/>
                    </a:lnTo>
                    <a:lnTo>
                      <a:pt x="1725" y="1329"/>
                    </a:lnTo>
                    <a:lnTo>
                      <a:pt x="1731" y="1328"/>
                    </a:lnTo>
                    <a:lnTo>
                      <a:pt x="1742" y="1325"/>
                    </a:lnTo>
                    <a:lnTo>
                      <a:pt x="1754" y="1323"/>
                    </a:lnTo>
                    <a:lnTo>
                      <a:pt x="1765" y="1320"/>
                    </a:lnTo>
                    <a:lnTo>
                      <a:pt x="1771" y="1319"/>
                    </a:lnTo>
                    <a:lnTo>
                      <a:pt x="1769" y="1311"/>
                    </a:lnTo>
                    <a:lnTo>
                      <a:pt x="1771" y="1305"/>
                    </a:lnTo>
                    <a:lnTo>
                      <a:pt x="1774" y="1297"/>
                    </a:lnTo>
                    <a:lnTo>
                      <a:pt x="1775" y="1288"/>
                    </a:lnTo>
                    <a:lnTo>
                      <a:pt x="1777" y="1281"/>
                    </a:lnTo>
                    <a:lnTo>
                      <a:pt x="1780" y="1278"/>
                    </a:lnTo>
                    <a:lnTo>
                      <a:pt x="1782" y="1276"/>
                    </a:lnTo>
                    <a:lnTo>
                      <a:pt x="1783" y="1278"/>
                    </a:lnTo>
                    <a:lnTo>
                      <a:pt x="1785" y="1282"/>
                    </a:lnTo>
                    <a:lnTo>
                      <a:pt x="1786" y="1288"/>
                    </a:lnTo>
                    <a:lnTo>
                      <a:pt x="1788" y="1299"/>
                    </a:lnTo>
                    <a:lnTo>
                      <a:pt x="1791" y="1302"/>
                    </a:lnTo>
                    <a:lnTo>
                      <a:pt x="1792" y="1306"/>
                    </a:lnTo>
                    <a:lnTo>
                      <a:pt x="1792" y="1313"/>
                    </a:lnTo>
                    <a:lnTo>
                      <a:pt x="1800" y="1311"/>
                    </a:lnTo>
                    <a:lnTo>
                      <a:pt x="1810" y="1308"/>
                    </a:lnTo>
                    <a:lnTo>
                      <a:pt x="1818" y="1308"/>
                    </a:lnTo>
                    <a:lnTo>
                      <a:pt x="1820" y="1264"/>
                    </a:lnTo>
                    <a:lnTo>
                      <a:pt x="1821" y="1217"/>
                    </a:lnTo>
                    <a:lnTo>
                      <a:pt x="1821" y="1168"/>
                    </a:lnTo>
                    <a:lnTo>
                      <a:pt x="1823" y="1121"/>
                    </a:lnTo>
                    <a:lnTo>
                      <a:pt x="1824" y="1079"/>
                    </a:lnTo>
                    <a:lnTo>
                      <a:pt x="1815" y="1076"/>
                    </a:lnTo>
                    <a:lnTo>
                      <a:pt x="1809" y="1065"/>
                    </a:lnTo>
                    <a:lnTo>
                      <a:pt x="1809" y="1063"/>
                    </a:lnTo>
                    <a:lnTo>
                      <a:pt x="1807" y="1059"/>
                    </a:lnTo>
                    <a:lnTo>
                      <a:pt x="1806" y="1056"/>
                    </a:lnTo>
                    <a:lnTo>
                      <a:pt x="1806" y="1053"/>
                    </a:lnTo>
                    <a:lnTo>
                      <a:pt x="1806" y="1050"/>
                    </a:lnTo>
                    <a:close/>
                    <a:moveTo>
                      <a:pt x="1611" y="1045"/>
                    </a:moveTo>
                    <a:lnTo>
                      <a:pt x="1560" y="1062"/>
                    </a:lnTo>
                    <a:lnTo>
                      <a:pt x="1560" y="1095"/>
                    </a:lnTo>
                    <a:lnTo>
                      <a:pt x="1613" y="1082"/>
                    </a:lnTo>
                    <a:lnTo>
                      <a:pt x="1611" y="1045"/>
                    </a:lnTo>
                    <a:close/>
                    <a:moveTo>
                      <a:pt x="1376" y="1024"/>
                    </a:moveTo>
                    <a:lnTo>
                      <a:pt x="1278" y="1050"/>
                    </a:lnTo>
                    <a:lnTo>
                      <a:pt x="1336" y="1097"/>
                    </a:lnTo>
                    <a:lnTo>
                      <a:pt x="1429" y="1074"/>
                    </a:lnTo>
                    <a:lnTo>
                      <a:pt x="1376" y="1024"/>
                    </a:lnTo>
                    <a:close/>
                    <a:moveTo>
                      <a:pt x="1713" y="1021"/>
                    </a:moveTo>
                    <a:lnTo>
                      <a:pt x="1661" y="1036"/>
                    </a:lnTo>
                    <a:lnTo>
                      <a:pt x="1660" y="1070"/>
                    </a:lnTo>
                    <a:lnTo>
                      <a:pt x="1713" y="1057"/>
                    </a:lnTo>
                    <a:lnTo>
                      <a:pt x="1713" y="1021"/>
                    </a:lnTo>
                    <a:close/>
                    <a:moveTo>
                      <a:pt x="1999" y="1006"/>
                    </a:moveTo>
                    <a:lnTo>
                      <a:pt x="1987" y="1009"/>
                    </a:lnTo>
                    <a:lnTo>
                      <a:pt x="1968" y="1012"/>
                    </a:lnTo>
                    <a:lnTo>
                      <a:pt x="1949" y="1016"/>
                    </a:lnTo>
                    <a:lnTo>
                      <a:pt x="1929" y="1021"/>
                    </a:lnTo>
                    <a:lnTo>
                      <a:pt x="1911" y="1025"/>
                    </a:lnTo>
                    <a:lnTo>
                      <a:pt x="1899" y="1027"/>
                    </a:lnTo>
                    <a:lnTo>
                      <a:pt x="1894" y="1033"/>
                    </a:lnTo>
                    <a:lnTo>
                      <a:pt x="1892" y="1039"/>
                    </a:lnTo>
                    <a:lnTo>
                      <a:pt x="1891" y="1045"/>
                    </a:lnTo>
                    <a:lnTo>
                      <a:pt x="1883" y="1050"/>
                    </a:lnTo>
                    <a:lnTo>
                      <a:pt x="1874" y="1054"/>
                    </a:lnTo>
                    <a:lnTo>
                      <a:pt x="1865" y="1062"/>
                    </a:lnTo>
                    <a:lnTo>
                      <a:pt x="1861" y="1068"/>
                    </a:lnTo>
                    <a:lnTo>
                      <a:pt x="1861" y="1103"/>
                    </a:lnTo>
                    <a:lnTo>
                      <a:pt x="1859" y="1142"/>
                    </a:lnTo>
                    <a:lnTo>
                      <a:pt x="1859" y="1186"/>
                    </a:lnTo>
                    <a:lnTo>
                      <a:pt x="1859" y="1229"/>
                    </a:lnTo>
                    <a:lnTo>
                      <a:pt x="1858" y="1270"/>
                    </a:lnTo>
                    <a:lnTo>
                      <a:pt x="1858" y="1305"/>
                    </a:lnTo>
                    <a:lnTo>
                      <a:pt x="1859" y="1303"/>
                    </a:lnTo>
                    <a:lnTo>
                      <a:pt x="1862" y="1303"/>
                    </a:lnTo>
                    <a:lnTo>
                      <a:pt x="1867" y="1302"/>
                    </a:lnTo>
                    <a:lnTo>
                      <a:pt x="1871" y="1300"/>
                    </a:lnTo>
                    <a:lnTo>
                      <a:pt x="1876" y="1300"/>
                    </a:lnTo>
                    <a:lnTo>
                      <a:pt x="1879" y="1299"/>
                    </a:lnTo>
                    <a:lnTo>
                      <a:pt x="1882" y="1299"/>
                    </a:lnTo>
                    <a:lnTo>
                      <a:pt x="1879" y="1296"/>
                    </a:lnTo>
                    <a:lnTo>
                      <a:pt x="1879" y="1293"/>
                    </a:lnTo>
                    <a:lnTo>
                      <a:pt x="1879" y="1288"/>
                    </a:lnTo>
                    <a:lnTo>
                      <a:pt x="1880" y="1284"/>
                    </a:lnTo>
                    <a:lnTo>
                      <a:pt x="1883" y="1281"/>
                    </a:lnTo>
                    <a:lnTo>
                      <a:pt x="1886" y="1278"/>
                    </a:lnTo>
                    <a:lnTo>
                      <a:pt x="1888" y="1267"/>
                    </a:lnTo>
                    <a:lnTo>
                      <a:pt x="1889" y="1259"/>
                    </a:lnTo>
                    <a:lnTo>
                      <a:pt x="1891" y="1255"/>
                    </a:lnTo>
                    <a:lnTo>
                      <a:pt x="1892" y="1252"/>
                    </a:lnTo>
                    <a:lnTo>
                      <a:pt x="1894" y="1252"/>
                    </a:lnTo>
                    <a:lnTo>
                      <a:pt x="1896" y="1253"/>
                    </a:lnTo>
                    <a:lnTo>
                      <a:pt x="1899" y="1258"/>
                    </a:lnTo>
                    <a:lnTo>
                      <a:pt x="1900" y="1264"/>
                    </a:lnTo>
                    <a:lnTo>
                      <a:pt x="1902" y="1275"/>
                    </a:lnTo>
                    <a:lnTo>
                      <a:pt x="1905" y="1278"/>
                    </a:lnTo>
                    <a:lnTo>
                      <a:pt x="1908" y="1282"/>
                    </a:lnTo>
                    <a:lnTo>
                      <a:pt x="1908" y="1287"/>
                    </a:lnTo>
                    <a:lnTo>
                      <a:pt x="1908" y="1291"/>
                    </a:lnTo>
                    <a:lnTo>
                      <a:pt x="1908" y="1296"/>
                    </a:lnTo>
                    <a:lnTo>
                      <a:pt x="1914" y="1294"/>
                    </a:lnTo>
                    <a:lnTo>
                      <a:pt x="1924" y="1293"/>
                    </a:lnTo>
                    <a:lnTo>
                      <a:pt x="1937" y="1290"/>
                    </a:lnTo>
                    <a:lnTo>
                      <a:pt x="1946" y="1288"/>
                    </a:lnTo>
                    <a:lnTo>
                      <a:pt x="1953" y="1287"/>
                    </a:lnTo>
                    <a:lnTo>
                      <a:pt x="1952" y="1279"/>
                    </a:lnTo>
                    <a:lnTo>
                      <a:pt x="1953" y="1272"/>
                    </a:lnTo>
                    <a:lnTo>
                      <a:pt x="1956" y="1265"/>
                    </a:lnTo>
                    <a:lnTo>
                      <a:pt x="1958" y="1255"/>
                    </a:lnTo>
                    <a:lnTo>
                      <a:pt x="1959" y="1249"/>
                    </a:lnTo>
                    <a:lnTo>
                      <a:pt x="1961" y="1244"/>
                    </a:lnTo>
                    <a:lnTo>
                      <a:pt x="1962" y="1243"/>
                    </a:lnTo>
                    <a:lnTo>
                      <a:pt x="1965" y="1244"/>
                    </a:lnTo>
                    <a:lnTo>
                      <a:pt x="1967" y="1249"/>
                    </a:lnTo>
                    <a:lnTo>
                      <a:pt x="1968" y="1256"/>
                    </a:lnTo>
                    <a:lnTo>
                      <a:pt x="1970" y="1265"/>
                    </a:lnTo>
                    <a:lnTo>
                      <a:pt x="1973" y="1270"/>
                    </a:lnTo>
                    <a:lnTo>
                      <a:pt x="1975" y="1275"/>
                    </a:lnTo>
                    <a:lnTo>
                      <a:pt x="1975" y="1279"/>
                    </a:lnTo>
                    <a:lnTo>
                      <a:pt x="1982" y="1278"/>
                    </a:lnTo>
                    <a:lnTo>
                      <a:pt x="1994" y="1276"/>
                    </a:lnTo>
                    <a:lnTo>
                      <a:pt x="2006" y="1275"/>
                    </a:lnTo>
                    <a:lnTo>
                      <a:pt x="2014" y="1273"/>
                    </a:lnTo>
                    <a:lnTo>
                      <a:pt x="2016" y="1238"/>
                    </a:lnTo>
                    <a:lnTo>
                      <a:pt x="2016" y="1197"/>
                    </a:lnTo>
                    <a:lnTo>
                      <a:pt x="2016" y="1153"/>
                    </a:lnTo>
                    <a:lnTo>
                      <a:pt x="2016" y="1111"/>
                    </a:lnTo>
                    <a:lnTo>
                      <a:pt x="2017" y="1070"/>
                    </a:lnTo>
                    <a:lnTo>
                      <a:pt x="2017" y="1033"/>
                    </a:lnTo>
                    <a:lnTo>
                      <a:pt x="2010" y="1032"/>
                    </a:lnTo>
                    <a:lnTo>
                      <a:pt x="2003" y="1021"/>
                    </a:lnTo>
                    <a:lnTo>
                      <a:pt x="2003" y="1018"/>
                    </a:lnTo>
                    <a:lnTo>
                      <a:pt x="2002" y="1015"/>
                    </a:lnTo>
                    <a:lnTo>
                      <a:pt x="2000" y="1012"/>
                    </a:lnTo>
                    <a:lnTo>
                      <a:pt x="2000" y="1009"/>
                    </a:lnTo>
                    <a:lnTo>
                      <a:pt x="1999" y="1006"/>
                    </a:lnTo>
                    <a:close/>
                    <a:moveTo>
                      <a:pt x="1813" y="997"/>
                    </a:moveTo>
                    <a:lnTo>
                      <a:pt x="1762" y="1012"/>
                    </a:lnTo>
                    <a:lnTo>
                      <a:pt x="1762" y="1045"/>
                    </a:lnTo>
                    <a:lnTo>
                      <a:pt x="1815" y="1032"/>
                    </a:lnTo>
                    <a:lnTo>
                      <a:pt x="1813" y="997"/>
                    </a:lnTo>
                    <a:close/>
                    <a:moveTo>
                      <a:pt x="1496" y="994"/>
                    </a:moveTo>
                    <a:lnTo>
                      <a:pt x="1398" y="1018"/>
                    </a:lnTo>
                    <a:lnTo>
                      <a:pt x="1458" y="1065"/>
                    </a:lnTo>
                    <a:lnTo>
                      <a:pt x="1550" y="1042"/>
                    </a:lnTo>
                    <a:lnTo>
                      <a:pt x="1496" y="994"/>
                    </a:lnTo>
                    <a:close/>
                    <a:moveTo>
                      <a:pt x="1017" y="971"/>
                    </a:moveTo>
                    <a:lnTo>
                      <a:pt x="965" y="989"/>
                    </a:lnTo>
                    <a:lnTo>
                      <a:pt x="964" y="1022"/>
                    </a:lnTo>
                    <a:lnTo>
                      <a:pt x="1017" y="1007"/>
                    </a:lnTo>
                    <a:lnTo>
                      <a:pt x="1017" y="971"/>
                    </a:lnTo>
                    <a:close/>
                    <a:moveTo>
                      <a:pt x="1915" y="971"/>
                    </a:moveTo>
                    <a:lnTo>
                      <a:pt x="1864" y="986"/>
                    </a:lnTo>
                    <a:lnTo>
                      <a:pt x="1862" y="1019"/>
                    </a:lnTo>
                    <a:lnTo>
                      <a:pt x="1915" y="1007"/>
                    </a:lnTo>
                    <a:lnTo>
                      <a:pt x="1915" y="971"/>
                    </a:lnTo>
                    <a:close/>
                    <a:moveTo>
                      <a:pt x="1617" y="962"/>
                    </a:moveTo>
                    <a:lnTo>
                      <a:pt x="1520" y="986"/>
                    </a:lnTo>
                    <a:lnTo>
                      <a:pt x="1578" y="1035"/>
                    </a:lnTo>
                    <a:lnTo>
                      <a:pt x="1672" y="1010"/>
                    </a:lnTo>
                    <a:lnTo>
                      <a:pt x="1617" y="962"/>
                    </a:lnTo>
                    <a:close/>
                    <a:moveTo>
                      <a:pt x="2450" y="960"/>
                    </a:moveTo>
                    <a:lnTo>
                      <a:pt x="2450" y="1199"/>
                    </a:lnTo>
                    <a:lnTo>
                      <a:pt x="2478" y="1194"/>
                    </a:lnTo>
                    <a:lnTo>
                      <a:pt x="2476" y="1185"/>
                    </a:lnTo>
                    <a:lnTo>
                      <a:pt x="2479" y="1176"/>
                    </a:lnTo>
                    <a:lnTo>
                      <a:pt x="2485" y="1168"/>
                    </a:lnTo>
                    <a:lnTo>
                      <a:pt x="2487" y="1156"/>
                    </a:lnTo>
                    <a:lnTo>
                      <a:pt x="2490" y="1147"/>
                    </a:lnTo>
                    <a:lnTo>
                      <a:pt x="2491" y="1141"/>
                    </a:lnTo>
                    <a:lnTo>
                      <a:pt x="2493" y="1136"/>
                    </a:lnTo>
                    <a:lnTo>
                      <a:pt x="2494" y="1135"/>
                    </a:lnTo>
                    <a:lnTo>
                      <a:pt x="2497" y="1135"/>
                    </a:lnTo>
                    <a:lnTo>
                      <a:pt x="2499" y="1139"/>
                    </a:lnTo>
                    <a:lnTo>
                      <a:pt x="2502" y="1144"/>
                    </a:lnTo>
                    <a:lnTo>
                      <a:pt x="2504" y="1153"/>
                    </a:lnTo>
                    <a:lnTo>
                      <a:pt x="2507" y="1164"/>
                    </a:lnTo>
                    <a:lnTo>
                      <a:pt x="2510" y="1168"/>
                    </a:lnTo>
                    <a:lnTo>
                      <a:pt x="2513" y="1173"/>
                    </a:lnTo>
                    <a:lnTo>
                      <a:pt x="2514" y="1177"/>
                    </a:lnTo>
                    <a:lnTo>
                      <a:pt x="2516" y="1183"/>
                    </a:lnTo>
                    <a:lnTo>
                      <a:pt x="2514" y="1188"/>
                    </a:lnTo>
                    <a:lnTo>
                      <a:pt x="2587" y="1176"/>
                    </a:lnTo>
                    <a:lnTo>
                      <a:pt x="2586" y="1167"/>
                    </a:lnTo>
                    <a:lnTo>
                      <a:pt x="2589" y="1158"/>
                    </a:lnTo>
                    <a:lnTo>
                      <a:pt x="2595" y="1150"/>
                    </a:lnTo>
                    <a:lnTo>
                      <a:pt x="2596" y="1138"/>
                    </a:lnTo>
                    <a:lnTo>
                      <a:pt x="2598" y="1129"/>
                    </a:lnTo>
                    <a:lnTo>
                      <a:pt x="2601" y="1123"/>
                    </a:lnTo>
                    <a:lnTo>
                      <a:pt x="2602" y="1118"/>
                    </a:lnTo>
                    <a:lnTo>
                      <a:pt x="2604" y="1117"/>
                    </a:lnTo>
                    <a:lnTo>
                      <a:pt x="2607" y="1117"/>
                    </a:lnTo>
                    <a:lnTo>
                      <a:pt x="2608" y="1121"/>
                    </a:lnTo>
                    <a:lnTo>
                      <a:pt x="2611" y="1127"/>
                    </a:lnTo>
                    <a:lnTo>
                      <a:pt x="2613" y="1135"/>
                    </a:lnTo>
                    <a:lnTo>
                      <a:pt x="2616" y="1145"/>
                    </a:lnTo>
                    <a:lnTo>
                      <a:pt x="2619" y="1150"/>
                    </a:lnTo>
                    <a:lnTo>
                      <a:pt x="2622" y="1155"/>
                    </a:lnTo>
                    <a:lnTo>
                      <a:pt x="2624" y="1159"/>
                    </a:lnTo>
                    <a:lnTo>
                      <a:pt x="2624" y="1164"/>
                    </a:lnTo>
                    <a:lnTo>
                      <a:pt x="2624" y="1170"/>
                    </a:lnTo>
                    <a:lnTo>
                      <a:pt x="2697" y="1158"/>
                    </a:lnTo>
                    <a:lnTo>
                      <a:pt x="2695" y="1149"/>
                    </a:lnTo>
                    <a:lnTo>
                      <a:pt x="2698" y="1139"/>
                    </a:lnTo>
                    <a:lnTo>
                      <a:pt x="2704" y="1132"/>
                    </a:lnTo>
                    <a:lnTo>
                      <a:pt x="2706" y="1121"/>
                    </a:lnTo>
                    <a:lnTo>
                      <a:pt x="2707" y="1111"/>
                    </a:lnTo>
                    <a:lnTo>
                      <a:pt x="2710" y="1104"/>
                    </a:lnTo>
                    <a:lnTo>
                      <a:pt x="2712" y="1100"/>
                    </a:lnTo>
                    <a:lnTo>
                      <a:pt x="2713" y="1098"/>
                    </a:lnTo>
                    <a:lnTo>
                      <a:pt x="2716" y="1098"/>
                    </a:lnTo>
                    <a:lnTo>
                      <a:pt x="2718" y="1103"/>
                    </a:lnTo>
                    <a:lnTo>
                      <a:pt x="2721" y="1109"/>
                    </a:lnTo>
                    <a:lnTo>
                      <a:pt x="2722" y="1117"/>
                    </a:lnTo>
                    <a:lnTo>
                      <a:pt x="2725" y="1127"/>
                    </a:lnTo>
                    <a:lnTo>
                      <a:pt x="2728" y="1132"/>
                    </a:lnTo>
                    <a:lnTo>
                      <a:pt x="2732" y="1136"/>
                    </a:lnTo>
                    <a:lnTo>
                      <a:pt x="2733" y="1141"/>
                    </a:lnTo>
                    <a:lnTo>
                      <a:pt x="2733" y="1145"/>
                    </a:lnTo>
                    <a:lnTo>
                      <a:pt x="2733" y="1152"/>
                    </a:lnTo>
                    <a:lnTo>
                      <a:pt x="2806" y="1139"/>
                    </a:lnTo>
                    <a:lnTo>
                      <a:pt x="2804" y="1130"/>
                    </a:lnTo>
                    <a:lnTo>
                      <a:pt x="2808" y="1121"/>
                    </a:lnTo>
                    <a:lnTo>
                      <a:pt x="2814" y="1114"/>
                    </a:lnTo>
                    <a:lnTo>
                      <a:pt x="2815" y="1103"/>
                    </a:lnTo>
                    <a:lnTo>
                      <a:pt x="2817" y="1092"/>
                    </a:lnTo>
                    <a:lnTo>
                      <a:pt x="2820" y="1086"/>
                    </a:lnTo>
                    <a:lnTo>
                      <a:pt x="2821" y="1082"/>
                    </a:lnTo>
                    <a:lnTo>
                      <a:pt x="2823" y="1080"/>
                    </a:lnTo>
                    <a:lnTo>
                      <a:pt x="2826" y="1080"/>
                    </a:lnTo>
                    <a:lnTo>
                      <a:pt x="2827" y="1085"/>
                    </a:lnTo>
                    <a:lnTo>
                      <a:pt x="2830" y="1091"/>
                    </a:lnTo>
                    <a:lnTo>
                      <a:pt x="2832" y="1098"/>
                    </a:lnTo>
                    <a:lnTo>
                      <a:pt x="2835" y="1109"/>
                    </a:lnTo>
                    <a:lnTo>
                      <a:pt x="2838" y="1114"/>
                    </a:lnTo>
                    <a:lnTo>
                      <a:pt x="2841" y="1117"/>
                    </a:lnTo>
                    <a:lnTo>
                      <a:pt x="2842" y="1123"/>
                    </a:lnTo>
                    <a:lnTo>
                      <a:pt x="2842" y="1127"/>
                    </a:lnTo>
                    <a:lnTo>
                      <a:pt x="2842" y="1133"/>
                    </a:lnTo>
                    <a:lnTo>
                      <a:pt x="2915" y="1121"/>
                    </a:lnTo>
                    <a:lnTo>
                      <a:pt x="2914" y="1112"/>
                    </a:lnTo>
                    <a:lnTo>
                      <a:pt x="2917" y="1103"/>
                    </a:lnTo>
                    <a:lnTo>
                      <a:pt x="2923" y="1095"/>
                    </a:lnTo>
                    <a:lnTo>
                      <a:pt x="2925" y="1085"/>
                    </a:lnTo>
                    <a:lnTo>
                      <a:pt x="2926" y="1074"/>
                    </a:lnTo>
                    <a:lnTo>
                      <a:pt x="2929" y="1068"/>
                    </a:lnTo>
                    <a:lnTo>
                      <a:pt x="2931" y="1063"/>
                    </a:lnTo>
                    <a:lnTo>
                      <a:pt x="2932" y="1062"/>
                    </a:lnTo>
                    <a:lnTo>
                      <a:pt x="2935" y="1062"/>
                    </a:lnTo>
                    <a:lnTo>
                      <a:pt x="2937" y="1066"/>
                    </a:lnTo>
                    <a:lnTo>
                      <a:pt x="2940" y="1073"/>
                    </a:lnTo>
                    <a:lnTo>
                      <a:pt x="2941" y="1080"/>
                    </a:lnTo>
                    <a:lnTo>
                      <a:pt x="2944" y="1092"/>
                    </a:lnTo>
                    <a:lnTo>
                      <a:pt x="2947" y="1095"/>
                    </a:lnTo>
                    <a:lnTo>
                      <a:pt x="2950" y="1098"/>
                    </a:lnTo>
                    <a:lnTo>
                      <a:pt x="2952" y="1104"/>
                    </a:lnTo>
                    <a:lnTo>
                      <a:pt x="2952" y="1109"/>
                    </a:lnTo>
                    <a:lnTo>
                      <a:pt x="2952" y="1114"/>
                    </a:lnTo>
                    <a:lnTo>
                      <a:pt x="3227" y="1068"/>
                    </a:lnTo>
                    <a:lnTo>
                      <a:pt x="3753" y="1115"/>
                    </a:lnTo>
                    <a:lnTo>
                      <a:pt x="3753" y="1054"/>
                    </a:lnTo>
                    <a:lnTo>
                      <a:pt x="2450" y="960"/>
                    </a:lnTo>
                    <a:close/>
                    <a:moveTo>
                      <a:pt x="2213" y="957"/>
                    </a:moveTo>
                    <a:lnTo>
                      <a:pt x="2203" y="960"/>
                    </a:lnTo>
                    <a:lnTo>
                      <a:pt x="2186" y="963"/>
                    </a:lnTo>
                    <a:lnTo>
                      <a:pt x="2166" y="968"/>
                    </a:lnTo>
                    <a:lnTo>
                      <a:pt x="2145" y="972"/>
                    </a:lnTo>
                    <a:lnTo>
                      <a:pt x="2125" y="975"/>
                    </a:lnTo>
                    <a:lnTo>
                      <a:pt x="2108" y="980"/>
                    </a:lnTo>
                    <a:lnTo>
                      <a:pt x="2098" y="981"/>
                    </a:lnTo>
                    <a:lnTo>
                      <a:pt x="2095" y="987"/>
                    </a:lnTo>
                    <a:lnTo>
                      <a:pt x="2092" y="994"/>
                    </a:lnTo>
                    <a:lnTo>
                      <a:pt x="2092" y="1000"/>
                    </a:lnTo>
                    <a:lnTo>
                      <a:pt x="2084" y="1004"/>
                    </a:lnTo>
                    <a:lnTo>
                      <a:pt x="2073" y="1009"/>
                    </a:lnTo>
                    <a:lnTo>
                      <a:pt x="2066" y="1015"/>
                    </a:lnTo>
                    <a:lnTo>
                      <a:pt x="2060" y="1022"/>
                    </a:lnTo>
                    <a:lnTo>
                      <a:pt x="2060" y="1057"/>
                    </a:lnTo>
                    <a:lnTo>
                      <a:pt x="2060" y="1100"/>
                    </a:lnTo>
                    <a:lnTo>
                      <a:pt x="2058" y="1147"/>
                    </a:lnTo>
                    <a:lnTo>
                      <a:pt x="2058" y="1193"/>
                    </a:lnTo>
                    <a:lnTo>
                      <a:pt x="2058" y="1237"/>
                    </a:lnTo>
                    <a:lnTo>
                      <a:pt x="2057" y="1272"/>
                    </a:lnTo>
                    <a:lnTo>
                      <a:pt x="2061" y="1270"/>
                    </a:lnTo>
                    <a:lnTo>
                      <a:pt x="2070" y="1268"/>
                    </a:lnTo>
                    <a:lnTo>
                      <a:pt x="2081" y="1267"/>
                    </a:lnTo>
                    <a:lnTo>
                      <a:pt x="2090" y="1265"/>
                    </a:lnTo>
                    <a:lnTo>
                      <a:pt x="2095" y="1264"/>
                    </a:lnTo>
                    <a:lnTo>
                      <a:pt x="2093" y="1261"/>
                    </a:lnTo>
                    <a:lnTo>
                      <a:pt x="2093" y="1258"/>
                    </a:lnTo>
                    <a:lnTo>
                      <a:pt x="2093" y="1253"/>
                    </a:lnTo>
                    <a:lnTo>
                      <a:pt x="2095" y="1249"/>
                    </a:lnTo>
                    <a:lnTo>
                      <a:pt x="2096" y="1246"/>
                    </a:lnTo>
                    <a:lnTo>
                      <a:pt x="2099" y="1243"/>
                    </a:lnTo>
                    <a:lnTo>
                      <a:pt x="2101" y="1232"/>
                    </a:lnTo>
                    <a:lnTo>
                      <a:pt x="2102" y="1224"/>
                    </a:lnTo>
                    <a:lnTo>
                      <a:pt x="2104" y="1220"/>
                    </a:lnTo>
                    <a:lnTo>
                      <a:pt x="2107" y="1217"/>
                    </a:lnTo>
                    <a:lnTo>
                      <a:pt x="2108" y="1217"/>
                    </a:lnTo>
                    <a:lnTo>
                      <a:pt x="2110" y="1218"/>
                    </a:lnTo>
                    <a:lnTo>
                      <a:pt x="2111" y="1223"/>
                    </a:lnTo>
                    <a:lnTo>
                      <a:pt x="2114" y="1231"/>
                    </a:lnTo>
                    <a:lnTo>
                      <a:pt x="2116" y="1240"/>
                    </a:lnTo>
                    <a:lnTo>
                      <a:pt x="2119" y="1243"/>
                    </a:lnTo>
                    <a:lnTo>
                      <a:pt x="2120" y="1247"/>
                    </a:lnTo>
                    <a:lnTo>
                      <a:pt x="2122" y="1252"/>
                    </a:lnTo>
                    <a:lnTo>
                      <a:pt x="2122" y="1258"/>
                    </a:lnTo>
                    <a:lnTo>
                      <a:pt x="2120" y="1261"/>
                    </a:lnTo>
                    <a:lnTo>
                      <a:pt x="2128" y="1261"/>
                    </a:lnTo>
                    <a:lnTo>
                      <a:pt x="2139" y="1258"/>
                    </a:lnTo>
                    <a:lnTo>
                      <a:pt x="2149" y="1255"/>
                    </a:lnTo>
                    <a:lnTo>
                      <a:pt x="2160" y="1253"/>
                    </a:lnTo>
                    <a:lnTo>
                      <a:pt x="2166" y="1252"/>
                    </a:lnTo>
                    <a:lnTo>
                      <a:pt x="2166" y="1244"/>
                    </a:lnTo>
                    <a:lnTo>
                      <a:pt x="2168" y="1237"/>
                    </a:lnTo>
                    <a:lnTo>
                      <a:pt x="2171" y="1231"/>
                    </a:lnTo>
                    <a:lnTo>
                      <a:pt x="2172" y="1220"/>
                    </a:lnTo>
                    <a:lnTo>
                      <a:pt x="2174" y="1214"/>
                    </a:lnTo>
                    <a:lnTo>
                      <a:pt x="2175" y="1209"/>
                    </a:lnTo>
                    <a:lnTo>
                      <a:pt x="2177" y="1208"/>
                    </a:lnTo>
                    <a:lnTo>
                      <a:pt x="2178" y="1209"/>
                    </a:lnTo>
                    <a:lnTo>
                      <a:pt x="2180" y="1214"/>
                    </a:lnTo>
                    <a:lnTo>
                      <a:pt x="2183" y="1221"/>
                    </a:lnTo>
                    <a:lnTo>
                      <a:pt x="2184" y="1231"/>
                    </a:lnTo>
                    <a:lnTo>
                      <a:pt x="2187" y="1235"/>
                    </a:lnTo>
                    <a:lnTo>
                      <a:pt x="2189" y="1240"/>
                    </a:lnTo>
                    <a:lnTo>
                      <a:pt x="2189" y="1244"/>
                    </a:lnTo>
                    <a:lnTo>
                      <a:pt x="2196" y="1244"/>
                    </a:lnTo>
                    <a:lnTo>
                      <a:pt x="2209" y="1241"/>
                    </a:lnTo>
                    <a:lnTo>
                      <a:pt x="2221" y="1240"/>
                    </a:lnTo>
                    <a:lnTo>
                      <a:pt x="2228" y="1238"/>
                    </a:lnTo>
                    <a:lnTo>
                      <a:pt x="2230" y="1202"/>
                    </a:lnTo>
                    <a:lnTo>
                      <a:pt x="2230" y="1159"/>
                    </a:lnTo>
                    <a:lnTo>
                      <a:pt x="2230" y="1112"/>
                    </a:lnTo>
                    <a:lnTo>
                      <a:pt x="2230" y="1065"/>
                    </a:lnTo>
                    <a:lnTo>
                      <a:pt x="2230" y="1022"/>
                    </a:lnTo>
                    <a:lnTo>
                      <a:pt x="2231" y="986"/>
                    </a:lnTo>
                    <a:lnTo>
                      <a:pt x="2222" y="983"/>
                    </a:lnTo>
                    <a:lnTo>
                      <a:pt x="2218" y="972"/>
                    </a:lnTo>
                    <a:lnTo>
                      <a:pt x="2216" y="971"/>
                    </a:lnTo>
                    <a:lnTo>
                      <a:pt x="2216" y="968"/>
                    </a:lnTo>
                    <a:lnTo>
                      <a:pt x="2215" y="963"/>
                    </a:lnTo>
                    <a:lnTo>
                      <a:pt x="2213" y="960"/>
                    </a:lnTo>
                    <a:lnTo>
                      <a:pt x="2213" y="957"/>
                    </a:lnTo>
                    <a:close/>
                    <a:moveTo>
                      <a:pt x="4046" y="946"/>
                    </a:moveTo>
                    <a:lnTo>
                      <a:pt x="3926" y="953"/>
                    </a:lnTo>
                    <a:lnTo>
                      <a:pt x="3917" y="966"/>
                    </a:lnTo>
                    <a:lnTo>
                      <a:pt x="3906" y="975"/>
                    </a:lnTo>
                    <a:lnTo>
                      <a:pt x="3894" y="984"/>
                    </a:lnTo>
                    <a:lnTo>
                      <a:pt x="3879" y="997"/>
                    </a:lnTo>
                    <a:lnTo>
                      <a:pt x="3897" y="998"/>
                    </a:lnTo>
                    <a:lnTo>
                      <a:pt x="3910" y="998"/>
                    </a:lnTo>
                    <a:lnTo>
                      <a:pt x="3923" y="1000"/>
                    </a:lnTo>
                    <a:lnTo>
                      <a:pt x="3940" y="1000"/>
                    </a:lnTo>
                    <a:lnTo>
                      <a:pt x="3960" y="994"/>
                    </a:lnTo>
                    <a:lnTo>
                      <a:pt x="3982" y="984"/>
                    </a:lnTo>
                    <a:lnTo>
                      <a:pt x="4007" y="975"/>
                    </a:lnTo>
                    <a:lnTo>
                      <a:pt x="4028" y="963"/>
                    </a:lnTo>
                    <a:lnTo>
                      <a:pt x="4046" y="946"/>
                    </a:lnTo>
                    <a:close/>
                    <a:moveTo>
                      <a:pt x="2016" y="946"/>
                    </a:moveTo>
                    <a:lnTo>
                      <a:pt x="1964" y="962"/>
                    </a:lnTo>
                    <a:lnTo>
                      <a:pt x="1962" y="995"/>
                    </a:lnTo>
                    <a:lnTo>
                      <a:pt x="2016" y="981"/>
                    </a:lnTo>
                    <a:lnTo>
                      <a:pt x="2016" y="946"/>
                    </a:lnTo>
                    <a:close/>
                    <a:moveTo>
                      <a:pt x="2344" y="945"/>
                    </a:moveTo>
                    <a:lnTo>
                      <a:pt x="2338" y="951"/>
                    </a:lnTo>
                    <a:lnTo>
                      <a:pt x="2333" y="956"/>
                    </a:lnTo>
                    <a:lnTo>
                      <a:pt x="2330" y="962"/>
                    </a:lnTo>
                    <a:lnTo>
                      <a:pt x="2327" y="962"/>
                    </a:lnTo>
                    <a:lnTo>
                      <a:pt x="2324" y="962"/>
                    </a:lnTo>
                    <a:lnTo>
                      <a:pt x="2320" y="963"/>
                    </a:lnTo>
                    <a:lnTo>
                      <a:pt x="2317" y="965"/>
                    </a:lnTo>
                    <a:lnTo>
                      <a:pt x="2314" y="968"/>
                    </a:lnTo>
                    <a:lnTo>
                      <a:pt x="2310" y="972"/>
                    </a:lnTo>
                    <a:lnTo>
                      <a:pt x="2297" y="975"/>
                    </a:lnTo>
                    <a:lnTo>
                      <a:pt x="2288" y="978"/>
                    </a:lnTo>
                    <a:lnTo>
                      <a:pt x="2283" y="984"/>
                    </a:lnTo>
                    <a:lnTo>
                      <a:pt x="2283" y="1227"/>
                    </a:lnTo>
                    <a:lnTo>
                      <a:pt x="2332" y="1218"/>
                    </a:lnTo>
                    <a:lnTo>
                      <a:pt x="2332" y="1218"/>
                    </a:lnTo>
                    <a:lnTo>
                      <a:pt x="2330" y="1215"/>
                    </a:lnTo>
                    <a:lnTo>
                      <a:pt x="2330" y="1212"/>
                    </a:lnTo>
                    <a:lnTo>
                      <a:pt x="2330" y="1208"/>
                    </a:lnTo>
                    <a:lnTo>
                      <a:pt x="2332" y="1205"/>
                    </a:lnTo>
                    <a:lnTo>
                      <a:pt x="2333" y="1200"/>
                    </a:lnTo>
                    <a:lnTo>
                      <a:pt x="2336" y="1197"/>
                    </a:lnTo>
                    <a:lnTo>
                      <a:pt x="2338" y="1188"/>
                    </a:lnTo>
                    <a:lnTo>
                      <a:pt x="2339" y="1180"/>
                    </a:lnTo>
                    <a:lnTo>
                      <a:pt x="2341" y="1174"/>
                    </a:lnTo>
                    <a:lnTo>
                      <a:pt x="2344" y="1171"/>
                    </a:lnTo>
                    <a:lnTo>
                      <a:pt x="2345" y="1171"/>
                    </a:lnTo>
                    <a:lnTo>
                      <a:pt x="2347" y="1173"/>
                    </a:lnTo>
                    <a:lnTo>
                      <a:pt x="2348" y="1177"/>
                    </a:lnTo>
                    <a:lnTo>
                      <a:pt x="2352" y="1185"/>
                    </a:lnTo>
                    <a:lnTo>
                      <a:pt x="2353" y="1194"/>
                    </a:lnTo>
                    <a:lnTo>
                      <a:pt x="2356" y="1197"/>
                    </a:lnTo>
                    <a:lnTo>
                      <a:pt x="2358" y="1202"/>
                    </a:lnTo>
                    <a:lnTo>
                      <a:pt x="2359" y="1206"/>
                    </a:lnTo>
                    <a:lnTo>
                      <a:pt x="2359" y="1211"/>
                    </a:lnTo>
                    <a:lnTo>
                      <a:pt x="2359" y="1215"/>
                    </a:lnTo>
                    <a:lnTo>
                      <a:pt x="2402" y="1208"/>
                    </a:lnTo>
                    <a:lnTo>
                      <a:pt x="2399" y="977"/>
                    </a:lnTo>
                    <a:lnTo>
                      <a:pt x="2396" y="971"/>
                    </a:lnTo>
                    <a:lnTo>
                      <a:pt x="2390" y="966"/>
                    </a:lnTo>
                    <a:lnTo>
                      <a:pt x="2383" y="963"/>
                    </a:lnTo>
                    <a:lnTo>
                      <a:pt x="2379" y="946"/>
                    </a:lnTo>
                    <a:lnTo>
                      <a:pt x="2344" y="945"/>
                    </a:lnTo>
                    <a:close/>
                    <a:moveTo>
                      <a:pt x="1116" y="942"/>
                    </a:moveTo>
                    <a:lnTo>
                      <a:pt x="1064" y="960"/>
                    </a:lnTo>
                    <a:lnTo>
                      <a:pt x="1063" y="994"/>
                    </a:lnTo>
                    <a:lnTo>
                      <a:pt x="1116" y="978"/>
                    </a:lnTo>
                    <a:lnTo>
                      <a:pt x="1116" y="942"/>
                    </a:lnTo>
                    <a:close/>
                    <a:moveTo>
                      <a:pt x="3796" y="942"/>
                    </a:moveTo>
                    <a:lnTo>
                      <a:pt x="3759" y="980"/>
                    </a:lnTo>
                    <a:lnTo>
                      <a:pt x="3840" y="989"/>
                    </a:lnTo>
                    <a:lnTo>
                      <a:pt x="3876" y="946"/>
                    </a:lnTo>
                    <a:lnTo>
                      <a:pt x="3796" y="942"/>
                    </a:lnTo>
                    <a:close/>
                    <a:moveTo>
                      <a:pt x="3672" y="931"/>
                    </a:moveTo>
                    <a:lnTo>
                      <a:pt x="3636" y="971"/>
                    </a:lnTo>
                    <a:lnTo>
                      <a:pt x="3715" y="980"/>
                    </a:lnTo>
                    <a:lnTo>
                      <a:pt x="3753" y="936"/>
                    </a:lnTo>
                    <a:lnTo>
                      <a:pt x="3672" y="931"/>
                    </a:lnTo>
                    <a:close/>
                    <a:moveTo>
                      <a:pt x="1739" y="931"/>
                    </a:moveTo>
                    <a:lnTo>
                      <a:pt x="1642" y="956"/>
                    </a:lnTo>
                    <a:lnTo>
                      <a:pt x="1699" y="1003"/>
                    </a:lnTo>
                    <a:lnTo>
                      <a:pt x="1792" y="980"/>
                    </a:lnTo>
                    <a:lnTo>
                      <a:pt x="1739" y="931"/>
                    </a:lnTo>
                    <a:close/>
                    <a:moveTo>
                      <a:pt x="3543" y="930"/>
                    </a:moveTo>
                    <a:lnTo>
                      <a:pt x="3507" y="969"/>
                    </a:lnTo>
                    <a:lnTo>
                      <a:pt x="3586" y="977"/>
                    </a:lnTo>
                    <a:lnTo>
                      <a:pt x="3624" y="934"/>
                    </a:lnTo>
                    <a:lnTo>
                      <a:pt x="3543" y="930"/>
                    </a:lnTo>
                    <a:close/>
                    <a:moveTo>
                      <a:pt x="3426" y="922"/>
                    </a:moveTo>
                    <a:lnTo>
                      <a:pt x="3391" y="962"/>
                    </a:lnTo>
                    <a:lnTo>
                      <a:pt x="3470" y="971"/>
                    </a:lnTo>
                    <a:lnTo>
                      <a:pt x="3508" y="927"/>
                    </a:lnTo>
                    <a:lnTo>
                      <a:pt x="3426" y="922"/>
                    </a:lnTo>
                    <a:close/>
                    <a:moveTo>
                      <a:pt x="2117" y="921"/>
                    </a:moveTo>
                    <a:lnTo>
                      <a:pt x="2066" y="936"/>
                    </a:lnTo>
                    <a:lnTo>
                      <a:pt x="2064" y="971"/>
                    </a:lnTo>
                    <a:lnTo>
                      <a:pt x="2117" y="957"/>
                    </a:lnTo>
                    <a:lnTo>
                      <a:pt x="2117" y="921"/>
                    </a:lnTo>
                    <a:close/>
                    <a:moveTo>
                      <a:pt x="1216" y="913"/>
                    </a:moveTo>
                    <a:lnTo>
                      <a:pt x="1164" y="931"/>
                    </a:lnTo>
                    <a:lnTo>
                      <a:pt x="1164" y="965"/>
                    </a:lnTo>
                    <a:lnTo>
                      <a:pt x="1218" y="950"/>
                    </a:lnTo>
                    <a:lnTo>
                      <a:pt x="1216" y="913"/>
                    </a:lnTo>
                    <a:close/>
                    <a:moveTo>
                      <a:pt x="3303" y="913"/>
                    </a:moveTo>
                    <a:lnTo>
                      <a:pt x="3280" y="953"/>
                    </a:lnTo>
                    <a:lnTo>
                      <a:pt x="3365" y="962"/>
                    </a:lnTo>
                    <a:lnTo>
                      <a:pt x="3394" y="921"/>
                    </a:lnTo>
                    <a:lnTo>
                      <a:pt x="3303" y="913"/>
                    </a:lnTo>
                    <a:close/>
                    <a:moveTo>
                      <a:pt x="3194" y="901"/>
                    </a:moveTo>
                    <a:lnTo>
                      <a:pt x="3175" y="946"/>
                    </a:lnTo>
                    <a:lnTo>
                      <a:pt x="3259" y="956"/>
                    </a:lnTo>
                    <a:lnTo>
                      <a:pt x="3277" y="910"/>
                    </a:lnTo>
                    <a:lnTo>
                      <a:pt x="3194" y="901"/>
                    </a:lnTo>
                    <a:close/>
                    <a:moveTo>
                      <a:pt x="1861" y="899"/>
                    </a:moveTo>
                    <a:lnTo>
                      <a:pt x="1763" y="925"/>
                    </a:lnTo>
                    <a:lnTo>
                      <a:pt x="1821" y="972"/>
                    </a:lnTo>
                    <a:lnTo>
                      <a:pt x="1914" y="948"/>
                    </a:lnTo>
                    <a:lnTo>
                      <a:pt x="1861" y="899"/>
                    </a:lnTo>
                    <a:close/>
                    <a:moveTo>
                      <a:pt x="2224" y="892"/>
                    </a:moveTo>
                    <a:lnTo>
                      <a:pt x="2151" y="912"/>
                    </a:lnTo>
                    <a:lnTo>
                      <a:pt x="2151" y="950"/>
                    </a:lnTo>
                    <a:lnTo>
                      <a:pt x="2224" y="933"/>
                    </a:lnTo>
                    <a:lnTo>
                      <a:pt x="2224" y="892"/>
                    </a:lnTo>
                    <a:close/>
                    <a:moveTo>
                      <a:pt x="3089" y="892"/>
                    </a:moveTo>
                    <a:lnTo>
                      <a:pt x="3070" y="936"/>
                    </a:lnTo>
                    <a:lnTo>
                      <a:pt x="3154" y="945"/>
                    </a:lnTo>
                    <a:lnTo>
                      <a:pt x="3172" y="899"/>
                    </a:lnTo>
                    <a:lnTo>
                      <a:pt x="3089" y="892"/>
                    </a:lnTo>
                    <a:close/>
                    <a:moveTo>
                      <a:pt x="1318" y="884"/>
                    </a:moveTo>
                    <a:lnTo>
                      <a:pt x="1266" y="901"/>
                    </a:lnTo>
                    <a:lnTo>
                      <a:pt x="1265" y="934"/>
                    </a:lnTo>
                    <a:lnTo>
                      <a:pt x="1318" y="919"/>
                    </a:lnTo>
                    <a:lnTo>
                      <a:pt x="1318" y="884"/>
                    </a:lnTo>
                    <a:close/>
                    <a:moveTo>
                      <a:pt x="2984" y="881"/>
                    </a:moveTo>
                    <a:lnTo>
                      <a:pt x="2966" y="927"/>
                    </a:lnTo>
                    <a:lnTo>
                      <a:pt x="3049" y="936"/>
                    </a:lnTo>
                    <a:lnTo>
                      <a:pt x="3067" y="890"/>
                    </a:lnTo>
                    <a:lnTo>
                      <a:pt x="2984" y="881"/>
                    </a:lnTo>
                    <a:close/>
                    <a:moveTo>
                      <a:pt x="2876" y="874"/>
                    </a:moveTo>
                    <a:lnTo>
                      <a:pt x="2862" y="919"/>
                    </a:lnTo>
                    <a:lnTo>
                      <a:pt x="2946" y="927"/>
                    </a:lnTo>
                    <a:lnTo>
                      <a:pt x="2960" y="883"/>
                    </a:lnTo>
                    <a:lnTo>
                      <a:pt x="2876" y="874"/>
                    </a:lnTo>
                    <a:close/>
                    <a:moveTo>
                      <a:pt x="1982" y="869"/>
                    </a:moveTo>
                    <a:lnTo>
                      <a:pt x="1885" y="893"/>
                    </a:lnTo>
                    <a:lnTo>
                      <a:pt x="1943" y="940"/>
                    </a:lnTo>
                    <a:lnTo>
                      <a:pt x="2035" y="918"/>
                    </a:lnTo>
                    <a:lnTo>
                      <a:pt x="1982" y="869"/>
                    </a:lnTo>
                    <a:close/>
                    <a:moveTo>
                      <a:pt x="2770" y="866"/>
                    </a:moveTo>
                    <a:lnTo>
                      <a:pt x="2757" y="913"/>
                    </a:lnTo>
                    <a:lnTo>
                      <a:pt x="2841" y="921"/>
                    </a:lnTo>
                    <a:lnTo>
                      <a:pt x="2853" y="875"/>
                    </a:lnTo>
                    <a:lnTo>
                      <a:pt x="2770" y="866"/>
                    </a:lnTo>
                    <a:close/>
                    <a:moveTo>
                      <a:pt x="4030" y="858"/>
                    </a:moveTo>
                    <a:lnTo>
                      <a:pt x="4080" y="878"/>
                    </a:lnTo>
                    <a:lnTo>
                      <a:pt x="4113" y="881"/>
                    </a:lnTo>
                    <a:lnTo>
                      <a:pt x="4060" y="861"/>
                    </a:lnTo>
                    <a:lnTo>
                      <a:pt x="4030" y="858"/>
                    </a:lnTo>
                    <a:close/>
                    <a:moveTo>
                      <a:pt x="1078" y="858"/>
                    </a:moveTo>
                    <a:lnTo>
                      <a:pt x="985" y="887"/>
                    </a:lnTo>
                    <a:lnTo>
                      <a:pt x="1049" y="943"/>
                    </a:lnTo>
                    <a:lnTo>
                      <a:pt x="1136" y="919"/>
                    </a:lnTo>
                    <a:lnTo>
                      <a:pt x="1078" y="858"/>
                    </a:lnTo>
                    <a:close/>
                    <a:moveTo>
                      <a:pt x="2659" y="857"/>
                    </a:moveTo>
                    <a:lnTo>
                      <a:pt x="2652" y="904"/>
                    </a:lnTo>
                    <a:lnTo>
                      <a:pt x="2736" y="913"/>
                    </a:lnTo>
                    <a:lnTo>
                      <a:pt x="2745" y="866"/>
                    </a:lnTo>
                    <a:lnTo>
                      <a:pt x="2659" y="857"/>
                    </a:lnTo>
                    <a:close/>
                    <a:moveTo>
                      <a:pt x="1418" y="854"/>
                    </a:moveTo>
                    <a:lnTo>
                      <a:pt x="1367" y="872"/>
                    </a:lnTo>
                    <a:lnTo>
                      <a:pt x="1365" y="905"/>
                    </a:lnTo>
                    <a:lnTo>
                      <a:pt x="1420" y="890"/>
                    </a:lnTo>
                    <a:lnTo>
                      <a:pt x="1418" y="854"/>
                    </a:lnTo>
                    <a:close/>
                    <a:moveTo>
                      <a:pt x="3973" y="852"/>
                    </a:moveTo>
                    <a:lnTo>
                      <a:pt x="4025" y="881"/>
                    </a:lnTo>
                    <a:lnTo>
                      <a:pt x="4060" y="884"/>
                    </a:lnTo>
                    <a:lnTo>
                      <a:pt x="4004" y="855"/>
                    </a:lnTo>
                    <a:lnTo>
                      <a:pt x="3973" y="852"/>
                    </a:lnTo>
                    <a:close/>
                    <a:moveTo>
                      <a:pt x="3914" y="848"/>
                    </a:moveTo>
                    <a:lnTo>
                      <a:pt x="3976" y="886"/>
                    </a:lnTo>
                    <a:lnTo>
                      <a:pt x="4011" y="889"/>
                    </a:lnTo>
                    <a:lnTo>
                      <a:pt x="3944" y="851"/>
                    </a:lnTo>
                    <a:lnTo>
                      <a:pt x="3914" y="848"/>
                    </a:lnTo>
                    <a:close/>
                    <a:moveTo>
                      <a:pt x="2557" y="848"/>
                    </a:moveTo>
                    <a:lnTo>
                      <a:pt x="2551" y="895"/>
                    </a:lnTo>
                    <a:lnTo>
                      <a:pt x="2634" y="904"/>
                    </a:lnTo>
                    <a:lnTo>
                      <a:pt x="2640" y="857"/>
                    </a:lnTo>
                    <a:lnTo>
                      <a:pt x="2557" y="848"/>
                    </a:lnTo>
                    <a:close/>
                    <a:moveTo>
                      <a:pt x="3849" y="837"/>
                    </a:moveTo>
                    <a:lnTo>
                      <a:pt x="3922" y="890"/>
                    </a:lnTo>
                    <a:lnTo>
                      <a:pt x="3957" y="893"/>
                    </a:lnTo>
                    <a:lnTo>
                      <a:pt x="3879" y="839"/>
                    </a:lnTo>
                    <a:lnTo>
                      <a:pt x="3849" y="837"/>
                    </a:lnTo>
                    <a:close/>
                    <a:moveTo>
                      <a:pt x="2104" y="837"/>
                    </a:moveTo>
                    <a:lnTo>
                      <a:pt x="2006" y="861"/>
                    </a:lnTo>
                    <a:lnTo>
                      <a:pt x="2064" y="910"/>
                    </a:lnTo>
                    <a:lnTo>
                      <a:pt x="2157" y="886"/>
                    </a:lnTo>
                    <a:lnTo>
                      <a:pt x="2104" y="837"/>
                    </a:lnTo>
                    <a:close/>
                    <a:moveTo>
                      <a:pt x="2455" y="831"/>
                    </a:moveTo>
                    <a:lnTo>
                      <a:pt x="2449" y="878"/>
                    </a:lnTo>
                    <a:lnTo>
                      <a:pt x="2532" y="892"/>
                    </a:lnTo>
                    <a:lnTo>
                      <a:pt x="2538" y="846"/>
                    </a:lnTo>
                    <a:lnTo>
                      <a:pt x="2455" y="831"/>
                    </a:lnTo>
                    <a:close/>
                    <a:moveTo>
                      <a:pt x="3782" y="828"/>
                    </a:moveTo>
                    <a:lnTo>
                      <a:pt x="3859" y="890"/>
                    </a:lnTo>
                    <a:lnTo>
                      <a:pt x="3894" y="895"/>
                    </a:lnTo>
                    <a:lnTo>
                      <a:pt x="3811" y="831"/>
                    </a:lnTo>
                    <a:lnTo>
                      <a:pt x="3782" y="828"/>
                    </a:lnTo>
                    <a:close/>
                    <a:moveTo>
                      <a:pt x="1190" y="825"/>
                    </a:moveTo>
                    <a:lnTo>
                      <a:pt x="1099" y="851"/>
                    </a:lnTo>
                    <a:lnTo>
                      <a:pt x="1160" y="909"/>
                    </a:lnTo>
                    <a:lnTo>
                      <a:pt x="1246" y="884"/>
                    </a:lnTo>
                    <a:lnTo>
                      <a:pt x="1190" y="825"/>
                    </a:lnTo>
                    <a:close/>
                    <a:moveTo>
                      <a:pt x="1520" y="825"/>
                    </a:moveTo>
                    <a:lnTo>
                      <a:pt x="1468" y="842"/>
                    </a:lnTo>
                    <a:lnTo>
                      <a:pt x="1467" y="877"/>
                    </a:lnTo>
                    <a:lnTo>
                      <a:pt x="1520" y="860"/>
                    </a:lnTo>
                    <a:lnTo>
                      <a:pt x="1520" y="825"/>
                    </a:lnTo>
                    <a:close/>
                    <a:moveTo>
                      <a:pt x="3721" y="822"/>
                    </a:moveTo>
                    <a:lnTo>
                      <a:pt x="3802" y="886"/>
                    </a:lnTo>
                    <a:lnTo>
                      <a:pt x="3837" y="889"/>
                    </a:lnTo>
                    <a:lnTo>
                      <a:pt x="3750" y="823"/>
                    </a:lnTo>
                    <a:lnTo>
                      <a:pt x="3721" y="822"/>
                    </a:lnTo>
                    <a:close/>
                    <a:moveTo>
                      <a:pt x="3615" y="817"/>
                    </a:moveTo>
                    <a:lnTo>
                      <a:pt x="3683" y="875"/>
                    </a:lnTo>
                    <a:lnTo>
                      <a:pt x="3718" y="878"/>
                    </a:lnTo>
                    <a:lnTo>
                      <a:pt x="3645" y="819"/>
                    </a:lnTo>
                    <a:lnTo>
                      <a:pt x="3615" y="817"/>
                    </a:lnTo>
                    <a:close/>
                    <a:moveTo>
                      <a:pt x="3665" y="816"/>
                    </a:moveTo>
                    <a:lnTo>
                      <a:pt x="3742" y="881"/>
                    </a:lnTo>
                    <a:lnTo>
                      <a:pt x="3777" y="884"/>
                    </a:lnTo>
                    <a:lnTo>
                      <a:pt x="3695" y="817"/>
                    </a:lnTo>
                    <a:lnTo>
                      <a:pt x="3665" y="816"/>
                    </a:lnTo>
                    <a:close/>
                    <a:moveTo>
                      <a:pt x="2355" y="814"/>
                    </a:moveTo>
                    <a:lnTo>
                      <a:pt x="2352" y="861"/>
                    </a:lnTo>
                    <a:lnTo>
                      <a:pt x="2428" y="877"/>
                    </a:lnTo>
                    <a:lnTo>
                      <a:pt x="2438" y="830"/>
                    </a:lnTo>
                    <a:lnTo>
                      <a:pt x="2355" y="814"/>
                    </a:lnTo>
                    <a:close/>
                    <a:moveTo>
                      <a:pt x="3566" y="814"/>
                    </a:moveTo>
                    <a:lnTo>
                      <a:pt x="3621" y="869"/>
                    </a:lnTo>
                    <a:lnTo>
                      <a:pt x="3656" y="872"/>
                    </a:lnTo>
                    <a:lnTo>
                      <a:pt x="3595" y="817"/>
                    </a:lnTo>
                    <a:lnTo>
                      <a:pt x="3566" y="814"/>
                    </a:lnTo>
                    <a:close/>
                    <a:moveTo>
                      <a:pt x="3511" y="813"/>
                    </a:moveTo>
                    <a:lnTo>
                      <a:pt x="3564" y="864"/>
                    </a:lnTo>
                    <a:lnTo>
                      <a:pt x="3598" y="867"/>
                    </a:lnTo>
                    <a:lnTo>
                      <a:pt x="3542" y="814"/>
                    </a:lnTo>
                    <a:lnTo>
                      <a:pt x="3511" y="813"/>
                    </a:lnTo>
                    <a:close/>
                    <a:moveTo>
                      <a:pt x="3452" y="807"/>
                    </a:moveTo>
                    <a:lnTo>
                      <a:pt x="3505" y="858"/>
                    </a:lnTo>
                    <a:lnTo>
                      <a:pt x="3539" y="861"/>
                    </a:lnTo>
                    <a:lnTo>
                      <a:pt x="3482" y="810"/>
                    </a:lnTo>
                    <a:lnTo>
                      <a:pt x="3452" y="807"/>
                    </a:lnTo>
                    <a:close/>
                    <a:moveTo>
                      <a:pt x="3393" y="802"/>
                    </a:moveTo>
                    <a:lnTo>
                      <a:pt x="3446" y="852"/>
                    </a:lnTo>
                    <a:lnTo>
                      <a:pt x="3479" y="857"/>
                    </a:lnTo>
                    <a:lnTo>
                      <a:pt x="3423" y="804"/>
                    </a:lnTo>
                    <a:lnTo>
                      <a:pt x="3393" y="802"/>
                    </a:lnTo>
                    <a:close/>
                    <a:moveTo>
                      <a:pt x="3346" y="798"/>
                    </a:moveTo>
                    <a:lnTo>
                      <a:pt x="3387" y="848"/>
                    </a:lnTo>
                    <a:lnTo>
                      <a:pt x="3420" y="851"/>
                    </a:lnTo>
                    <a:lnTo>
                      <a:pt x="3374" y="799"/>
                    </a:lnTo>
                    <a:lnTo>
                      <a:pt x="3346" y="798"/>
                    </a:lnTo>
                    <a:close/>
                    <a:moveTo>
                      <a:pt x="1620" y="795"/>
                    </a:moveTo>
                    <a:lnTo>
                      <a:pt x="1569" y="813"/>
                    </a:lnTo>
                    <a:lnTo>
                      <a:pt x="1567" y="846"/>
                    </a:lnTo>
                    <a:lnTo>
                      <a:pt x="1622" y="831"/>
                    </a:lnTo>
                    <a:lnTo>
                      <a:pt x="1620" y="795"/>
                    </a:lnTo>
                    <a:close/>
                    <a:moveTo>
                      <a:pt x="3286" y="792"/>
                    </a:moveTo>
                    <a:lnTo>
                      <a:pt x="3327" y="842"/>
                    </a:lnTo>
                    <a:lnTo>
                      <a:pt x="3361" y="845"/>
                    </a:lnTo>
                    <a:lnTo>
                      <a:pt x="3315" y="793"/>
                    </a:lnTo>
                    <a:lnTo>
                      <a:pt x="3286" y="792"/>
                    </a:lnTo>
                    <a:close/>
                    <a:moveTo>
                      <a:pt x="1301" y="792"/>
                    </a:moveTo>
                    <a:lnTo>
                      <a:pt x="1212" y="817"/>
                    </a:lnTo>
                    <a:lnTo>
                      <a:pt x="1272" y="875"/>
                    </a:lnTo>
                    <a:lnTo>
                      <a:pt x="1359" y="851"/>
                    </a:lnTo>
                    <a:lnTo>
                      <a:pt x="1301" y="792"/>
                    </a:lnTo>
                    <a:close/>
                    <a:moveTo>
                      <a:pt x="2216" y="787"/>
                    </a:moveTo>
                    <a:lnTo>
                      <a:pt x="2228" y="804"/>
                    </a:lnTo>
                    <a:lnTo>
                      <a:pt x="2242" y="819"/>
                    </a:lnTo>
                    <a:lnTo>
                      <a:pt x="2256" y="834"/>
                    </a:lnTo>
                    <a:lnTo>
                      <a:pt x="2269" y="852"/>
                    </a:lnTo>
                    <a:lnTo>
                      <a:pt x="2330" y="861"/>
                    </a:lnTo>
                    <a:lnTo>
                      <a:pt x="2330" y="846"/>
                    </a:lnTo>
                    <a:lnTo>
                      <a:pt x="2330" y="837"/>
                    </a:lnTo>
                    <a:lnTo>
                      <a:pt x="2329" y="826"/>
                    </a:lnTo>
                    <a:lnTo>
                      <a:pt x="2330" y="813"/>
                    </a:lnTo>
                    <a:lnTo>
                      <a:pt x="2304" y="810"/>
                    </a:lnTo>
                    <a:lnTo>
                      <a:pt x="2276" y="804"/>
                    </a:lnTo>
                    <a:lnTo>
                      <a:pt x="2247" y="795"/>
                    </a:lnTo>
                    <a:lnTo>
                      <a:pt x="2216" y="787"/>
                    </a:lnTo>
                    <a:close/>
                    <a:moveTo>
                      <a:pt x="3221" y="785"/>
                    </a:moveTo>
                    <a:lnTo>
                      <a:pt x="3268" y="834"/>
                    </a:lnTo>
                    <a:lnTo>
                      <a:pt x="3302" y="839"/>
                    </a:lnTo>
                    <a:lnTo>
                      <a:pt x="3250" y="787"/>
                    </a:lnTo>
                    <a:lnTo>
                      <a:pt x="3221" y="785"/>
                    </a:lnTo>
                    <a:close/>
                    <a:moveTo>
                      <a:pt x="3160" y="779"/>
                    </a:moveTo>
                    <a:lnTo>
                      <a:pt x="3207" y="830"/>
                    </a:lnTo>
                    <a:lnTo>
                      <a:pt x="3241" y="833"/>
                    </a:lnTo>
                    <a:lnTo>
                      <a:pt x="3189" y="781"/>
                    </a:lnTo>
                    <a:lnTo>
                      <a:pt x="3160" y="779"/>
                    </a:lnTo>
                    <a:close/>
                    <a:moveTo>
                      <a:pt x="3105" y="775"/>
                    </a:moveTo>
                    <a:lnTo>
                      <a:pt x="3142" y="822"/>
                    </a:lnTo>
                    <a:lnTo>
                      <a:pt x="3174" y="825"/>
                    </a:lnTo>
                    <a:lnTo>
                      <a:pt x="3134" y="778"/>
                    </a:lnTo>
                    <a:lnTo>
                      <a:pt x="3105" y="775"/>
                    </a:lnTo>
                    <a:close/>
                    <a:moveTo>
                      <a:pt x="3052" y="769"/>
                    </a:moveTo>
                    <a:lnTo>
                      <a:pt x="3080" y="814"/>
                    </a:lnTo>
                    <a:lnTo>
                      <a:pt x="3112" y="819"/>
                    </a:lnTo>
                    <a:lnTo>
                      <a:pt x="3080" y="770"/>
                    </a:lnTo>
                    <a:lnTo>
                      <a:pt x="3052" y="769"/>
                    </a:lnTo>
                    <a:close/>
                    <a:moveTo>
                      <a:pt x="3002" y="766"/>
                    </a:moveTo>
                    <a:lnTo>
                      <a:pt x="3023" y="810"/>
                    </a:lnTo>
                    <a:lnTo>
                      <a:pt x="3055" y="814"/>
                    </a:lnTo>
                    <a:lnTo>
                      <a:pt x="3031" y="769"/>
                    </a:lnTo>
                    <a:lnTo>
                      <a:pt x="3002" y="766"/>
                    </a:lnTo>
                    <a:close/>
                    <a:moveTo>
                      <a:pt x="1722" y="766"/>
                    </a:moveTo>
                    <a:lnTo>
                      <a:pt x="1671" y="784"/>
                    </a:lnTo>
                    <a:lnTo>
                      <a:pt x="1669" y="817"/>
                    </a:lnTo>
                    <a:lnTo>
                      <a:pt x="1722" y="801"/>
                    </a:lnTo>
                    <a:lnTo>
                      <a:pt x="1722" y="766"/>
                    </a:lnTo>
                    <a:close/>
                    <a:moveTo>
                      <a:pt x="2956" y="760"/>
                    </a:moveTo>
                    <a:lnTo>
                      <a:pt x="2969" y="804"/>
                    </a:lnTo>
                    <a:lnTo>
                      <a:pt x="3001" y="808"/>
                    </a:lnTo>
                    <a:lnTo>
                      <a:pt x="2985" y="763"/>
                    </a:lnTo>
                    <a:lnTo>
                      <a:pt x="2956" y="760"/>
                    </a:lnTo>
                    <a:close/>
                    <a:moveTo>
                      <a:pt x="1415" y="757"/>
                    </a:moveTo>
                    <a:lnTo>
                      <a:pt x="1324" y="784"/>
                    </a:lnTo>
                    <a:lnTo>
                      <a:pt x="1385" y="842"/>
                    </a:lnTo>
                    <a:lnTo>
                      <a:pt x="1471" y="817"/>
                    </a:lnTo>
                    <a:lnTo>
                      <a:pt x="1415" y="757"/>
                    </a:lnTo>
                    <a:close/>
                    <a:moveTo>
                      <a:pt x="2918" y="757"/>
                    </a:moveTo>
                    <a:lnTo>
                      <a:pt x="2911" y="799"/>
                    </a:lnTo>
                    <a:lnTo>
                      <a:pt x="2941" y="804"/>
                    </a:lnTo>
                    <a:lnTo>
                      <a:pt x="2944" y="758"/>
                    </a:lnTo>
                    <a:lnTo>
                      <a:pt x="2918" y="757"/>
                    </a:lnTo>
                    <a:close/>
                    <a:moveTo>
                      <a:pt x="2873" y="752"/>
                    </a:moveTo>
                    <a:lnTo>
                      <a:pt x="2856" y="793"/>
                    </a:lnTo>
                    <a:lnTo>
                      <a:pt x="2885" y="798"/>
                    </a:lnTo>
                    <a:lnTo>
                      <a:pt x="2900" y="754"/>
                    </a:lnTo>
                    <a:lnTo>
                      <a:pt x="2873" y="752"/>
                    </a:lnTo>
                    <a:close/>
                    <a:moveTo>
                      <a:pt x="2826" y="746"/>
                    </a:moveTo>
                    <a:lnTo>
                      <a:pt x="2798" y="789"/>
                    </a:lnTo>
                    <a:lnTo>
                      <a:pt x="2829" y="793"/>
                    </a:lnTo>
                    <a:lnTo>
                      <a:pt x="2852" y="749"/>
                    </a:lnTo>
                    <a:lnTo>
                      <a:pt x="2826" y="746"/>
                    </a:lnTo>
                    <a:close/>
                    <a:moveTo>
                      <a:pt x="2780" y="741"/>
                    </a:moveTo>
                    <a:lnTo>
                      <a:pt x="2745" y="784"/>
                    </a:lnTo>
                    <a:lnTo>
                      <a:pt x="2774" y="787"/>
                    </a:lnTo>
                    <a:lnTo>
                      <a:pt x="2806" y="743"/>
                    </a:lnTo>
                    <a:lnTo>
                      <a:pt x="2780" y="741"/>
                    </a:lnTo>
                    <a:close/>
                    <a:moveTo>
                      <a:pt x="2732" y="737"/>
                    </a:moveTo>
                    <a:lnTo>
                      <a:pt x="2689" y="778"/>
                    </a:lnTo>
                    <a:lnTo>
                      <a:pt x="2718" y="782"/>
                    </a:lnTo>
                    <a:lnTo>
                      <a:pt x="2759" y="740"/>
                    </a:lnTo>
                    <a:lnTo>
                      <a:pt x="2732" y="737"/>
                    </a:lnTo>
                    <a:close/>
                    <a:moveTo>
                      <a:pt x="1823" y="735"/>
                    </a:moveTo>
                    <a:lnTo>
                      <a:pt x="1771" y="754"/>
                    </a:lnTo>
                    <a:lnTo>
                      <a:pt x="1769" y="787"/>
                    </a:lnTo>
                    <a:lnTo>
                      <a:pt x="1823" y="772"/>
                    </a:lnTo>
                    <a:lnTo>
                      <a:pt x="1823" y="735"/>
                    </a:lnTo>
                    <a:close/>
                    <a:moveTo>
                      <a:pt x="2684" y="734"/>
                    </a:moveTo>
                    <a:lnTo>
                      <a:pt x="2633" y="772"/>
                    </a:lnTo>
                    <a:lnTo>
                      <a:pt x="2660" y="776"/>
                    </a:lnTo>
                    <a:lnTo>
                      <a:pt x="2710" y="735"/>
                    </a:lnTo>
                    <a:lnTo>
                      <a:pt x="2684" y="734"/>
                    </a:lnTo>
                    <a:close/>
                    <a:moveTo>
                      <a:pt x="2637" y="728"/>
                    </a:moveTo>
                    <a:lnTo>
                      <a:pt x="2578" y="766"/>
                    </a:lnTo>
                    <a:lnTo>
                      <a:pt x="2605" y="770"/>
                    </a:lnTo>
                    <a:lnTo>
                      <a:pt x="2663" y="729"/>
                    </a:lnTo>
                    <a:lnTo>
                      <a:pt x="2637" y="728"/>
                    </a:lnTo>
                    <a:close/>
                    <a:moveTo>
                      <a:pt x="2589" y="723"/>
                    </a:moveTo>
                    <a:lnTo>
                      <a:pt x="2529" y="763"/>
                    </a:lnTo>
                    <a:lnTo>
                      <a:pt x="2555" y="766"/>
                    </a:lnTo>
                    <a:lnTo>
                      <a:pt x="2614" y="726"/>
                    </a:lnTo>
                    <a:lnTo>
                      <a:pt x="2589" y="723"/>
                    </a:lnTo>
                    <a:close/>
                    <a:moveTo>
                      <a:pt x="1528" y="723"/>
                    </a:moveTo>
                    <a:lnTo>
                      <a:pt x="1438" y="751"/>
                    </a:lnTo>
                    <a:lnTo>
                      <a:pt x="1499" y="808"/>
                    </a:lnTo>
                    <a:lnTo>
                      <a:pt x="1585" y="784"/>
                    </a:lnTo>
                    <a:lnTo>
                      <a:pt x="1528" y="723"/>
                    </a:lnTo>
                    <a:close/>
                    <a:moveTo>
                      <a:pt x="2542" y="717"/>
                    </a:moveTo>
                    <a:lnTo>
                      <a:pt x="2482" y="755"/>
                    </a:lnTo>
                    <a:lnTo>
                      <a:pt x="2508" y="760"/>
                    </a:lnTo>
                    <a:lnTo>
                      <a:pt x="2567" y="720"/>
                    </a:lnTo>
                    <a:lnTo>
                      <a:pt x="2542" y="717"/>
                    </a:lnTo>
                    <a:close/>
                    <a:moveTo>
                      <a:pt x="2499" y="711"/>
                    </a:moveTo>
                    <a:lnTo>
                      <a:pt x="2437" y="748"/>
                    </a:lnTo>
                    <a:lnTo>
                      <a:pt x="2461" y="754"/>
                    </a:lnTo>
                    <a:lnTo>
                      <a:pt x="2523" y="714"/>
                    </a:lnTo>
                    <a:lnTo>
                      <a:pt x="2499" y="711"/>
                    </a:lnTo>
                    <a:close/>
                    <a:moveTo>
                      <a:pt x="2449" y="706"/>
                    </a:moveTo>
                    <a:lnTo>
                      <a:pt x="2396" y="737"/>
                    </a:lnTo>
                    <a:lnTo>
                      <a:pt x="2418" y="743"/>
                    </a:lnTo>
                    <a:lnTo>
                      <a:pt x="2475" y="710"/>
                    </a:lnTo>
                    <a:lnTo>
                      <a:pt x="2449" y="706"/>
                    </a:lnTo>
                    <a:close/>
                    <a:moveTo>
                      <a:pt x="1923" y="706"/>
                    </a:moveTo>
                    <a:lnTo>
                      <a:pt x="1873" y="725"/>
                    </a:lnTo>
                    <a:lnTo>
                      <a:pt x="1871" y="758"/>
                    </a:lnTo>
                    <a:lnTo>
                      <a:pt x="1924" y="743"/>
                    </a:lnTo>
                    <a:lnTo>
                      <a:pt x="1923" y="706"/>
                    </a:lnTo>
                    <a:close/>
                    <a:moveTo>
                      <a:pt x="1642" y="690"/>
                    </a:moveTo>
                    <a:lnTo>
                      <a:pt x="1550" y="717"/>
                    </a:lnTo>
                    <a:lnTo>
                      <a:pt x="1611" y="775"/>
                    </a:lnTo>
                    <a:lnTo>
                      <a:pt x="1698" y="749"/>
                    </a:lnTo>
                    <a:lnTo>
                      <a:pt x="1642" y="690"/>
                    </a:lnTo>
                    <a:close/>
                    <a:moveTo>
                      <a:pt x="2359" y="685"/>
                    </a:moveTo>
                    <a:lnTo>
                      <a:pt x="2306" y="714"/>
                    </a:lnTo>
                    <a:lnTo>
                      <a:pt x="2326" y="722"/>
                    </a:lnTo>
                    <a:lnTo>
                      <a:pt x="2383" y="690"/>
                    </a:lnTo>
                    <a:lnTo>
                      <a:pt x="2359" y="685"/>
                    </a:lnTo>
                    <a:close/>
                    <a:moveTo>
                      <a:pt x="2025" y="676"/>
                    </a:moveTo>
                    <a:lnTo>
                      <a:pt x="1973" y="694"/>
                    </a:lnTo>
                    <a:lnTo>
                      <a:pt x="1972" y="728"/>
                    </a:lnTo>
                    <a:lnTo>
                      <a:pt x="2025" y="713"/>
                    </a:lnTo>
                    <a:lnTo>
                      <a:pt x="2025" y="676"/>
                    </a:lnTo>
                    <a:close/>
                    <a:moveTo>
                      <a:pt x="2321" y="670"/>
                    </a:moveTo>
                    <a:lnTo>
                      <a:pt x="2263" y="702"/>
                    </a:lnTo>
                    <a:lnTo>
                      <a:pt x="2291" y="711"/>
                    </a:lnTo>
                    <a:lnTo>
                      <a:pt x="2348" y="678"/>
                    </a:lnTo>
                    <a:lnTo>
                      <a:pt x="2321" y="670"/>
                    </a:lnTo>
                    <a:close/>
                    <a:moveTo>
                      <a:pt x="1754" y="656"/>
                    </a:moveTo>
                    <a:lnTo>
                      <a:pt x="1663" y="682"/>
                    </a:lnTo>
                    <a:lnTo>
                      <a:pt x="1725" y="741"/>
                    </a:lnTo>
                    <a:lnTo>
                      <a:pt x="1810" y="716"/>
                    </a:lnTo>
                    <a:lnTo>
                      <a:pt x="1754" y="656"/>
                    </a:lnTo>
                    <a:close/>
                    <a:moveTo>
                      <a:pt x="2282" y="653"/>
                    </a:moveTo>
                    <a:lnTo>
                      <a:pt x="2215" y="682"/>
                    </a:lnTo>
                    <a:lnTo>
                      <a:pt x="2239" y="691"/>
                    </a:lnTo>
                    <a:lnTo>
                      <a:pt x="2298" y="662"/>
                    </a:lnTo>
                    <a:lnTo>
                      <a:pt x="2282" y="653"/>
                    </a:lnTo>
                    <a:close/>
                    <a:moveTo>
                      <a:pt x="2125" y="647"/>
                    </a:moveTo>
                    <a:lnTo>
                      <a:pt x="2073" y="665"/>
                    </a:lnTo>
                    <a:lnTo>
                      <a:pt x="2073" y="699"/>
                    </a:lnTo>
                    <a:lnTo>
                      <a:pt x="2127" y="684"/>
                    </a:lnTo>
                    <a:lnTo>
                      <a:pt x="2125" y="647"/>
                    </a:lnTo>
                    <a:close/>
                    <a:moveTo>
                      <a:pt x="1868" y="623"/>
                    </a:moveTo>
                    <a:lnTo>
                      <a:pt x="1777" y="649"/>
                    </a:lnTo>
                    <a:lnTo>
                      <a:pt x="1838" y="708"/>
                    </a:lnTo>
                    <a:lnTo>
                      <a:pt x="1924" y="682"/>
                    </a:lnTo>
                    <a:lnTo>
                      <a:pt x="1868" y="623"/>
                    </a:lnTo>
                    <a:close/>
                    <a:moveTo>
                      <a:pt x="2227" y="618"/>
                    </a:moveTo>
                    <a:lnTo>
                      <a:pt x="2175" y="635"/>
                    </a:lnTo>
                    <a:lnTo>
                      <a:pt x="2174" y="667"/>
                    </a:lnTo>
                    <a:lnTo>
                      <a:pt x="2177" y="669"/>
                    </a:lnTo>
                    <a:lnTo>
                      <a:pt x="2227" y="653"/>
                    </a:lnTo>
                    <a:lnTo>
                      <a:pt x="2227" y="618"/>
                    </a:lnTo>
                    <a:close/>
                    <a:moveTo>
                      <a:pt x="3526" y="602"/>
                    </a:moveTo>
                    <a:lnTo>
                      <a:pt x="3482" y="656"/>
                    </a:lnTo>
                    <a:lnTo>
                      <a:pt x="3561" y="664"/>
                    </a:lnTo>
                    <a:lnTo>
                      <a:pt x="3607" y="606"/>
                    </a:lnTo>
                    <a:lnTo>
                      <a:pt x="3526" y="602"/>
                    </a:lnTo>
                    <a:close/>
                    <a:moveTo>
                      <a:pt x="3759" y="599"/>
                    </a:moveTo>
                    <a:lnTo>
                      <a:pt x="3639" y="606"/>
                    </a:lnTo>
                    <a:lnTo>
                      <a:pt x="3625" y="628"/>
                    </a:lnTo>
                    <a:lnTo>
                      <a:pt x="3606" y="646"/>
                    </a:lnTo>
                    <a:lnTo>
                      <a:pt x="3586" y="665"/>
                    </a:lnTo>
                    <a:lnTo>
                      <a:pt x="3602" y="667"/>
                    </a:lnTo>
                    <a:lnTo>
                      <a:pt x="3616" y="667"/>
                    </a:lnTo>
                    <a:lnTo>
                      <a:pt x="3628" y="667"/>
                    </a:lnTo>
                    <a:lnTo>
                      <a:pt x="3645" y="669"/>
                    </a:lnTo>
                    <a:lnTo>
                      <a:pt x="3666" y="659"/>
                    </a:lnTo>
                    <a:lnTo>
                      <a:pt x="3691" y="649"/>
                    </a:lnTo>
                    <a:lnTo>
                      <a:pt x="3716" y="635"/>
                    </a:lnTo>
                    <a:lnTo>
                      <a:pt x="3739" y="618"/>
                    </a:lnTo>
                    <a:lnTo>
                      <a:pt x="3759" y="599"/>
                    </a:lnTo>
                    <a:close/>
                    <a:moveTo>
                      <a:pt x="3402" y="593"/>
                    </a:moveTo>
                    <a:lnTo>
                      <a:pt x="3373" y="647"/>
                    </a:lnTo>
                    <a:lnTo>
                      <a:pt x="3457" y="656"/>
                    </a:lnTo>
                    <a:lnTo>
                      <a:pt x="3493" y="600"/>
                    </a:lnTo>
                    <a:lnTo>
                      <a:pt x="3402" y="593"/>
                    </a:lnTo>
                    <a:close/>
                    <a:moveTo>
                      <a:pt x="1981" y="590"/>
                    </a:moveTo>
                    <a:lnTo>
                      <a:pt x="1889" y="615"/>
                    </a:lnTo>
                    <a:lnTo>
                      <a:pt x="1952" y="675"/>
                    </a:lnTo>
                    <a:lnTo>
                      <a:pt x="2037" y="649"/>
                    </a:lnTo>
                    <a:lnTo>
                      <a:pt x="1981" y="590"/>
                    </a:lnTo>
                    <a:close/>
                    <a:moveTo>
                      <a:pt x="2327" y="588"/>
                    </a:moveTo>
                    <a:lnTo>
                      <a:pt x="2276" y="606"/>
                    </a:lnTo>
                    <a:lnTo>
                      <a:pt x="2276" y="640"/>
                    </a:lnTo>
                    <a:lnTo>
                      <a:pt x="2329" y="624"/>
                    </a:lnTo>
                    <a:lnTo>
                      <a:pt x="2327" y="588"/>
                    </a:lnTo>
                    <a:close/>
                    <a:moveTo>
                      <a:pt x="3294" y="580"/>
                    </a:moveTo>
                    <a:lnTo>
                      <a:pt x="3268" y="640"/>
                    </a:lnTo>
                    <a:lnTo>
                      <a:pt x="3352" y="649"/>
                    </a:lnTo>
                    <a:lnTo>
                      <a:pt x="3378" y="588"/>
                    </a:lnTo>
                    <a:lnTo>
                      <a:pt x="3294" y="580"/>
                    </a:lnTo>
                    <a:close/>
                    <a:moveTo>
                      <a:pt x="3188" y="570"/>
                    </a:moveTo>
                    <a:lnTo>
                      <a:pt x="3162" y="629"/>
                    </a:lnTo>
                    <a:lnTo>
                      <a:pt x="3247" y="638"/>
                    </a:lnTo>
                    <a:lnTo>
                      <a:pt x="3271" y="579"/>
                    </a:lnTo>
                    <a:lnTo>
                      <a:pt x="3188" y="570"/>
                    </a:lnTo>
                    <a:close/>
                    <a:moveTo>
                      <a:pt x="3084" y="559"/>
                    </a:moveTo>
                    <a:lnTo>
                      <a:pt x="3057" y="620"/>
                    </a:lnTo>
                    <a:lnTo>
                      <a:pt x="3140" y="629"/>
                    </a:lnTo>
                    <a:lnTo>
                      <a:pt x="3166" y="568"/>
                    </a:lnTo>
                    <a:lnTo>
                      <a:pt x="3084" y="559"/>
                    </a:lnTo>
                    <a:close/>
                    <a:moveTo>
                      <a:pt x="2093" y="556"/>
                    </a:moveTo>
                    <a:lnTo>
                      <a:pt x="2003" y="582"/>
                    </a:lnTo>
                    <a:lnTo>
                      <a:pt x="2064" y="641"/>
                    </a:lnTo>
                    <a:lnTo>
                      <a:pt x="2151" y="615"/>
                    </a:lnTo>
                    <a:lnTo>
                      <a:pt x="2093" y="556"/>
                    </a:lnTo>
                    <a:close/>
                    <a:moveTo>
                      <a:pt x="2975" y="552"/>
                    </a:moveTo>
                    <a:lnTo>
                      <a:pt x="2955" y="611"/>
                    </a:lnTo>
                    <a:lnTo>
                      <a:pt x="3039" y="620"/>
                    </a:lnTo>
                    <a:lnTo>
                      <a:pt x="3058" y="561"/>
                    </a:lnTo>
                    <a:lnTo>
                      <a:pt x="2975" y="552"/>
                    </a:lnTo>
                    <a:close/>
                    <a:moveTo>
                      <a:pt x="2868" y="542"/>
                    </a:moveTo>
                    <a:lnTo>
                      <a:pt x="2850" y="605"/>
                    </a:lnTo>
                    <a:lnTo>
                      <a:pt x="2932" y="614"/>
                    </a:lnTo>
                    <a:lnTo>
                      <a:pt x="2952" y="552"/>
                    </a:lnTo>
                    <a:lnTo>
                      <a:pt x="2868" y="542"/>
                    </a:lnTo>
                    <a:close/>
                    <a:moveTo>
                      <a:pt x="2757" y="533"/>
                    </a:moveTo>
                    <a:lnTo>
                      <a:pt x="2744" y="596"/>
                    </a:lnTo>
                    <a:lnTo>
                      <a:pt x="2827" y="605"/>
                    </a:lnTo>
                    <a:lnTo>
                      <a:pt x="2846" y="542"/>
                    </a:lnTo>
                    <a:lnTo>
                      <a:pt x="2757" y="533"/>
                    </a:lnTo>
                    <a:close/>
                    <a:moveTo>
                      <a:pt x="3850" y="527"/>
                    </a:moveTo>
                    <a:lnTo>
                      <a:pt x="3850" y="527"/>
                    </a:lnTo>
                    <a:lnTo>
                      <a:pt x="3850" y="527"/>
                    </a:lnTo>
                    <a:lnTo>
                      <a:pt x="3850" y="527"/>
                    </a:lnTo>
                    <a:close/>
                    <a:moveTo>
                      <a:pt x="2656" y="524"/>
                    </a:moveTo>
                    <a:lnTo>
                      <a:pt x="2642" y="586"/>
                    </a:lnTo>
                    <a:lnTo>
                      <a:pt x="2725" y="596"/>
                    </a:lnTo>
                    <a:lnTo>
                      <a:pt x="2739" y="533"/>
                    </a:lnTo>
                    <a:lnTo>
                      <a:pt x="2656" y="524"/>
                    </a:lnTo>
                    <a:close/>
                    <a:moveTo>
                      <a:pt x="2207" y="523"/>
                    </a:moveTo>
                    <a:lnTo>
                      <a:pt x="2116" y="549"/>
                    </a:lnTo>
                    <a:lnTo>
                      <a:pt x="2177" y="608"/>
                    </a:lnTo>
                    <a:lnTo>
                      <a:pt x="2263" y="582"/>
                    </a:lnTo>
                    <a:lnTo>
                      <a:pt x="2207" y="523"/>
                    </a:lnTo>
                    <a:close/>
                    <a:moveTo>
                      <a:pt x="3741" y="512"/>
                    </a:moveTo>
                    <a:lnTo>
                      <a:pt x="3780" y="527"/>
                    </a:lnTo>
                    <a:lnTo>
                      <a:pt x="3808" y="530"/>
                    </a:lnTo>
                    <a:lnTo>
                      <a:pt x="3765" y="515"/>
                    </a:lnTo>
                    <a:lnTo>
                      <a:pt x="3741" y="512"/>
                    </a:lnTo>
                    <a:close/>
                    <a:moveTo>
                      <a:pt x="3695" y="508"/>
                    </a:moveTo>
                    <a:lnTo>
                      <a:pt x="3742" y="532"/>
                    </a:lnTo>
                    <a:lnTo>
                      <a:pt x="3770" y="535"/>
                    </a:lnTo>
                    <a:lnTo>
                      <a:pt x="3720" y="509"/>
                    </a:lnTo>
                    <a:lnTo>
                      <a:pt x="3695" y="508"/>
                    </a:lnTo>
                    <a:close/>
                    <a:moveTo>
                      <a:pt x="2554" y="508"/>
                    </a:moveTo>
                    <a:lnTo>
                      <a:pt x="2540" y="570"/>
                    </a:lnTo>
                    <a:lnTo>
                      <a:pt x="2624" y="583"/>
                    </a:lnTo>
                    <a:lnTo>
                      <a:pt x="2637" y="523"/>
                    </a:lnTo>
                    <a:lnTo>
                      <a:pt x="2554" y="508"/>
                    </a:lnTo>
                    <a:close/>
                    <a:moveTo>
                      <a:pt x="3645" y="500"/>
                    </a:moveTo>
                    <a:lnTo>
                      <a:pt x="3700" y="535"/>
                    </a:lnTo>
                    <a:lnTo>
                      <a:pt x="3727" y="538"/>
                    </a:lnTo>
                    <a:lnTo>
                      <a:pt x="3669" y="501"/>
                    </a:lnTo>
                    <a:lnTo>
                      <a:pt x="3645" y="500"/>
                    </a:lnTo>
                    <a:close/>
                    <a:moveTo>
                      <a:pt x="3593" y="491"/>
                    </a:moveTo>
                    <a:lnTo>
                      <a:pt x="3650" y="536"/>
                    </a:lnTo>
                    <a:lnTo>
                      <a:pt x="3677" y="539"/>
                    </a:lnTo>
                    <a:lnTo>
                      <a:pt x="3616" y="492"/>
                    </a:lnTo>
                    <a:lnTo>
                      <a:pt x="3593" y="491"/>
                    </a:lnTo>
                    <a:close/>
                    <a:moveTo>
                      <a:pt x="2453" y="491"/>
                    </a:moveTo>
                    <a:lnTo>
                      <a:pt x="2443" y="552"/>
                    </a:lnTo>
                    <a:lnTo>
                      <a:pt x="2519" y="567"/>
                    </a:lnTo>
                    <a:lnTo>
                      <a:pt x="2537" y="506"/>
                    </a:lnTo>
                    <a:lnTo>
                      <a:pt x="2453" y="491"/>
                    </a:lnTo>
                    <a:close/>
                    <a:moveTo>
                      <a:pt x="3467" y="489"/>
                    </a:moveTo>
                    <a:lnTo>
                      <a:pt x="3511" y="523"/>
                    </a:lnTo>
                    <a:lnTo>
                      <a:pt x="3539" y="526"/>
                    </a:lnTo>
                    <a:lnTo>
                      <a:pt x="3492" y="491"/>
                    </a:lnTo>
                    <a:lnTo>
                      <a:pt x="3467" y="489"/>
                    </a:lnTo>
                    <a:close/>
                    <a:moveTo>
                      <a:pt x="3508" y="488"/>
                    </a:moveTo>
                    <a:lnTo>
                      <a:pt x="3558" y="529"/>
                    </a:lnTo>
                    <a:lnTo>
                      <a:pt x="3584" y="530"/>
                    </a:lnTo>
                    <a:lnTo>
                      <a:pt x="3531" y="489"/>
                    </a:lnTo>
                    <a:lnTo>
                      <a:pt x="3508" y="488"/>
                    </a:lnTo>
                    <a:close/>
                    <a:moveTo>
                      <a:pt x="3429" y="488"/>
                    </a:moveTo>
                    <a:lnTo>
                      <a:pt x="3463" y="518"/>
                    </a:lnTo>
                    <a:lnTo>
                      <a:pt x="3488" y="521"/>
                    </a:lnTo>
                    <a:lnTo>
                      <a:pt x="3452" y="489"/>
                    </a:lnTo>
                    <a:lnTo>
                      <a:pt x="3429" y="488"/>
                    </a:lnTo>
                    <a:close/>
                    <a:moveTo>
                      <a:pt x="1561" y="488"/>
                    </a:moveTo>
                    <a:lnTo>
                      <a:pt x="1503" y="541"/>
                    </a:lnTo>
                    <a:lnTo>
                      <a:pt x="1441" y="593"/>
                    </a:lnTo>
                    <a:lnTo>
                      <a:pt x="1374" y="643"/>
                    </a:lnTo>
                    <a:lnTo>
                      <a:pt x="1303" y="688"/>
                    </a:lnTo>
                    <a:lnTo>
                      <a:pt x="1227" y="732"/>
                    </a:lnTo>
                    <a:lnTo>
                      <a:pt x="1202" y="740"/>
                    </a:lnTo>
                    <a:lnTo>
                      <a:pt x="1178" y="748"/>
                    </a:lnTo>
                    <a:lnTo>
                      <a:pt x="1256" y="703"/>
                    </a:lnTo>
                    <a:lnTo>
                      <a:pt x="1330" y="658"/>
                    </a:lnTo>
                    <a:lnTo>
                      <a:pt x="1400" y="609"/>
                    </a:lnTo>
                    <a:lnTo>
                      <a:pt x="1465" y="558"/>
                    </a:lnTo>
                    <a:lnTo>
                      <a:pt x="1526" y="503"/>
                    </a:lnTo>
                    <a:lnTo>
                      <a:pt x="1543" y="495"/>
                    </a:lnTo>
                    <a:lnTo>
                      <a:pt x="1561" y="488"/>
                    </a:lnTo>
                    <a:close/>
                    <a:moveTo>
                      <a:pt x="3548" y="486"/>
                    </a:moveTo>
                    <a:lnTo>
                      <a:pt x="3604" y="532"/>
                    </a:lnTo>
                    <a:lnTo>
                      <a:pt x="3631" y="535"/>
                    </a:lnTo>
                    <a:lnTo>
                      <a:pt x="3571" y="488"/>
                    </a:lnTo>
                    <a:lnTo>
                      <a:pt x="3548" y="486"/>
                    </a:lnTo>
                    <a:close/>
                    <a:moveTo>
                      <a:pt x="3387" y="486"/>
                    </a:moveTo>
                    <a:lnTo>
                      <a:pt x="3417" y="515"/>
                    </a:lnTo>
                    <a:lnTo>
                      <a:pt x="3444" y="518"/>
                    </a:lnTo>
                    <a:lnTo>
                      <a:pt x="3409" y="488"/>
                    </a:lnTo>
                    <a:lnTo>
                      <a:pt x="3387" y="486"/>
                    </a:lnTo>
                    <a:close/>
                    <a:moveTo>
                      <a:pt x="3340" y="482"/>
                    </a:moveTo>
                    <a:lnTo>
                      <a:pt x="3371" y="511"/>
                    </a:lnTo>
                    <a:lnTo>
                      <a:pt x="3397" y="514"/>
                    </a:lnTo>
                    <a:lnTo>
                      <a:pt x="3364" y="483"/>
                    </a:lnTo>
                    <a:lnTo>
                      <a:pt x="3340" y="482"/>
                    </a:lnTo>
                    <a:close/>
                    <a:moveTo>
                      <a:pt x="3294" y="477"/>
                    </a:moveTo>
                    <a:lnTo>
                      <a:pt x="3324" y="506"/>
                    </a:lnTo>
                    <a:lnTo>
                      <a:pt x="3352" y="509"/>
                    </a:lnTo>
                    <a:lnTo>
                      <a:pt x="3317" y="479"/>
                    </a:lnTo>
                    <a:lnTo>
                      <a:pt x="3294" y="477"/>
                    </a:lnTo>
                    <a:close/>
                    <a:moveTo>
                      <a:pt x="3247" y="473"/>
                    </a:moveTo>
                    <a:lnTo>
                      <a:pt x="3277" y="501"/>
                    </a:lnTo>
                    <a:lnTo>
                      <a:pt x="3305" y="504"/>
                    </a:lnTo>
                    <a:lnTo>
                      <a:pt x="3270" y="474"/>
                    </a:lnTo>
                    <a:lnTo>
                      <a:pt x="3247" y="473"/>
                    </a:lnTo>
                    <a:close/>
                    <a:moveTo>
                      <a:pt x="3200" y="466"/>
                    </a:moveTo>
                    <a:lnTo>
                      <a:pt x="3230" y="497"/>
                    </a:lnTo>
                    <a:lnTo>
                      <a:pt x="3257" y="500"/>
                    </a:lnTo>
                    <a:lnTo>
                      <a:pt x="3222" y="470"/>
                    </a:lnTo>
                    <a:lnTo>
                      <a:pt x="3200" y="466"/>
                    </a:lnTo>
                    <a:close/>
                    <a:moveTo>
                      <a:pt x="1611" y="465"/>
                    </a:moveTo>
                    <a:lnTo>
                      <a:pt x="1560" y="520"/>
                    </a:lnTo>
                    <a:lnTo>
                      <a:pt x="1502" y="571"/>
                    </a:lnTo>
                    <a:lnTo>
                      <a:pt x="1441" y="620"/>
                    </a:lnTo>
                    <a:lnTo>
                      <a:pt x="1374" y="667"/>
                    </a:lnTo>
                    <a:lnTo>
                      <a:pt x="1303" y="710"/>
                    </a:lnTo>
                    <a:lnTo>
                      <a:pt x="1278" y="717"/>
                    </a:lnTo>
                    <a:lnTo>
                      <a:pt x="1256" y="725"/>
                    </a:lnTo>
                    <a:lnTo>
                      <a:pt x="1329" y="682"/>
                    </a:lnTo>
                    <a:lnTo>
                      <a:pt x="1398" y="637"/>
                    </a:lnTo>
                    <a:lnTo>
                      <a:pt x="1464" y="586"/>
                    </a:lnTo>
                    <a:lnTo>
                      <a:pt x="1525" y="535"/>
                    </a:lnTo>
                    <a:lnTo>
                      <a:pt x="1579" y="480"/>
                    </a:lnTo>
                    <a:lnTo>
                      <a:pt x="1595" y="473"/>
                    </a:lnTo>
                    <a:lnTo>
                      <a:pt x="1611" y="465"/>
                    </a:lnTo>
                    <a:close/>
                    <a:moveTo>
                      <a:pt x="3153" y="462"/>
                    </a:moveTo>
                    <a:lnTo>
                      <a:pt x="3184" y="491"/>
                    </a:lnTo>
                    <a:lnTo>
                      <a:pt x="3210" y="494"/>
                    </a:lnTo>
                    <a:lnTo>
                      <a:pt x="3177" y="463"/>
                    </a:lnTo>
                    <a:lnTo>
                      <a:pt x="3153" y="462"/>
                    </a:lnTo>
                    <a:close/>
                    <a:moveTo>
                      <a:pt x="2315" y="460"/>
                    </a:moveTo>
                    <a:lnTo>
                      <a:pt x="2361" y="541"/>
                    </a:lnTo>
                    <a:lnTo>
                      <a:pt x="2421" y="550"/>
                    </a:lnTo>
                    <a:lnTo>
                      <a:pt x="2426" y="520"/>
                    </a:lnTo>
                    <a:lnTo>
                      <a:pt x="2429" y="488"/>
                    </a:lnTo>
                    <a:lnTo>
                      <a:pt x="2403" y="485"/>
                    </a:lnTo>
                    <a:lnTo>
                      <a:pt x="2374" y="477"/>
                    </a:lnTo>
                    <a:lnTo>
                      <a:pt x="2345" y="470"/>
                    </a:lnTo>
                    <a:lnTo>
                      <a:pt x="2315" y="460"/>
                    </a:lnTo>
                    <a:close/>
                    <a:moveTo>
                      <a:pt x="3105" y="457"/>
                    </a:moveTo>
                    <a:lnTo>
                      <a:pt x="3136" y="486"/>
                    </a:lnTo>
                    <a:lnTo>
                      <a:pt x="3162" y="489"/>
                    </a:lnTo>
                    <a:lnTo>
                      <a:pt x="3128" y="459"/>
                    </a:lnTo>
                    <a:lnTo>
                      <a:pt x="3105" y="457"/>
                    </a:lnTo>
                    <a:close/>
                    <a:moveTo>
                      <a:pt x="1654" y="451"/>
                    </a:moveTo>
                    <a:lnTo>
                      <a:pt x="1610" y="503"/>
                    </a:lnTo>
                    <a:lnTo>
                      <a:pt x="1563" y="552"/>
                    </a:lnTo>
                    <a:lnTo>
                      <a:pt x="1509" y="596"/>
                    </a:lnTo>
                    <a:lnTo>
                      <a:pt x="1452" y="640"/>
                    </a:lnTo>
                    <a:lnTo>
                      <a:pt x="1388" y="681"/>
                    </a:lnTo>
                    <a:lnTo>
                      <a:pt x="1367" y="688"/>
                    </a:lnTo>
                    <a:lnTo>
                      <a:pt x="1345" y="696"/>
                    </a:lnTo>
                    <a:lnTo>
                      <a:pt x="1398" y="661"/>
                    </a:lnTo>
                    <a:lnTo>
                      <a:pt x="1450" y="626"/>
                    </a:lnTo>
                    <a:lnTo>
                      <a:pt x="1500" y="591"/>
                    </a:lnTo>
                    <a:lnTo>
                      <a:pt x="1544" y="553"/>
                    </a:lnTo>
                    <a:lnTo>
                      <a:pt x="1587" y="512"/>
                    </a:lnTo>
                    <a:lnTo>
                      <a:pt x="1623" y="466"/>
                    </a:lnTo>
                    <a:lnTo>
                      <a:pt x="1639" y="459"/>
                    </a:lnTo>
                    <a:lnTo>
                      <a:pt x="1654" y="451"/>
                    </a:lnTo>
                    <a:close/>
                    <a:moveTo>
                      <a:pt x="3058" y="451"/>
                    </a:moveTo>
                    <a:lnTo>
                      <a:pt x="3084" y="480"/>
                    </a:lnTo>
                    <a:lnTo>
                      <a:pt x="3110" y="483"/>
                    </a:lnTo>
                    <a:lnTo>
                      <a:pt x="3081" y="453"/>
                    </a:lnTo>
                    <a:lnTo>
                      <a:pt x="3058" y="451"/>
                    </a:lnTo>
                    <a:close/>
                    <a:moveTo>
                      <a:pt x="3017" y="445"/>
                    </a:moveTo>
                    <a:lnTo>
                      <a:pt x="3036" y="476"/>
                    </a:lnTo>
                    <a:lnTo>
                      <a:pt x="3060" y="479"/>
                    </a:lnTo>
                    <a:lnTo>
                      <a:pt x="3039" y="447"/>
                    </a:lnTo>
                    <a:lnTo>
                      <a:pt x="3017" y="445"/>
                    </a:lnTo>
                    <a:close/>
                    <a:moveTo>
                      <a:pt x="2978" y="442"/>
                    </a:moveTo>
                    <a:lnTo>
                      <a:pt x="2991" y="471"/>
                    </a:lnTo>
                    <a:lnTo>
                      <a:pt x="3016" y="474"/>
                    </a:lnTo>
                    <a:lnTo>
                      <a:pt x="3001" y="444"/>
                    </a:lnTo>
                    <a:lnTo>
                      <a:pt x="2978" y="442"/>
                    </a:lnTo>
                    <a:close/>
                    <a:moveTo>
                      <a:pt x="2943" y="438"/>
                    </a:moveTo>
                    <a:lnTo>
                      <a:pt x="2949" y="466"/>
                    </a:lnTo>
                    <a:lnTo>
                      <a:pt x="2973" y="470"/>
                    </a:lnTo>
                    <a:lnTo>
                      <a:pt x="2964" y="439"/>
                    </a:lnTo>
                    <a:lnTo>
                      <a:pt x="2943" y="438"/>
                    </a:lnTo>
                    <a:close/>
                    <a:moveTo>
                      <a:pt x="1693" y="436"/>
                    </a:moveTo>
                    <a:lnTo>
                      <a:pt x="1654" y="488"/>
                    </a:lnTo>
                    <a:lnTo>
                      <a:pt x="1613" y="533"/>
                    </a:lnTo>
                    <a:lnTo>
                      <a:pt x="1569" y="576"/>
                    </a:lnTo>
                    <a:lnTo>
                      <a:pt x="1520" y="615"/>
                    </a:lnTo>
                    <a:lnTo>
                      <a:pt x="1467" y="655"/>
                    </a:lnTo>
                    <a:lnTo>
                      <a:pt x="1446" y="662"/>
                    </a:lnTo>
                    <a:lnTo>
                      <a:pt x="1424" y="670"/>
                    </a:lnTo>
                    <a:lnTo>
                      <a:pt x="1471" y="638"/>
                    </a:lnTo>
                    <a:lnTo>
                      <a:pt x="1514" y="606"/>
                    </a:lnTo>
                    <a:lnTo>
                      <a:pt x="1555" y="573"/>
                    </a:lnTo>
                    <a:lnTo>
                      <a:pt x="1593" y="536"/>
                    </a:lnTo>
                    <a:lnTo>
                      <a:pt x="1630" y="497"/>
                    </a:lnTo>
                    <a:lnTo>
                      <a:pt x="1666" y="451"/>
                    </a:lnTo>
                    <a:lnTo>
                      <a:pt x="1680" y="444"/>
                    </a:lnTo>
                    <a:lnTo>
                      <a:pt x="1693" y="436"/>
                    </a:lnTo>
                    <a:close/>
                    <a:moveTo>
                      <a:pt x="2908" y="433"/>
                    </a:moveTo>
                    <a:lnTo>
                      <a:pt x="2903" y="463"/>
                    </a:lnTo>
                    <a:lnTo>
                      <a:pt x="2926" y="466"/>
                    </a:lnTo>
                    <a:lnTo>
                      <a:pt x="2929" y="436"/>
                    </a:lnTo>
                    <a:lnTo>
                      <a:pt x="2908" y="433"/>
                    </a:lnTo>
                    <a:close/>
                    <a:moveTo>
                      <a:pt x="2871" y="430"/>
                    </a:moveTo>
                    <a:lnTo>
                      <a:pt x="2859" y="457"/>
                    </a:lnTo>
                    <a:lnTo>
                      <a:pt x="2882" y="460"/>
                    </a:lnTo>
                    <a:lnTo>
                      <a:pt x="2893" y="432"/>
                    </a:lnTo>
                    <a:lnTo>
                      <a:pt x="2871" y="430"/>
                    </a:lnTo>
                    <a:close/>
                    <a:moveTo>
                      <a:pt x="2835" y="425"/>
                    </a:moveTo>
                    <a:lnTo>
                      <a:pt x="2814" y="454"/>
                    </a:lnTo>
                    <a:lnTo>
                      <a:pt x="2838" y="457"/>
                    </a:lnTo>
                    <a:lnTo>
                      <a:pt x="2856" y="427"/>
                    </a:lnTo>
                    <a:lnTo>
                      <a:pt x="2835" y="425"/>
                    </a:lnTo>
                    <a:close/>
                    <a:moveTo>
                      <a:pt x="2798" y="421"/>
                    </a:moveTo>
                    <a:lnTo>
                      <a:pt x="2771" y="450"/>
                    </a:lnTo>
                    <a:lnTo>
                      <a:pt x="2795" y="453"/>
                    </a:lnTo>
                    <a:lnTo>
                      <a:pt x="2820" y="422"/>
                    </a:lnTo>
                    <a:lnTo>
                      <a:pt x="2798" y="421"/>
                    </a:lnTo>
                    <a:close/>
                    <a:moveTo>
                      <a:pt x="2762" y="418"/>
                    </a:moveTo>
                    <a:lnTo>
                      <a:pt x="2728" y="445"/>
                    </a:lnTo>
                    <a:lnTo>
                      <a:pt x="2751" y="448"/>
                    </a:lnTo>
                    <a:lnTo>
                      <a:pt x="2782" y="421"/>
                    </a:lnTo>
                    <a:lnTo>
                      <a:pt x="2762" y="418"/>
                    </a:lnTo>
                    <a:close/>
                    <a:moveTo>
                      <a:pt x="1740" y="418"/>
                    </a:moveTo>
                    <a:lnTo>
                      <a:pt x="1709" y="462"/>
                    </a:lnTo>
                    <a:lnTo>
                      <a:pt x="1680" y="500"/>
                    </a:lnTo>
                    <a:lnTo>
                      <a:pt x="1649" y="533"/>
                    </a:lnTo>
                    <a:lnTo>
                      <a:pt x="1617" y="567"/>
                    </a:lnTo>
                    <a:lnTo>
                      <a:pt x="1579" y="597"/>
                    </a:lnTo>
                    <a:lnTo>
                      <a:pt x="1535" y="631"/>
                    </a:lnTo>
                    <a:lnTo>
                      <a:pt x="1516" y="638"/>
                    </a:lnTo>
                    <a:lnTo>
                      <a:pt x="1494" y="646"/>
                    </a:lnTo>
                    <a:lnTo>
                      <a:pt x="1538" y="614"/>
                    </a:lnTo>
                    <a:lnTo>
                      <a:pt x="1578" y="582"/>
                    </a:lnTo>
                    <a:lnTo>
                      <a:pt x="1613" y="552"/>
                    </a:lnTo>
                    <a:lnTo>
                      <a:pt x="1646" y="517"/>
                    </a:lnTo>
                    <a:lnTo>
                      <a:pt x="1678" y="479"/>
                    </a:lnTo>
                    <a:lnTo>
                      <a:pt x="1712" y="433"/>
                    </a:lnTo>
                    <a:lnTo>
                      <a:pt x="1725" y="425"/>
                    </a:lnTo>
                    <a:lnTo>
                      <a:pt x="1740" y="418"/>
                    </a:lnTo>
                    <a:close/>
                    <a:moveTo>
                      <a:pt x="2724" y="413"/>
                    </a:moveTo>
                    <a:lnTo>
                      <a:pt x="2683" y="441"/>
                    </a:lnTo>
                    <a:lnTo>
                      <a:pt x="2704" y="444"/>
                    </a:lnTo>
                    <a:lnTo>
                      <a:pt x="2744" y="415"/>
                    </a:lnTo>
                    <a:lnTo>
                      <a:pt x="2724" y="413"/>
                    </a:lnTo>
                    <a:close/>
                    <a:moveTo>
                      <a:pt x="2686" y="409"/>
                    </a:moveTo>
                    <a:lnTo>
                      <a:pt x="2640" y="436"/>
                    </a:lnTo>
                    <a:lnTo>
                      <a:pt x="2662" y="439"/>
                    </a:lnTo>
                    <a:lnTo>
                      <a:pt x="2706" y="410"/>
                    </a:lnTo>
                    <a:lnTo>
                      <a:pt x="2686" y="409"/>
                    </a:lnTo>
                    <a:close/>
                    <a:moveTo>
                      <a:pt x="2648" y="406"/>
                    </a:moveTo>
                    <a:lnTo>
                      <a:pt x="2602" y="433"/>
                    </a:lnTo>
                    <a:lnTo>
                      <a:pt x="2624" y="436"/>
                    </a:lnTo>
                    <a:lnTo>
                      <a:pt x="2668" y="407"/>
                    </a:lnTo>
                    <a:lnTo>
                      <a:pt x="2648" y="406"/>
                    </a:lnTo>
                    <a:close/>
                    <a:moveTo>
                      <a:pt x="1782" y="403"/>
                    </a:moveTo>
                    <a:lnTo>
                      <a:pt x="1757" y="439"/>
                    </a:lnTo>
                    <a:lnTo>
                      <a:pt x="1734" y="473"/>
                    </a:lnTo>
                    <a:lnTo>
                      <a:pt x="1713" y="501"/>
                    </a:lnTo>
                    <a:lnTo>
                      <a:pt x="1690" y="529"/>
                    </a:lnTo>
                    <a:lnTo>
                      <a:pt x="1666" y="556"/>
                    </a:lnTo>
                    <a:lnTo>
                      <a:pt x="1636" y="582"/>
                    </a:lnTo>
                    <a:lnTo>
                      <a:pt x="1599" y="611"/>
                    </a:lnTo>
                    <a:lnTo>
                      <a:pt x="1578" y="618"/>
                    </a:lnTo>
                    <a:lnTo>
                      <a:pt x="1557" y="626"/>
                    </a:lnTo>
                    <a:lnTo>
                      <a:pt x="1595" y="599"/>
                    </a:lnTo>
                    <a:lnTo>
                      <a:pt x="1626" y="571"/>
                    </a:lnTo>
                    <a:lnTo>
                      <a:pt x="1652" y="547"/>
                    </a:lnTo>
                    <a:lnTo>
                      <a:pt x="1678" y="520"/>
                    </a:lnTo>
                    <a:lnTo>
                      <a:pt x="1701" y="489"/>
                    </a:lnTo>
                    <a:lnTo>
                      <a:pt x="1727" y="456"/>
                    </a:lnTo>
                    <a:lnTo>
                      <a:pt x="1754" y="418"/>
                    </a:lnTo>
                    <a:lnTo>
                      <a:pt x="1768" y="410"/>
                    </a:lnTo>
                    <a:lnTo>
                      <a:pt x="1782" y="403"/>
                    </a:lnTo>
                    <a:close/>
                    <a:moveTo>
                      <a:pt x="2611" y="401"/>
                    </a:moveTo>
                    <a:lnTo>
                      <a:pt x="2564" y="427"/>
                    </a:lnTo>
                    <a:lnTo>
                      <a:pt x="2586" y="430"/>
                    </a:lnTo>
                    <a:lnTo>
                      <a:pt x="2631" y="403"/>
                    </a:lnTo>
                    <a:lnTo>
                      <a:pt x="2611" y="401"/>
                    </a:lnTo>
                    <a:close/>
                    <a:moveTo>
                      <a:pt x="2578" y="395"/>
                    </a:moveTo>
                    <a:lnTo>
                      <a:pt x="2529" y="421"/>
                    </a:lnTo>
                    <a:lnTo>
                      <a:pt x="2548" y="425"/>
                    </a:lnTo>
                    <a:lnTo>
                      <a:pt x="2596" y="398"/>
                    </a:lnTo>
                    <a:lnTo>
                      <a:pt x="2578" y="395"/>
                    </a:lnTo>
                    <a:close/>
                    <a:moveTo>
                      <a:pt x="2538" y="392"/>
                    </a:moveTo>
                    <a:lnTo>
                      <a:pt x="2496" y="412"/>
                    </a:lnTo>
                    <a:lnTo>
                      <a:pt x="2514" y="418"/>
                    </a:lnTo>
                    <a:lnTo>
                      <a:pt x="2558" y="395"/>
                    </a:lnTo>
                    <a:lnTo>
                      <a:pt x="2538" y="392"/>
                    </a:lnTo>
                    <a:close/>
                    <a:moveTo>
                      <a:pt x="1823" y="389"/>
                    </a:moveTo>
                    <a:lnTo>
                      <a:pt x="1788" y="442"/>
                    </a:lnTo>
                    <a:lnTo>
                      <a:pt x="1750" y="494"/>
                    </a:lnTo>
                    <a:lnTo>
                      <a:pt x="1710" y="542"/>
                    </a:lnTo>
                    <a:lnTo>
                      <a:pt x="1668" y="585"/>
                    </a:lnTo>
                    <a:lnTo>
                      <a:pt x="1648" y="593"/>
                    </a:lnTo>
                    <a:lnTo>
                      <a:pt x="1626" y="600"/>
                    </a:lnTo>
                    <a:lnTo>
                      <a:pt x="1658" y="574"/>
                    </a:lnTo>
                    <a:lnTo>
                      <a:pt x="1689" y="545"/>
                    </a:lnTo>
                    <a:lnTo>
                      <a:pt x="1715" y="515"/>
                    </a:lnTo>
                    <a:lnTo>
                      <a:pt x="1739" y="485"/>
                    </a:lnTo>
                    <a:lnTo>
                      <a:pt x="1760" y="454"/>
                    </a:lnTo>
                    <a:lnTo>
                      <a:pt x="1778" y="427"/>
                    </a:lnTo>
                    <a:lnTo>
                      <a:pt x="1794" y="404"/>
                    </a:lnTo>
                    <a:lnTo>
                      <a:pt x="1809" y="397"/>
                    </a:lnTo>
                    <a:lnTo>
                      <a:pt x="1823" y="389"/>
                    </a:lnTo>
                    <a:close/>
                    <a:moveTo>
                      <a:pt x="2458" y="380"/>
                    </a:moveTo>
                    <a:lnTo>
                      <a:pt x="2426" y="394"/>
                    </a:lnTo>
                    <a:lnTo>
                      <a:pt x="2441" y="400"/>
                    </a:lnTo>
                    <a:lnTo>
                      <a:pt x="2478" y="383"/>
                    </a:lnTo>
                    <a:lnTo>
                      <a:pt x="2458" y="380"/>
                    </a:lnTo>
                    <a:close/>
                    <a:moveTo>
                      <a:pt x="1874" y="371"/>
                    </a:moveTo>
                    <a:lnTo>
                      <a:pt x="1844" y="415"/>
                    </a:lnTo>
                    <a:lnTo>
                      <a:pt x="1813" y="459"/>
                    </a:lnTo>
                    <a:lnTo>
                      <a:pt x="1785" y="500"/>
                    </a:lnTo>
                    <a:lnTo>
                      <a:pt x="1754" y="536"/>
                    </a:lnTo>
                    <a:lnTo>
                      <a:pt x="1724" y="568"/>
                    </a:lnTo>
                    <a:lnTo>
                      <a:pt x="1702" y="576"/>
                    </a:lnTo>
                    <a:lnTo>
                      <a:pt x="1681" y="583"/>
                    </a:lnTo>
                    <a:lnTo>
                      <a:pt x="1716" y="555"/>
                    </a:lnTo>
                    <a:lnTo>
                      <a:pt x="1747" y="521"/>
                    </a:lnTo>
                    <a:lnTo>
                      <a:pt x="1775" y="485"/>
                    </a:lnTo>
                    <a:lnTo>
                      <a:pt x="1800" y="448"/>
                    </a:lnTo>
                    <a:lnTo>
                      <a:pt x="1824" y="415"/>
                    </a:lnTo>
                    <a:lnTo>
                      <a:pt x="1845" y="386"/>
                    </a:lnTo>
                    <a:lnTo>
                      <a:pt x="1859" y="378"/>
                    </a:lnTo>
                    <a:lnTo>
                      <a:pt x="1874" y="371"/>
                    </a:lnTo>
                    <a:close/>
                    <a:moveTo>
                      <a:pt x="2423" y="369"/>
                    </a:moveTo>
                    <a:lnTo>
                      <a:pt x="2393" y="383"/>
                    </a:lnTo>
                    <a:lnTo>
                      <a:pt x="2414" y="391"/>
                    </a:lnTo>
                    <a:lnTo>
                      <a:pt x="2443" y="377"/>
                    </a:lnTo>
                    <a:lnTo>
                      <a:pt x="2423" y="369"/>
                    </a:lnTo>
                    <a:close/>
                    <a:moveTo>
                      <a:pt x="2391" y="356"/>
                    </a:moveTo>
                    <a:lnTo>
                      <a:pt x="2355" y="368"/>
                    </a:lnTo>
                    <a:lnTo>
                      <a:pt x="2373" y="375"/>
                    </a:lnTo>
                    <a:lnTo>
                      <a:pt x="2405" y="363"/>
                    </a:lnTo>
                    <a:lnTo>
                      <a:pt x="2391" y="356"/>
                    </a:lnTo>
                    <a:close/>
                    <a:moveTo>
                      <a:pt x="1932" y="351"/>
                    </a:moveTo>
                    <a:lnTo>
                      <a:pt x="1902" y="394"/>
                    </a:lnTo>
                    <a:lnTo>
                      <a:pt x="1871" y="438"/>
                    </a:lnTo>
                    <a:lnTo>
                      <a:pt x="1842" y="479"/>
                    </a:lnTo>
                    <a:lnTo>
                      <a:pt x="1812" y="517"/>
                    </a:lnTo>
                    <a:lnTo>
                      <a:pt x="1782" y="547"/>
                    </a:lnTo>
                    <a:lnTo>
                      <a:pt x="1760" y="555"/>
                    </a:lnTo>
                    <a:lnTo>
                      <a:pt x="1739" y="562"/>
                    </a:lnTo>
                    <a:lnTo>
                      <a:pt x="1774" y="535"/>
                    </a:lnTo>
                    <a:lnTo>
                      <a:pt x="1804" y="501"/>
                    </a:lnTo>
                    <a:lnTo>
                      <a:pt x="1833" y="465"/>
                    </a:lnTo>
                    <a:lnTo>
                      <a:pt x="1859" y="429"/>
                    </a:lnTo>
                    <a:lnTo>
                      <a:pt x="1882" y="395"/>
                    </a:lnTo>
                    <a:lnTo>
                      <a:pt x="1903" y="366"/>
                    </a:lnTo>
                    <a:lnTo>
                      <a:pt x="1917" y="359"/>
                    </a:lnTo>
                    <a:lnTo>
                      <a:pt x="1932" y="351"/>
                    </a:lnTo>
                    <a:close/>
                    <a:moveTo>
                      <a:pt x="2271" y="330"/>
                    </a:moveTo>
                    <a:lnTo>
                      <a:pt x="2241" y="366"/>
                    </a:lnTo>
                    <a:lnTo>
                      <a:pt x="2207" y="400"/>
                    </a:lnTo>
                    <a:lnTo>
                      <a:pt x="2171" y="427"/>
                    </a:lnTo>
                    <a:lnTo>
                      <a:pt x="2131" y="453"/>
                    </a:lnTo>
                    <a:lnTo>
                      <a:pt x="2089" y="473"/>
                    </a:lnTo>
                    <a:lnTo>
                      <a:pt x="879" y="869"/>
                    </a:lnTo>
                    <a:lnTo>
                      <a:pt x="853" y="875"/>
                    </a:lnTo>
                    <a:lnTo>
                      <a:pt x="828" y="875"/>
                    </a:lnTo>
                    <a:lnTo>
                      <a:pt x="804" y="869"/>
                    </a:lnTo>
                    <a:lnTo>
                      <a:pt x="781" y="858"/>
                    </a:lnTo>
                    <a:lnTo>
                      <a:pt x="760" y="839"/>
                    </a:lnTo>
                    <a:lnTo>
                      <a:pt x="769" y="863"/>
                    </a:lnTo>
                    <a:lnTo>
                      <a:pt x="783" y="880"/>
                    </a:lnTo>
                    <a:lnTo>
                      <a:pt x="801" y="890"/>
                    </a:lnTo>
                    <a:lnTo>
                      <a:pt x="824" y="895"/>
                    </a:lnTo>
                    <a:lnTo>
                      <a:pt x="850" y="895"/>
                    </a:lnTo>
                    <a:lnTo>
                      <a:pt x="879" y="889"/>
                    </a:lnTo>
                    <a:lnTo>
                      <a:pt x="2122" y="501"/>
                    </a:lnTo>
                    <a:lnTo>
                      <a:pt x="2158" y="482"/>
                    </a:lnTo>
                    <a:lnTo>
                      <a:pt x="2192" y="460"/>
                    </a:lnTo>
                    <a:lnTo>
                      <a:pt x="2221" y="436"/>
                    </a:lnTo>
                    <a:lnTo>
                      <a:pt x="2242" y="407"/>
                    </a:lnTo>
                    <a:lnTo>
                      <a:pt x="2257" y="375"/>
                    </a:lnTo>
                    <a:lnTo>
                      <a:pt x="2306" y="404"/>
                    </a:lnTo>
                    <a:lnTo>
                      <a:pt x="2359" y="429"/>
                    </a:lnTo>
                    <a:lnTo>
                      <a:pt x="2415" y="450"/>
                    </a:lnTo>
                    <a:lnTo>
                      <a:pt x="2476" y="466"/>
                    </a:lnTo>
                    <a:lnTo>
                      <a:pt x="2543" y="479"/>
                    </a:lnTo>
                    <a:lnTo>
                      <a:pt x="2616" y="488"/>
                    </a:lnTo>
                    <a:lnTo>
                      <a:pt x="3630" y="573"/>
                    </a:lnTo>
                    <a:lnTo>
                      <a:pt x="3688" y="574"/>
                    </a:lnTo>
                    <a:lnTo>
                      <a:pt x="3741" y="573"/>
                    </a:lnTo>
                    <a:lnTo>
                      <a:pt x="3789" y="567"/>
                    </a:lnTo>
                    <a:lnTo>
                      <a:pt x="3834" y="558"/>
                    </a:lnTo>
                    <a:lnTo>
                      <a:pt x="3872" y="545"/>
                    </a:lnTo>
                    <a:lnTo>
                      <a:pt x="3905" y="529"/>
                    </a:lnTo>
                    <a:lnTo>
                      <a:pt x="3934" y="509"/>
                    </a:lnTo>
                    <a:lnTo>
                      <a:pt x="3862" y="526"/>
                    </a:lnTo>
                    <a:lnTo>
                      <a:pt x="3850" y="527"/>
                    </a:lnTo>
                    <a:lnTo>
                      <a:pt x="3811" y="517"/>
                    </a:lnTo>
                    <a:lnTo>
                      <a:pt x="3786" y="515"/>
                    </a:lnTo>
                    <a:lnTo>
                      <a:pt x="3823" y="524"/>
                    </a:lnTo>
                    <a:lnTo>
                      <a:pt x="3850" y="527"/>
                    </a:lnTo>
                    <a:lnTo>
                      <a:pt x="3786" y="536"/>
                    </a:lnTo>
                    <a:lnTo>
                      <a:pt x="3710" y="541"/>
                    </a:lnTo>
                    <a:lnTo>
                      <a:pt x="3630" y="541"/>
                    </a:lnTo>
                    <a:lnTo>
                      <a:pt x="2621" y="441"/>
                    </a:lnTo>
                    <a:lnTo>
                      <a:pt x="2549" y="430"/>
                    </a:lnTo>
                    <a:lnTo>
                      <a:pt x="2484" y="416"/>
                    </a:lnTo>
                    <a:lnTo>
                      <a:pt x="2424" y="398"/>
                    </a:lnTo>
                    <a:lnTo>
                      <a:pt x="2370" y="378"/>
                    </a:lnTo>
                    <a:lnTo>
                      <a:pt x="2320" y="356"/>
                    </a:lnTo>
                    <a:lnTo>
                      <a:pt x="2271" y="330"/>
                    </a:lnTo>
                    <a:close/>
                    <a:moveTo>
                      <a:pt x="1996" y="328"/>
                    </a:moveTo>
                    <a:lnTo>
                      <a:pt x="1965" y="372"/>
                    </a:lnTo>
                    <a:lnTo>
                      <a:pt x="1935" y="415"/>
                    </a:lnTo>
                    <a:lnTo>
                      <a:pt x="1905" y="456"/>
                    </a:lnTo>
                    <a:lnTo>
                      <a:pt x="1876" y="494"/>
                    </a:lnTo>
                    <a:lnTo>
                      <a:pt x="1844" y="524"/>
                    </a:lnTo>
                    <a:lnTo>
                      <a:pt x="1824" y="532"/>
                    </a:lnTo>
                    <a:lnTo>
                      <a:pt x="1803" y="539"/>
                    </a:lnTo>
                    <a:lnTo>
                      <a:pt x="1836" y="512"/>
                    </a:lnTo>
                    <a:lnTo>
                      <a:pt x="1868" y="479"/>
                    </a:lnTo>
                    <a:lnTo>
                      <a:pt x="1896" y="442"/>
                    </a:lnTo>
                    <a:lnTo>
                      <a:pt x="1921" y="406"/>
                    </a:lnTo>
                    <a:lnTo>
                      <a:pt x="1944" y="372"/>
                    </a:lnTo>
                    <a:lnTo>
                      <a:pt x="1967" y="343"/>
                    </a:lnTo>
                    <a:lnTo>
                      <a:pt x="1981" y="336"/>
                    </a:lnTo>
                    <a:lnTo>
                      <a:pt x="1996" y="328"/>
                    </a:lnTo>
                    <a:close/>
                    <a:moveTo>
                      <a:pt x="2052" y="309"/>
                    </a:moveTo>
                    <a:lnTo>
                      <a:pt x="2022" y="353"/>
                    </a:lnTo>
                    <a:lnTo>
                      <a:pt x="1991" y="395"/>
                    </a:lnTo>
                    <a:lnTo>
                      <a:pt x="1962" y="438"/>
                    </a:lnTo>
                    <a:lnTo>
                      <a:pt x="1932" y="474"/>
                    </a:lnTo>
                    <a:lnTo>
                      <a:pt x="1902" y="506"/>
                    </a:lnTo>
                    <a:lnTo>
                      <a:pt x="1880" y="514"/>
                    </a:lnTo>
                    <a:lnTo>
                      <a:pt x="1859" y="521"/>
                    </a:lnTo>
                    <a:lnTo>
                      <a:pt x="1894" y="492"/>
                    </a:lnTo>
                    <a:lnTo>
                      <a:pt x="1924" y="459"/>
                    </a:lnTo>
                    <a:lnTo>
                      <a:pt x="1953" y="422"/>
                    </a:lnTo>
                    <a:lnTo>
                      <a:pt x="1979" y="386"/>
                    </a:lnTo>
                    <a:lnTo>
                      <a:pt x="2002" y="353"/>
                    </a:lnTo>
                    <a:lnTo>
                      <a:pt x="2023" y="324"/>
                    </a:lnTo>
                    <a:lnTo>
                      <a:pt x="2037" y="316"/>
                    </a:lnTo>
                    <a:lnTo>
                      <a:pt x="2052" y="309"/>
                    </a:lnTo>
                    <a:close/>
                    <a:moveTo>
                      <a:pt x="2108" y="286"/>
                    </a:moveTo>
                    <a:lnTo>
                      <a:pt x="2078" y="330"/>
                    </a:lnTo>
                    <a:lnTo>
                      <a:pt x="2049" y="375"/>
                    </a:lnTo>
                    <a:lnTo>
                      <a:pt x="2019" y="419"/>
                    </a:lnTo>
                    <a:lnTo>
                      <a:pt x="1988" y="457"/>
                    </a:lnTo>
                    <a:lnTo>
                      <a:pt x="1958" y="489"/>
                    </a:lnTo>
                    <a:lnTo>
                      <a:pt x="1937" y="497"/>
                    </a:lnTo>
                    <a:lnTo>
                      <a:pt x="1917" y="504"/>
                    </a:lnTo>
                    <a:lnTo>
                      <a:pt x="1946" y="480"/>
                    </a:lnTo>
                    <a:lnTo>
                      <a:pt x="1973" y="451"/>
                    </a:lnTo>
                    <a:lnTo>
                      <a:pt x="1997" y="419"/>
                    </a:lnTo>
                    <a:lnTo>
                      <a:pt x="2022" y="388"/>
                    </a:lnTo>
                    <a:lnTo>
                      <a:pt x="2041" y="354"/>
                    </a:lnTo>
                    <a:lnTo>
                      <a:pt x="2061" y="325"/>
                    </a:lnTo>
                    <a:lnTo>
                      <a:pt x="2079" y="301"/>
                    </a:lnTo>
                    <a:lnTo>
                      <a:pt x="2095" y="293"/>
                    </a:lnTo>
                    <a:lnTo>
                      <a:pt x="2108" y="286"/>
                    </a:lnTo>
                    <a:close/>
                    <a:moveTo>
                      <a:pt x="2172" y="263"/>
                    </a:moveTo>
                    <a:lnTo>
                      <a:pt x="2142" y="307"/>
                    </a:lnTo>
                    <a:lnTo>
                      <a:pt x="2113" y="353"/>
                    </a:lnTo>
                    <a:lnTo>
                      <a:pt x="2082" y="395"/>
                    </a:lnTo>
                    <a:lnTo>
                      <a:pt x="2052" y="435"/>
                    </a:lnTo>
                    <a:lnTo>
                      <a:pt x="2022" y="466"/>
                    </a:lnTo>
                    <a:lnTo>
                      <a:pt x="2000" y="474"/>
                    </a:lnTo>
                    <a:lnTo>
                      <a:pt x="1979" y="482"/>
                    </a:lnTo>
                    <a:lnTo>
                      <a:pt x="2010" y="457"/>
                    </a:lnTo>
                    <a:lnTo>
                      <a:pt x="2037" y="429"/>
                    </a:lnTo>
                    <a:lnTo>
                      <a:pt x="2061" y="397"/>
                    </a:lnTo>
                    <a:lnTo>
                      <a:pt x="2084" y="363"/>
                    </a:lnTo>
                    <a:lnTo>
                      <a:pt x="2105" y="331"/>
                    </a:lnTo>
                    <a:lnTo>
                      <a:pt x="2125" y="302"/>
                    </a:lnTo>
                    <a:lnTo>
                      <a:pt x="2143" y="278"/>
                    </a:lnTo>
                    <a:lnTo>
                      <a:pt x="2158" y="271"/>
                    </a:lnTo>
                    <a:lnTo>
                      <a:pt x="2172" y="263"/>
                    </a:lnTo>
                    <a:close/>
                    <a:moveTo>
                      <a:pt x="2230" y="243"/>
                    </a:moveTo>
                    <a:lnTo>
                      <a:pt x="2200" y="287"/>
                    </a:lnTo>
                    <a:lnTo>
                      <a:pt x="2171" y="333"/>
                    </a:lnTo>
                    <a:lnTo>
                      <a:pt x="2140" y="375"/>
                    </a:lnTo>
                    <a:lnTo>
                      <a:pt x="2110" y="415"/>
                    </a:lnTo>
                    <a:lnTo>
                      <a:pt x="2079" y="447"/>
                    </a:lnTo>
                    <a:lnTo>
                      <a:pt x="2058" y="454"/>
                    </a:lnTo>
                    <a:lnTo>
                      <a:pt x="2037" y="462"/>
                    </a:lnTo>
                    <a:lnTo>
                      <a:pt x="2067" y="438"/>
                    </a:lnTo>
                    <a:lnTo>
                      <a:pt x="2095" y="409"/>
                    </a:lnTo>
                    <a:lnTo>
                      <a:pt x="2119" y="377"/>
                    </a:lnTo>
                    <a:lnTo>
                      <a:pt x="2142" y="345"/>
                    </a:lnTo>
                    <a:lnTo>
                      <a:pt x="2163" y="312"/>
                    </a:lnTo>
                    <a:lnTo>
                      <a:pt x="2183" y="283"/>
                    </a:lnTo>
                    <a:lnTo>
                      <a:pt x="2201" y="258"/>
                    </a:lnTo>
                    <a:lnTo>
                      <a:pt x="2216" y="251"/>
                    </a:lnTo>
                    <a:lnTo>
                      <a:pt x="2230" y="243"/>
                    </a:lnTo>
                    <a:close/>
                    <a:moveTo>
                      <a:pt x="2297" y="217"/>
                    </a:moveTo>
                    <a:lnTo>
                      <a:pt x="2266" y="261"/>
                    </a:lnTo>
                    <a:lnTo>
                      <a:pt x="2238" y="307"/>
                    </a:lnTo>
                    <a:lnTo>
                      <a:pt x="2207" y="350"/>
                    </a:lnTo>
                    <a:lnTo>
                      <a:pt x="2177" y="389"/>
                    </a:lnTo>
                    <a:lnTo>
                      <a:pt x="2146" y="421"/>
                    </a:lnTo>
                    <a:lnTo>
                      <a:pt x="2125" y="429"/>
                    </a:lnTo>
                    <a:lnTo>
                      <a:pt x="2104" y="436"/>
                    </a:lnTo>
                    <a:lnTo>
                      <a:pt x="2134" y="412"/>
                    </a:lnTo>
                    <a:lnTo>
                      <a:pt x="2162" y="383"/>
                    </a:lnTo>
                    <a:lnTo>
                      <a:pt x="2186" y="351"/>
                    </a:lnTo>
                    <a:lnTo>
                      <a:pt x="2209" y="318"/>
                    </a:lnTo>
                    <a:lnTo>
                      <a:pt x="2230" y="286"/>
                    </a:lnTo>
                    <a:lnTo>
                      <a:pt x="2250" y="257"/>
                    </a:lnTo>
                    <a:lnTo>
                      <a:pt x="2268" y="233"/>
                    </a:lnTo>
                    <a:lnTo>
                      <a:pt x="2283" y="225"/>
                    </a:lnTo>
                    <a:lnTo>
                      <a:pt x="2297" y="217"/>
                    </a:lnTo>
                    <a:close/>
                    <a:moveTo>
                      <a:pt x="2365" y="189"/>
                    </a:moveTo>
                    <a:lnTo>
                      <a:pt x="2329" y="243"/>
                    </a:lnTo>
                    <a:lnTo>
                      <a:pt x="2292" y="296"/>
                    </a:lnTo>
                    <a:lnTo>
                      <a:pt x="2279" y="298"/>
                    </a:lnTo>
                    <a:lnTo>
                      <a:pt x="2279" y="298"/>
                    </a:lnTo>
                    <a:lnTo>
                      <a:pt x="2274" y="298"/>
                    </a:lnTo>
                    <a:lnTo>
                      <a:pt x="2272" y="298"/>
                    </a:lnTo>
                    <a:lnTo>
                      <a:pt x="2295" y="263"/>
                    </a:lnTo>
                    <a:lnTo>
                      <a:pt x="2317" y="231"/>
                    </a:lnTo>
                    <a:lnTo>
                      <a:pt x="2336" y="204"/>
                    </a:lnTo>
                    <a:lnTo>
                      <a:pt x="2350" y="196"/>
                    </a:lnTo>
                    <a:lnTo>
                      <a:pt x="2365" y="189"/>
                    </a:lnTo>
                    <a:close/>
                    <a:moveTo>
                      <a:pt x="2420" y="170"/>
                    </a:moveTo>
                    <a:lnTo>
                      <a:pt x="2377" y="233"/>
                    </a:lnTo>
                    <a:lnTo>
                      <a:pt x="2336" y="293"/>
                    </a:lnTo>
                    <a:lnTo>
                      <a:pt x="2315" y="295"/>
                    </a:lnTo>
                    <a:lnTo>
                      <a:pt x="2335" y="266"/>
                    </a:lnTo>
                    <a:lnTo>
                      <a:pt x="2355" y="236"/>
                    </a:lnTo>
                    <a:lnTo>
                      <a:pt x="2373" y="208"/>
                    </a:lnTo>
                    <a:lnTo>
                      <a:pt x="2391" y="184"/>
                    </a:lnTo>
                    <a:lnTo>
                      <a:pt x="2405" y="178"/>
                    </a:lnTo>
                    <a:lnTo>
                      <a:pt x="2420" y="170"/>
                    </a:lnTo>
                    <a:close/>
                    <a:moveTo>
                      <a:pt x="2478" y="149"/>
                    </a:moveTo>
                    <a:lnTo>
                      <a:pt x="2432" y="216"/>
                    </a:lnTo>
                    <a:lnTo>
                      <a:pt x="2388" y="283"/>
                    </a:lnTo>
                    <a:lnTo>
                      <a:pt x="2364" y="287"/>
                    </a:lnTo>
                    <a:lnTo>
                      <a:pt x="2386" y="255"/>
                    </a:lnTo>
                    <a:lnTo>
                      <a:pt x="2409" y="220"/>
                    </a:lnTo>
                    <a:lnTo>
                      <a:pt x="2431" y="190"/>
                    </a:lnTo>
                    <a:lnTo>
                      <a:pt x="2449" y="164"/>
                    </a:lnTo>
                    <a:lnTo>
                      <a:pt x="2464" y="157"/>
                    </a:lnTo>
                    <a:lnTo>
                      <a:pt x="2478" y="149"/>
                    </a:lnTo>
                    <a:close/>
                    <a:moveTo>
                      <a:pt x="2537" y="128"/>
                    </a:moveTo>
                    <a:lnTo>
                      <a:pt x="2490" y="198"/>
                    </a:lnTo>
                    <a:lnTo>
                      <a:pt x="2444" y="264"/>
                    </a:lnTo>
                    <a:lnTo>
                      <a:pt x="2417" y="274"/>
                    </a:lnTo>
                    <a:lnTo>
                      <a:pt x="2443" y="239"/>
                    </a:lnTo>
                    <a:lnTo>
                      <a:pt x="2466" y="204"/>
                    </a:lnTo>
                    <a:lnTo>
                      <a:pt x="2488" y="170"/>
                    </a:lnTo>
                    <a:lnTo>
                      <a:pt x="2508" y="143"/>
                    </a:lnTo>
                    <a:lnTo>
                      <a:pt x="2522" y="135"/>
                    </a:lnTo>
                    <a:lnTo>
                      <a:pt x="2537" y="128"/>
                    </a:lnTo>
                    <a:close/>
                    <a:moveTo>
                      <a:pt x="2593" y="105"/>
                    </a:moveTo>
                    <a:lnTo>
                      <a:pt x="2546" y="173"/>
                    </a:lnTo>
                    <a:lnTo>
                      <a:pt x="2500" y="240"/>
                    </a:lnTo>
                    <a:lnTo>
                      <a:pt x="2476" y="251"/>
                    </a:lnTo>
                    <a:lnTo>
                      <a:pt x="2470" y="254"/>
                    </a:lnTo>
                    <a:lnTo>
                      <a:pt x="2497" y="217"/>
                    </a:lnTo>
                    <a:lnTo>
                      <a:pt x="2522" y="182"/>
                    </a:lnTo>
                    <a:lnTo>
                      <a:pt x="2543" y="149"/>
                    </a:lnTo>
                    <a:lnTo>
                      <a:pt x="2564" y="120"/>
                    </a:lnTo>
                    <a:lnTo>
                      <a:pt x="2578" y="114"/>
                    </a:lnTo>
                    <a:lnTo>
                      <a:pt x="2593" y="105"/>
                    </a:lnTo>
                    <a:close/>
                    <a:moveTo>
                      <a:pt x="2651" y="84"/>
                    </a:moveTo>
                    <a:lnTo>
                      <a:pt x="2608" y="146"/>
                    </a:lnTo>
                    <a:lnTo>
                      <a:pt x="2569" y="205"/>
                    </a:lnTo>
                    <a:lnTo>
                      <a:pt x="2535" y="223"/>
                    </a:lnTo>
                    <a:lnTo>
                      <a:pt x="2560" y="190"/>
                    </a:lnTo>
                    <a:lnTo>
                      <a:pt x="2583" y="155"/>
                    </a:lnTo>
                    <a:lnTo>
                      <a:pt x="2602" y="125"/>
                    </a:lnTo>
                    <a:lnTo>
                      <a:pt x="2622" y="99"/>
                    </a:lnTo>
                    <a:lnTo>
                      <a:pt x="2636" y="91"/>
                    </a:lnTo>
                    <a:lnTo>
                      <a:pt x="2651" y="84"/>
                    </a:lnTo>
                    <a:close/>
                    <a:moveTo>
                      <a:pt x="2978" y="73"/>
                    </a:moveTo>
                    <a:lnTo>
                      <a:pt x="3051" y="155"/>
                    </a:lnTo>
                    <a:lnTo>
                      <a:pt x="3127" y="234"/>
                    </a:lnTo>
                    <a:lnTo>
                      <a:pt x="3207" y="309"/>
                    </a:lnTo>
                    <a:lnTo>
                      <a:pt x="3291" y="380"/>
                    </a:lnTo>
                    <a:lnTo>
                      <a:pt x="3376" y="448"/>
                    </a:lnTo>
                    <a:lnTo>
                      <a:pt x="3192" y="432"/>
                    </a:lnTo>
                    <a:lnTo>
                      <a:pt x="3086" y="421"/>
                    </a:lnTo>
                    <a:lnTo>
                      <a:pt x="2896" y="401"/>
                    </a:lnTo>
                    <a:lnTo>
                      <a:pt x="2564" y="363"/>
                    </a:lnTo>
                    <a:lnTo>
                      <a:pt x="2662" y="312"/>
                    </a:lnTo>
                    <a:lnTo>
                      <a:pt x="2751" y="257"/>
                    </a:lnTo>
                    <a:lnTo>
                      <a:pt x="2833" y="199"/>
                    </a:lnTo>
                    <a:lnTo>
                      <a:pt x="2909" y="138"/>
                    </a:lnTo>
                    <a:lnTo>
                      <a:pt x="2978" y="73"/>
                    </a:lnTo>
                    <a:close/>
                    <a:moveTo>
                      <a:pt x="2706" y="64"/>
                    </a:moveTo>
                    <a:lnTo>
                      <a:pt x="2671" y="114"/>
                    </a:lnTo>
                    <a:lnTo>
                      <a:pt x="2640" y="161"/>
                    </a:lnTo>
                    <a:lnTo>
                      <a:pt x="2604" y="184"/>
                    </a:lnTo>
                    <a:lnTo>
                      <a:pt x="2630" y="148"/>
                    </a:lnTo>
                    <a:lnTo>
                      <a:pt x="2654" y="110"/>
                    </a:lnTo>
                    <a:lnTo>
                      <a:pt x="2677" y="79"/>
                    </a:lnTo>
                    <a:lnTo>
                      <a:pt x="2690" y="72"/>
                    </a:lnTo>
                    <a:lnTo>
                      <a:pt x="2706" y="64"/>
                    </a:lnTo>
                    <a:close/>
                    <a:moveTo>
                      <a:pt x="2763" y="41"/>
                    </a:moveTo>
                    <a:lnTo>
                      <a:pt x="2719" y="105"/>
                    </a:lnTo>
                    <a:lnTo>
                      <a:pt x="2681" y="132"/>
                    </a:lnTo>
                    <a:lnTo>
                      <a:pt x="2698" y="107"/>
                    </a:lnTo>
                    <a:lnTo>
                      <a:pt x="2718" y="79"/>
                    </a:lnTo>
                    <a:lnTo>
                      <a:pt x="2735" y="55"/>
                    </a:lnTo>
                    <a:lnTo>
                      <a:pt x="2750" y="49"/>
                    </a:lnTo>
                    <a:lnTo>
                      <a:pt x="2763" y="41"/>
                    </a:lnTo>
                    <a:close/>
                    <a:moveTo>
                      <a:pt x="2812" y="21"/>
                    </a:moveTo>
                    <a:lnTo>
                      <a:pt x="2794" y="49"/>
                    </a:lnTo>
                    <a:lnTo>
                      <a:pt x="2788" y="53"/>
                    </a:lnTo>
                    <a:lnTo>
                      <a:pt x="2753" y="81"/>
                    </a:lnTo>
                    <a:lnTo>
                      <a:pt x="2766" y="59"/>
                    </a:lnTo>
                    <a:lnTo>
                      <a:pt x="2783" y="37"/>
                    </a:lnTo>
                    <a:lnTo>
                      <a:pt x="2798" y="29"/>
                    </a:lnTo>
                    <a:lnTo>
                      <a:pt x="2812" y="21"/>
                    </a:lnTo>
                    <a:close/>
                    <a:moveTo>
                      <a:pt x="2852" y="0"/>
                    </a:moveTo>
                    <a:lnTo>
                      <a:pt x="1514" y="494"/>
                    </a:lnTo>
                    <a:lnTo>
                      <a:pt x="1453" y="549"/>
                    </a:lnTo>
                    <a:lnTo>
                      <a:pt x="1386" y="602"/>
                    </a:lnTo>
                    <a:lnTo>
                      <a:pt x="1315" y="650"/>
                    </a:lnTo>
                    <a:lnTo>
                      <a:pt x="1239" y="696"/>
                    </a:lnTo>
                    <a:lnTo>
                      <a:pt x="1160" y="740"/>
                    </a:lnTo>
                    <a:lnTo>
                      <a:pt x="1076" y="781"/>
                    </a:lnTo>
                    <a:lnTo>
                      <a:pt x="991" y="820"/>
                    </a:lnTo>
                    <a:lnTo>
                      <a:pt x="2082" y="459"/>
                    </a:lnTo>
                    <a:lnTo>
                      <a:pt x="2137" y="433"/>
                    </a:lnTo>
                    <a:lnTo>
                      <a:pt x="2183" y="404"/>
                    </a:lnTo>
                    <a:lnTo>
                      <a:pt x="2222" y="372"/>
                    </a:lnTo>
                    <a:lnTo>
                      <a:pt x="2253" y="337"/>
                    </a:lnTo>
                    <a:lnTo>
                      <a:pt x="2274" y="298"/>
                    </a:lnTo>
                    <a:lnTo>
                      <a:pt x="2279" y="298"/>
                    </a:lnTo>
                    <a:lnTo>
                      <a:pt x="2285" y="298"/>
                    </a:lnTo>
                    <a:lnTo>
                      <a:pt x="2292" y="298"/>
                    </a:lnTo>
                    <a:lnTo>
                      <a:pt x="2292" y="296"/>
                    </a:lnTo>
                    <a:lnTo>
                      <a:pt x="2315" y="295"/>
                    </a:lnTo>
                    <a:lnTo>
                      <a:pt x="2314" y="298"/>
                    </a:lnTo>
                    <a:lnTo>
                      <a:pt x="2324" y="296"/>
                    </a:lnTo>
                    <a:lnTo>
                      <a:pt x="2335" y="295"/>
                    </a:lnTo>
                    <a:lnTo>
                      <a:pt x="2336" y="293"/>
                    </a:lnTo>
                    <a:lnTo>
                      <a:pt x="2338" y="293"/>
                    </a:lnTo>
                    <a:lnTo>
                      <a:pt x="2364" y="287"/>
                    </a:lnTo>
                    <a:lnTo>
                      <a:pt x="2362" y="289"/>
                    </a:lnTo>
                    <a:lnTo>
                      <a:pt x="2386" y="283"/>
                    </a:lnTo>
                    <a:lnTo>
                      <a:pt x="2388" y="283"/>
                    </a:lnTo>
                    <a:lnTo>
                      <a:pt x="2400" y="280"/>
                    </a:lnTo>
                    <a:lnTo>
                      <a:pt x="2417" y="274"/>
                    </a:lnTo>
                    <a:lnTo>
                      <a:pt x="2417" y="274"/>
                    </a:lnTo>
                    <a:lnTo>
                      <a:pt x="2444" y="264"/>
                    </a:lnTo>
                    <a:lnTo>
                      <a:pt x="2444" y="264"/>
                    </a:lnTo>
                    <a:lnTo>
                      <a:pt x="2464" y="257"/>
                    </a:lnTo>
                    <a:lnTo>
                      <a:pt x="2476" y="251"/>
                    </a:lnTo>
                    <a:lnTo>
                      <a:pt x="2500" y="242"/>
                    </a:lnTo>
                    <a:lnTo>
                      <a:pt x="2500" y="240"/>
                    </a:lnTo>
                    <a:lnTo>
                      <a:pt x="2528" y="228"/>
                    </a:lnTo>
                    <a:lnTo>
                      <a:pt x="2535" y="223"/>
                    </a:lnTo>
                    <a:lnTo>
                      <a:pt x="2534" y="225"/>
                    </a:lnTo>
                    <a:lnTo>
                      <a:pt x="2567" y="207"/>
                    </a:lnTo>
                    <a:lnTo>
                      <a:pt x="2569" y="205"/>
                    </a:lnTo>
                    <a:lnTo>
                      <a:pt x="2592" y="192"/>
                    </a:lnTo>
                    <a:lnTo>
                      <a:pt x="2604" y="184"/>
                    </a:lnTo>
                    <a:lnTo>
                      <a:pt x="2602" y="187"/>
                    </a:lnTo>
                    <a:lnTo>
                      <a:pt x="2637" y="166"/>
                    </a:lnTo>
                    <a:lnTo>
                      <a:pt x="2640" y="161"/>
                    </a:lnTo>
                    <a:lnTo>
                      <a:pt x="2657" y="151"/>
                    </a:lnTo>
                    <a:lnTo>
                      <a:pt x="2681" y="132"/>
                    </a:lnTo>
                    <a:lnTo>
                      <a:pt x="2678" y="137"/>
                    </a:lnTo>
                    <a:lnTo>
                      <a:pt x="2716" y="110"/>
                    </a:lnTo>
                    <a:lnTo>
                      <a:pt x="2719" y="105"/>
                    </a:lnTo>
                    <a:lnTo>
                      <a:pt x="2722" y="103"/>
                    </a:lnTo>
                    <a:lnTo>
                      <a:pt x="2753" y="81"/>
                    </a:lnTo>
                    <a:lnTo>
                      <a:pt x="2748" y="87"/>
                    </a:lnTo>
                    <a:lnTo>
                      <a:pt x="2791" y="52"/>
                    </a:lnTo>
                    <a:lnTo>
                      <a:pt x="2794" y="49"/>
                    </a:lnTo>
                    <a:lnTo>
                      <a:pt x="2852" y="0"/>
                    </a:lnTo>
                    <a:close/>
                  </a:path>
                </a:pathLst>
              </a:custGeom>
              <a:solidFill>
                <a:srgbClr val="B71017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55362" y="1790477"/>
              <a:ext cx="0" cy="1584000"/>
            </a:xfrm>
            <a:prstGeom prst="line">
              <a:avLst/>
            </a:prstGeom>
            <a:ln w="12700">
              <a:gradFill>
                <a:gsLst>
                  <a:gs pos="0">
                    <a:srgbClr val="E6C879"/>
                  </a:gs>
                  <a:gs pos="33000">
                    <a:srgbClr val="CEB560"/>
                  </a:gs>
                  <a:gs pos="67000">
                    <a:srgbClr val="C0A458"/>
                  </a:gs>
                  <a:gs pos="100000">
                    <a:srgbClr val="C09450"/>
                  </a:gs>
                </a:gsLst>
                <a:lin ang="5400000" scaled="1"/>
              </a:gradFill>
            </a:ln>
            <a:effectLst>
              <a:outerShdw blurRad="25400" dist="25400" dir="8100000" algn="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955981" y="2055763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800" spc="-150">
                  <a:gradFill>
                    <a:gsLst>
                      <a:gs pos="0">
                        <a:srgbClr val="FFD78E"/>
                      </a:gs>
                      <a:gs pos="25000">
                        <a:srgbClr val="D7BE6C"/>
                      </a:gs>
                      <a:gs pos="75000">
                        <a:srgbClr val="B89A54"/>
                      </a:gs>
                      <a:gs pos="50000">
                        <a:srgbClr val="CBB25D"/>
                      </a:gs>
                      <a:gs pos="100000">
                        <a:srgbClr val="C1934F"/>
                      </a:gs>
                    </a:gsLst>
                    <a:lin ang="0" scaled="1"/>
                  </a:gradFill>
                  <a:effectLst>
                    <a:outerShdw blurRad="25400" dist="25400" dir="8100000" algn="tr" rotWithShape="0">
                      <a:prstClr val="black">
                        <a:alpha val="10000"/>
                      </a:prstClr>
                    </a:outerShdw>
                  </a:effectLst>
                  <a:latin typeface="印品粗朗体" panose="02000000000000000000" pitchFamily="2" charset="-122"/>
                  <a:ea typeface="印品粗朗体" panose="02000000000000000000" pitchFamily="2" charset="-122"/>
                </a:defRPr>
              </a:lvl1pPr>
            </a:lstStyle>
            <a:p>
              <a:pPr algn="ctr"/>
              <a:r>
                <a:rPr lang="zh-CN" altLang="en-US" sz="10000" spc="0" dirty="0">
                  <a:latin typeface="宋体" panose="02010600030101010101" pitchFamily="2" charset="-122"/>
                  <a:ea typeface="宋体" panose="02010600030101010101" pitchFamily="2" charset="-122"/>
                </a:rPr>
                <a:t>感</a:t>
              </a:r>
              <a:endParaRPr lang="zh-CN" altLang="en-US" sz="10000" spc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56683" y="2055763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0000" spc="0">
                  <a:gradFill>
                    <a:gsLst>
                      <a:gs pos="0">
                        <a:srgbClr val="FFD78E"/>
                      </a:gs>
                      <a:gs pos="25000">
                        <a:srgbClr val="D7BE6C"/>
                      </a:gs>
                      <a:gs pos="75000">
                        <a:srgbClr val="B89A54"/>
                      </a:gs>
                      <a:gs pos="50000">
                        <a:srgbClr val="CBB25D"/>
                      </a:gs>
                      <a:gs pos="100000">
                        <a:srgbClr val="C1934F"/>
                      </a:gs>
                    </a:gsLst>
                    <a:lin ang="0" scaled="1"/>
                  </a:gradFill>
                  <a:effectLst>
                    <a:outerShdw blurRad="25400" dist="25400" dir="8100000" algn="tr" rotWithShape="0">
                      <a:prstClr val="black">
                        <a:alpha val="10000"/>
                      </a:prstClr>
                    </a:outerShdw>
                  </a:effectLst>
                  <a:latin typeface="义启粗黑体" panose="02000800000000000000" pitchFamily="2" charset="-128"/>
                  <a:ea typeface="义启粗黑体" panose="02000800000000000000" pitchFamily="2" charset="-128"/>
                </a:defRPr>
              </a:lvl1pPr>
            </a:lstStyle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谢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57385" y="2055763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0000" spc="0">
                  <a:gradFill>
                    <a:gsLst>
                      <a:gs pos="0">
                        <a:srgbClr val="FFD78E"/>
                      </a:gs>
                      <a:gs pos="25000">
                        <a:srgbClr val="D7BE6C"/>
                      </a:gs>
                      <a:gs pos="75000">
                        <a:srgbClr val="B89A54"/>
                      </a:gs>
                      <a:gs pos="50000">
                        <a:srgbClr val="CBB25D"/>
                      </a:gs>
                      <a:gs pos="100000">
                        <a:srgbClr val="C1934F"/>
                      </a:gs>
                    </a:gsLst>
                    <a:lin ang="0" scaled="1"/>
                  </a:gradFill>
                  <a:effectLst>
                    <a:outerShdw blurRad="25400" dist="25400" dir="8100000" algn="tr" rotWithShape="0">
                      <a:prstClr val="black">
                        <a:alpha val="10000"/>
                      </a:prstClr>
                    </a:outerShdw>
                  </a:effectLst>
                  <a:latin typeface="义启粗黑体" panose="02000800000000000000" pitchFamily="2" charset="-128"/>
                  <a:ea typeface="义启粗黑体" panose="02000800000000000000" pitchFamily="2" charset="-128"/>
                </a:defRPr>
              </a:lvl1pPr>
            </a:lstStyle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58087" y="2055763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0000" spc="0">
                  <a:gradFill>
                    <a:gsLst>
                      <a:gs pos="0">
                        <a:srgbClr val="FFD78E"/>
                      </a:gs>
                      <a:gs pos="25000">
                        <a:srgbClr val="D7BE6C"/>
                      </a:gs>
                      <a:gs pos="75000">
                        <a:srgbClr val="B89A54"/>
                      </a:gs>
                      <a:gs pos="50000">
                        <a:srgbClr val="CBB25D"/>
                      </a:gs>
                      <a:gs pos="100000">
                        <a:srgbClr val="C1934F"/>
                      </a:gs>
                    </a:gsLst>
                    <a:lin ang="0" scaled="1"/>
                  </a:gradFill>
                  <a:effectLst>
                    <a:outerShdw blurRad="25400" dist="25400" dir="8100000" algn="tr" rotWithShape="0">
                      <a:prstClr val="black">
                        <a:alpha val="10000"/>
                      </a:prstClr>
                    </a:outerShdw>
                  </a:effectLst>
                  <a:latin typeface="义启粗黑体" panose="02000800000000000000" pitchFamily="2" charset="-128"/>
                  <a:ea typeface="义启粗黑体" panose="02000800000000000000" pitchFamily="2" charset="-128"/>
                </a:defRPr>
              </a:lvl1pPr>
            </a:lstStyle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2136000" y="4150290"/>
            <a:ext cx="79200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76400" y="4297028"/>
            <a:ext cx="90392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热烈庆祝伟大祖国成立</a:t>
            </a:r>
            <a:r>
              <a:rPr lang="en-US" altLang="zh-CN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70</a:t>
            </a:r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周年</a:t>
            </a:r>
            <a:endParaRPr lang="zh-CN" altLang="en-US" sz="2100" spc="12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[I][J]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表示前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个物品，花费了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的钱得到最大的价值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[I][J]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表示的是前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个物品得到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的价值所需要的最少的花费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获取答案？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LIS</a:t>
            </a:r>
            <a:endParaRPr kumimoji="1" lang="en-US" altLang="zh-CN" dirty="0"/>
          </a:p>
          <a:p>
            <a:r>
              <a:rPr kumimoji="1" lang="en-US" altLang="zh-CN" dirty="0"/>
              <a:t>LCS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LICS/LCIS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POJ2127</a:t>
            </a:r>
            <a:endParaRPr kumimoji="1" lang="en-US" altLang="zh-CN" dirty="0"/>
          </a:p>
          <a:p>
            <a:r>
              <a:rPr lang="zh-CN" altLang="en-US" dirty="0"/>
              <a:t>给两个序列</a:t>
            </a:r>
            <a:r>
              <a:rPr lang="en-US" altLang="zh-CN" dirty="0"/>
              <a:t>A</a:t>
            </a: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长度为</a:t>
            </a:r>
            <a:r>
              <a:rPr lang="en-US" altLang="zh-CN" dirty="0"/>
              <a:t>m</a:t>
            </a:r>
            <a:r>
              <a:rPr lang="zh-CN" altLang="en-US" dirty="0"/>
              <a:t>，求最长的公共子序列，还要保证这个序列是上升的。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个位置与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个位置匹配得到的</a:t>
            </a:r>
            <a:r>
              <a:rPr lang="en-US" altLang="zh-CN" dirty="0"/>
              <a:t>LCIS</a:t>
            </a:r>
            <a:r>
              <a:rPr lang="zh-CN" altLang="en-US" dirty="0"/>
              <a:t>长度。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f[k]=max{</a:t>
            </a:r>
            <a:r>
              <a:rPr lang="en-US" altLang="zh-CN" dirty="0" err="1"/>
              <a:t>dp</a:t>
            </a:r>
            <a:r>
              <a:rPr lang="en-US" altLang="zh-CN" dirty="0"/>
              <a:t>[1…(i-1)][k]}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][j]=max{f[k] | k&lt;j &amp;&amp; B[k]&lt;A[</a:t>
            </a:r>
            <a:r>
              <a:rPr lang="en-US" altLang="zh-CN" dirty="0" err="1"/>
              <a:t>i</a:t>
            </a:r>
            <a:r>
              <a:rPr lang="en-US" altLang="zh-CN" dirty="0"/>
              <a:t>]}</a:t>
            </a:r>
            <a:endParaRPr lang="en-US" altLang="zh-CN" dirty="0"/>
          </a:p>
          <a:p>
            <a:r>
              <a:rPr lang="zh-CN" altLang="en-US" dirty="0"/>
              <a:t>从小到大枚举</a:t>
            </a:r>
            <a:r>
              <a:rPr lang="en-US" altLang="zh-CN" dirty="0"/>
              <a:t>j</a:t>
            </a:r>
            <a:r>
              <a:rPr lang="zh-CN" altLang="en-US" dirty="0"/>
              <a:t>的话只要边枚举</a:t>
            </a:r>
            <a:r>
              <a:rPr lang="en-US" altLang="zh-CN" dirty="0"/>
              <a:t>j</a:t>
            </a:r>
            <a:r>
              <a:rPr lang="zh-CN" altLang="en-US" dirty="0"/>
              <a:t>边记录满足条件的</a:t>
            </a:r>
            <a:r>
              <a:rPr lang="en-US" altLang="zh-CN" dirty="0"/>
              <a:t>f[k]</a:t>
            </a:r>
            <a:r>
              <a:rPr lang="zh-CN" altLang="en-US" dirty="0"/>
              <a:t>最大值即可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O(nm)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关路灯 </a:t>
            </a:r>
            <a:endParaRPr lang="zh-CN" altLang="en-US" dirty="0"/>
          </a:p>
          <a:p>
            <a:r>
              <a:rPr lang="zh-CN" altLang="en-US" dirty="0"/>
              <a:t>某一村庄在一条路线上安装了 </a:t>
            </a:r>
            <a:r>
              <a:rPr lang="en-US" altLang="zh-CN" dirty="0"/>
              <a:t>n </a:t>
            </a:r>
            <a:r>
              <a:rPr lang="zh-CN" altLang="en-US" dirty="0"/>
              <a:t>盏路灯，每盏灯的功率有大有小</a:t>
            </a:r>
            <a:r>
              <a:rPr lang="en-US" altLang="zh-CN" dirty="0"/>
              <a:t>. </a:t>
            </a:r>
            <a:r>
              <a:rPr lang="zh-CN" altLang="en-US" dirty="0"/>
              <a:t>老张就住在这条路中间某一路灯旁，他有一项工作就是每天早上天亮 </a:t>
            </a:r>
            <a:endParaRPr lang="zh-CN" altLang="en-US" dirty="0"/>
          </a:p>
          <a:p>
            <a:r>
              <a:rPr lang="zh-CN" altLang="en-US" dirty="0"/>
              <a:t>时一盏一盏地关掉这些路灯。 他每天都是在天亮时首先关掉自己所处位置的路灯，然后可以向左也 可以向右去关灯。 请你为老张编一程序来安排关灯的顺序，使从老张开始关灯时刻算起 所有灯消耗电最少。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BZOJ</a:t>
            </a:r>
            <a:r>
              <a:rPr lang="zh-CN" altLang="en-US" dirty="0">
                <a:hlinkClick r:id="rId1"/>
              </a:rPr>
              <a:t> </a:t>
            </a:r>
            <a:r>
              <a:rPr lang="en-US" altLang="zh-CN" dirty="0">
                <a:hlinkClick r:id="rId1"/>
              </a:rPr>
              <a:t>1996</a:t>
            </a:r>
            <a:r>
              <a:rPr lang="zh-CN" altLang="en-US" dirty="0">
                <a:hlinkClick r:id="rId1"/>
              </a:rPr>
              <a:t> 合唱队</a:t>
            </a:r>
            <a:endParaRPr lang="en-US" altLang="zh-CN" dirty="0">
              <a:hlinkClick r:id="rId1"/>
            </a:endParaRPr>
          </a:p>
          <a:p>
            <a:r>
              <a:rPr lang="en-US" altLang="zh-CN" dirty="0">
                <a:hlinkClick r:id="rId1"/>
              </a:rPr>
              <a:t>https://zqlwmatt.github.io/JudgeOnline/1996.html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DP[L][R]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DP[L][R][0/1]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4562</Words>
  <Application>WPS 演示</Application>
  <PresentationFormat>宽屏</PresentationFormat>
  <Paragraphs>363</Paragraphs>
  <Slides>49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Arial</vt:lpstr>
      <vt:lpstr>宋体</vt:lpstr>
      <vt:lpstr>Wingdings</vt:lpstr>
      <vt:lpstr>华文细黑</vt:lpstr>
      <vt:lpstr>印品粗朗体</vt:lpstr>
      <vt:lpstr>印品黑体</vt:lpstr>
      <vt:lpstr>华文中宋</vt:lpstr>
      <vt:lpstr>Calibri</vt:lpstr>
      <vt:lpstr>等线</vt:lpstr>
      <vt:lpstr>黑体</vt:lpstr>
      <vt:lpstr>微软雅黑</vt:lpstr>
      <vt:lpstr>Arial Unicode MS</vt:lpstr>
      <vt:lpstr>等线 Light</vt:lpstr>
      <vt:lpstr>义启粗黑体</vt:lpstr>
      <vt:lpstr>印品粗朗体</vt:lpstr>
      <vt:lpstr>印品黑体</vt:lpstr>
      <vt:lpstr>Segoe Print</vt:lpstr>
      <vt:lpstr>Office 主题​​</vt:lpstr>
      <vt:lpstr>PowerPoint 演示文稿</vt:lpstr>
      <vt:lpstr>自我介绍</vt:lpstr>
      <vt:lpstr>Recap</vt:lpstr>
      <vt:lpstr>Recap</vt:lpstr>
      <vt:lpstr>PowerPoint 演示文稿</vt:lpstr>
      <vt:lpstr>Recap</vt:lpstr>
      <vt:lpstr>PowerPoint 演示文稿</vt:lpstr>
      <vt:lpstr>Recap</vt:lpstr>
      <vt:lpstr>Recap</vt:lpstr>
      <vt:lpstr>Recap</vt:lpstr>
      <vt:lpstr>Recap</vt:lpstr>
      <vt:lpstr>PowerPoint 演示文稿</vt:lpstr>
      <vt:lpstr>Recap</vt:lpstr>
      <vt:lpstr>BZOJ2560 串珠子</vt:lpstr>
      <vt:lpstr>PowerPoint 演示文稿</vt:lpstr>
      <vt:lpstr>PowerPoint 演示文稿</vt:lpstr>
      <vt:lpstr>PowerPoint 演示文稿</vt:lpstr>
      <vt:lpstr>Recap</vt:lpstr>
      <vt:lpstr>Recap</vt:lpstr>
      <vt:lpstr>Recap</vt:lpstr>
      <vt:lpstr>Recap</vt:lpstr>
      <vt:lpstr>斜率优化</vt:lpstr>
      <vt:lpstr>PowerPoint 演示文稿</vt:lpstr>
      <vt:lpstr>PowerPoint 演示文稿</vt:lpstr>
      <vt:lpstr>斜率优化</vt:lpstr>
      <vt:lpstr>PowerPoint 演示文稿</vt:lpstr>
      <vt:lpstr>PowerPoint 演示文稿</vt:lpstr>
      <vt:lpstr>PowerPoint 演示文稿</vt:lpstr>
      <vt:lpstr>PowerPoint 演示文稿</vt:lpstr>
      <vt:lpstr>概率</vt:lpstr>
      <vt:lpstr>PowerPoint 演示文稿</vt:lpstr>
      <vt:lpstr>PowerPoint 演示文稿</vt:lpstr>
      <vt:lpstr>PowerPoint 演示文稿</vt:lpstr>
      <vt:lpstr>期望</vt:lpstr>
      <vt:lpstr>PowerPoint 演示文稿</vt:lpstr>
      <vt:lpstr>PowerPoint 演示文稿</vt:lpstr>
      <vt:lpstr>PowerPoint 演示文稿</vt:lpstr>
      <vt:lpstr>PowerPoint 演示文稿</vt:lpstr>
      <vt:lpstr>BZOJ 1867钉子和小球 </vt:lpstr>
      <vt:lpstr>PowerPoint 演示文稿</vt:lpstr>
      <vt:lpstr>BZOJ 5004 开锁魔法II</vt:lpstr>
      <vt:lpstr>PowerPoint 演示文稿</vt:lpstr>
      <vt:lpstr>PowerPoint 演示文稿</vt:lpstr>
      <vt:lpstr>PowerPoint 演示文稿</vt:lpstr>
      <vt:lpstr>PowerPoint 演示文稿</vt:lpstr>
      <vt:lpstr>BZOJ 3036 绿豆蛙的归宿 </vt:lpstr>
      <vt:lpstr>PowerPoint 演示文稿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STU</cp:lastModifiedBy>
  <cp:revision>285</cp:revision>
  <dcterms:created xsi:type="dcterms:W3CDTF">2019-06-19T03:42:00Z</dcterms:created>
  <dcterms:modified xsi:type="dcterms:W3CDTF">2019-10-01T03:27:52Z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