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8" r:id="rId3"/>
    <p:sldId id="289" r:id="rId5"/>
    <p:sldId id="293" r:id="rId6"/>
    <p:sldId id="347" r:id="rId7"/>
    <p:sldId id="348" r:id="rId8"/>
    <p:sldId id="315" r:id="rId9"/>
    <p:sldId id="357" r:id="rId10"/>
    <p:sldId id="320" r:id="rId11"/>
    <p:sldId id="321" r:id="rId12"/>
    <p:sldId id="351" r:id="rId13"/>
    <p:sldId id="317" r:id="rId14"/>
    <p:sldId id="352" r:id="rId15"/>
    <p:sldId id="322" r:id="rId16"/>
    <p:sldId id="353" r:id="rId17"/>
    <p:sldId id="354" r:id="rId18"/>
    <p:sldId id="355" r:id="rId19"/>
    <p:sldId id="323" r:id="rId20"/>
    <p:sldId id="298" r:id="rId21"/>
    <p:sldId id="297" r:id="rId22"/>
    <p:sldId id="358" r:id="rId23"/>
    <p:sldId id="356" r:id="rId24"/>
    <p:sldId id="324" r:id="rId25"/>
    <p:sldId id="325" r:id="rId26"/>
    <p:sldId id="326" r:id="rId27"/>
    <p:sldId id="295" r:id="rId28"/>
    <p:sldId id="328" r:id="rId29"/>
    <p:sldId id="327" r:id="rId30"/>
    <p:sldId id="330" r:id="rId31"/>
    <p:sldId id="329" r:id="rId32"/>
    <p:sldId id="296" r:id="rId33"/>
    <p:sldId id="301" r:id="rId34"/>
    <p:sldId id="302" r:id="rId35"/>
    <p:sldId id="307" r:id="rId36"/>
    <p:sldId id="303" r:id="rId37"/>
    <p:sldId id="304" r:id="rId38"/>
    <p:sldId id="305" r:id="rId39"/>
    <p:sldId id="306" r:id="rId40"/>
    <p:sldId id="308" r:id="rId41"/>
    <p:sldId id="309" r:id="rId42"/>
    <p:sldId id="311" r:id="rId43"/>
    <p:sldId id="312" r:id="rId44"/>
    <p:sldId id="313" r:id="rId45"/>
    <p:sldId id="310" r:id="rId46"/>
    <p:sldId id="318" r:id="rId47"/>
    <p:sldId id="319" r:id="rId48"/>
    <p:sldId id="331" r:id="rId49"/>
    <p:sldId id="332" r:id="rId50"/>
    <p:sldId id="314" r:id="rId51"/>
    <p:sldId id="333" r:id="rId52"/>
    <p:sldId id="299" r:id="rId53"/>
    <p:sldId id="334" r:id="rId54"/>
    <p:sldId id="335" r:id="rId55"/>
    <p:sldId id="336" r:id="rId56"/>
    <p:sldId id="338" r:id="rId57"/>
    <p:sldId id="340" r:id="rId58"/>
    <p:sldId id="339" r:id="rId59"/>
    <p:sldId id="341" r:id="rId60"/>
    <p:sldId id="345" r:id="rId61"/>
    <p:sldId id="346" r:id="rId62"/>
    <p:sldId id="360" r:id="rId63"/>
    <p:sldId id="361" r:id="rId64"/>
    <p:sldId id="362" r:id="rId65"/>
    <p:sldId id="363" r:id="rId66"/>
    <p:sldId id="364" r:id="rId67"/>
    <p:sldId id="365" r:id="rId68"/>
    <p:sldId id="366" r:id="rId69"/>
    <p:sldId id="367" r:id="rId70"/>
    <p:sldId id="368" r:id="rId71"/>
    <p:sldId id="369" r:id="rId72"/>
    <p:sldId id="344" r:id="rId73"/>
    <p:sldId id="371" r:id="rId74"/>
    <p:sldId id="372" r:id="rId75"/>
    <p:sldId id="373" r:id="rId76"/>
    <p:sldId id="374" r:id="rId77"/>
    <p:sldId id="337" r:id="rId78"/>
    <p:sldId id="359" r:id="rId79"/>
    <p:sldId id="291" r:id="rId80"/>
    <p:sldId id="349" r:id="rId81"/>
    <p:sldId id="350" r:id="rId82"/>
    <p:sldId id="342" r:id="rId83"/>
    <p:sldId id="370" r:id="rId84"/>
    <p:sldId id="292" r:id="rId85"/>
    <p:sldId id="265" r:id="rId86"/>
  </p:sldIdLst>
  <p:sldSz cx="12192000" cy="6858000"/>
  <p:notesSz cx="6858000" cy="9144000"/>
  <p:custDataLst>
    <p:tags r:id="rId9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1117"/>
    <a:srgbClr val="DBD6C7"/>
    <a:srgbClr val="F4F4F4"/>
    <a:srgbClr val="C09450"/>
    <a:srgbClr val="E60012"/>
    <a:srgbClr val="606267"/>
    <a:srgbClr val="C0A458"/>
    <a:srgbClr val="CEB560"/>
    <a:srgbClr val="E6C87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24" autoAdjust="0"/>
    <p:restoredTop sz="95246" autoAdjust="0"/>
  </p:normalViewPr>
  <p:slideViewPr>
    <p:cSldViewPr snapToGrid="0" showGuides="1">
      <p:cViewPr varScale="1">
        <p:scale>
          <a:sx n="92" d="100"/>
          <a:sy n="92" d="100"/>
        </p:scale>
        <p:origin x="1008" y="184"/>
      </p:cViewPr>
      <p:guideLst>
        <p:guide orient="horz" pos="1071"/>
        <p:guide pos="733"/>
        <p:guide orient="horz" pos="1888"/>
        <p:guide orient="horz" pos="1366"/>
        <p:guide orient="horz" pos="3407"/>
        <p:guide orient="horz" pos="6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0" Type="http://schemas.openxmlformats.org/officeDocument/2006/relationships/tags" Target="tags/tag1.xml"/><Relationship Id="rId9" Type="http://schemas.openxmlformats.org/officeDocument/2006/relationships/slide" Target="slides/slide6.xml"/><Relationship Id="rId89" Type="http://schemas.openxmlformats.org/officeDocument/2006/relationships/tableStyles" Target="tableStyles.xml"/><Relationship Id="rId88" Type="http://schemas.openxmlformats.org/officeDocument/2006/relationships/viewProps" Target="viewProps.xml"/><Relationship Id="rId87" Type="http://schemas.openxmlformats.org/officeDocument/2006/relationships/presProps" Target="presProps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80AE10-DF42-49C2-8EBA-1A134DD6E5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2D0A2-8726-4076-B12D-BF1AD7AAF4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12D0A2-8726-4076-B12D-BF1AD7AAF4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dirty="0"/>
              <a:t>  可以参考之前的课件、 </a:t>
            </a:r>
            <a:r>
              <a:rPr kumimoji="1" lang="en-US" altLang="zh-CN" dirty="0" err="1"/>
              <a:t>bzoj</a:t>
            </a:r>
            <a:r>
              <a:rPr kumimoji="1" lang="zh-CN" altLang="en-US" dirty="0"/>
              <a:t> </a:t>
            </a:r>
            <a:r>
              <a:rPr kumimoji="1" lang="en-US" altLang="zh-CN" dirty="0"/>
              <a:t>1010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玩具装箱 </a:t>
            </a: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2D0A2-8726-4076-B12D-BF1AD7AAF4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可以搜数据结构获取目录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2D0A2-8726-4076-B12D-BF1AD7AAF4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12D0A2-8726-4076-B12D-BF1AD7AAF4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39A22-F301-442A-866E-A12990632A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414CA-9FF4-4BCC-A4C7-4EAA3D7277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39A22-F301-442A-866E-A12990632A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414CA-9FF4-4BCC-A4C7-4EAA3D7277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39A22-F301-442A-866E-A12990632A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414CA-9FF4-4BCC-A4C7-4EAA3D7277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39A22-F301-442A-866E-A12990632A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414CA-9FF4-4BCC-A4C7-4EAA3D7277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39A22-F301-442A-866E-A12990632A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414CA-9FF4-4BCC-A4C7-4EAA3D7277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39A22-F301-442A-866E-A12990632A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414CA-9FF4-4BCC-A4C7-4EAA3D7277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39A22-F301-442A-866E-A12990632A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414CA-9FF4-4BCC-A4C7-4EAA3D7277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39A22-F301-442A-866E-A12990632A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414CA-9FF4-4BCC-A4C7-4EAA3D7277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39A22-F301-442A-866E-A12990632A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414CA-9FF4-4BCC-A4C7-4EAA3D7277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39A22-F301-442A-866E-A12990632A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414CA-9FF4-4BCC-A4C7-4EAA3D7277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39A22-F301-442A-866E-A12990632A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414CA-9FF4-4BCC-A4C7-4EAA3D7277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39A22-F301-442A-866E-A12990632A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414CA-9FF4-4BCC-A4C7-4EAA3D72777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zqlwmatt.github.io/JudgeOnline/1867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zqlwmatt.github.io/JudgeOnline/3036.html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zqlwmatt.github.io/JudgeOnline/1801.html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zqlwmatt.github.io/JudgeOnline/1996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>
          <a:xfrm>
            <a:off x="-9427" y="0"/>
            <a:ext cx="12201427" cy="6858000"/>
          </a:xfrm>
          <a:prstGeom prst="rect">
            <a:avLst/>
          </a:prstGeom>
          <a:blipFill>
            <a:blip r:embed="rId1" cstate="print"/>
            <a:srcRect/>
            <a:stretch>
              <a:fillRect l="-6926" b="-146500"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50" name="组合 49"/>
          <p:cNvGrpSpPr/>
          <p:nvPr/>
        </p:nvGrpSpPr>
        <p:grpSpPr>
          <a:xfrm>
            <a:off x="9172350" y="4509127"/>
            <a:ext cx="2451299" cy="2010884"/>
            <a:chOff x="8727900" y="4775200"/>
            <a:chExt cx="3039534" cy="2493433"/>
          </a:xfrm>
          <a:effectLst>
            <a:outerShdw blurRad="25400" dist="25400" dir="8100000" algn="tr" rotWithShape="0">
              <a:prstClr val="black">
                <a:alpha val="10000"/>
              </a:prstClr>
            </a:outerShdw>
          </a:effectLst>
        </p:grpSpPr>
        <p:grpSp>
          <p:nvGrpSpPr>
            <p:cNvPr id="49" name="组合 48"/>
            <p:cNvGrpSpPr/>
            <p:nvPr/>
          </p:nvGrpSpPr>
          <p:grpSpPr>
            <a:xfrm>
              <a:off x="8727900" y="4775200"/>
              <a:ext cx="3039534" cy="2493433"/>
              <a:chOff x="8727900" y="4775200"/>
              <a:chExt cx="3039534" cy="2493433"/>
            </a:xfrm>
            <a:gradFill>
              <a:gsLst>
                <a:gs pos="0">
                  <a:srgbClr val="FFD78E"/>
                </a:gs>
                <a:gs pos="25000">
                  <a:srgbClr val="D7BE6C"/>
                </a:gs>
                <a:gs pos="75000">
                  <a:srgbClr val="B89A54"/>
                </a:gs>
                <a:gs pos="50000">
                  <a:srgbClr val="CBB25D"/>
                </a:gs>
                <a:gs pos="100000">
                  <a:srgbClr val="C1934F"/>
                </a:gs>
              </a:gsLst>
              <a:lin ang="0" scaled="1"/>
            </a:gradFill>
          </p:grpSpPr>
          <p:sp>
            <p:nvSpPr>
              <p:cNvPr id="39" name="任意多边形 38"/>
              <p:cNvSpPr/>
              <p:nvPr/>
            </p:nvSpPr>
            <p:spPr>
              <a:xfrm>
                <a:off x="8727900" y="4775200"/>
                <a:ext cx="1528234" cy="2493433"/>
              </a:xfrm>
              <a:custGeom>
                <a:avLst/>
                <a:gdLst>
                  <a:gd name="connsiteX0" fmla="*/ 0 w 1528234"/>
                  <a:gd name="connsiteY0" fmla="*/ 0 h 2493433"/>
                  <a:gd name="connsiteX1" fmla="*/ 1528234 w 1528234"/>
                  <a:gd name="connsiteY1" fmla="*/ 0 h 2493433"/>
                  <a:gd name="connsiteX2" fmla="*/ 770467 w 1528234"/>
                  <a:gd name="connsiteY2" fmla="*/ 2319867 h 2493433"/>
                  <a:gd name="connsiteX3" fmla="*/ 25400 w 1528234"/>
                  <a:gd name="connsiteY3" fmla="*/ 2493433 h 2493433"/>
                  <a:gd name="connsiteX4" fmla="*/ 1020234 w 1528234"/>
                  <a:gd name="connsiteY4" fmla="*/ 389467 h 2493433"/>
                  <a:gd name="connsiteX5" fmla="*/ 207434 w 1528234"/>
                  <a:gd name="connsiteY5" fmla="*/ 389467 h 2493433"/>
                  <a:gd name="connsiteX6" fmla="*/ 0 w 1528234"/>
                  <a:gd name="connsiteY6" fmla="*/ 0 h 2493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8234" h="2493433">
                    <a:moveTo>
                      <a:pt x="0" y="0"/>
                    </a:moveTo>
                    <a:lnTo>
                      <a:pt x="1528234" y="0"/>
                    </a:lnTo>
                    <a:lnTo>
                      <a:pt x="770467" y="2319867"/>
                    </a:lnTo>
                    <a:lnTo>
                      <a:pt x="25400" y="2493433"/>
                    </a:lnTo>
                    <a:lnTo>
                      <a:pt x="1020234" y="389467"/>
                    </a:lnTo>
                    <a:lnTo>
                      <a:pt x="207434" y="38946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任意多边形 39"/>
              <p:cNvSpPr/>
              <p:nvPr/>
            </p:nvSpPr>
            <p:spPr>
              <a:xfrm>
                <a:off x="10002134" y="4851402"/>
                <a:ext cx="1765300" cy="1765300"/>
              </a:xfrm>
              <a:custGeom>
                <a:avLst/>
                <a:gdLst>
                  <a:gd name="connsiteX0" fmla="*/ 882650 w 1765300"/>
                  <a:gd name="connsiteY0" fmla="*/ 349157 h 1765300"/>
                  <a:gd name="connsiteX1" fmla="*/ 349157 w 1765300"/>
                  <a:gd name="connsiteY1" fmla="*/ 882650 h 1765300"/>
                  <a:gd name="connsiteX2" fmla="*/ 882650 w 1765300"/>
                  <a:gd name="connsiteY2" fmla="*/ 1416143 h 1765300"/>
                  <a:gd name="connsiteX3" fmla="*/ 1416143 w 1765300"/>
                  <a:gd name="connsiteY3" fmla="*/ 882650 h 1765300"/>
                  <a:gd name="connsiteX4" fmla="*/ 882650 w 1765300"/>
                  <a:gd name="connsiteY4" fmla="*/ 349157 h 1765300"/>
                  <a:gd name="connsiteX5" fmla="*/ 882650 w 1765300"/>
                  <a:gd name="connsiteY5" fmla="*/ 0 h 1765300"/>
                  <a:gd name="connsiteX6" fmla="*/ 1765300 w 1765300"/>
                  <a:gd name="connsiteY6" fmla="*/ 882650 h 1765300"/>
                  <a:gd name="connsiteX7" fmla="*/ 882650 w 1765300"/>
                  <a:gd name="connsiteY7" fmla="*/ 1765300 h 1765300"/>
                  <a:gd name="connsiteX8" fmla="*/ 0 w 1765300"/>
                  <a:gd name="connsiteY8" fmla="*/ 882650 h 1765300"/>
                  <a:gd name="connsiteX9" fmla="*/ 882650 w 1765300"/>
                  <a:gd name="connsiteY9" fmla="*/ 0 h 176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5300" h="1765300">
                    <a:moveTo>
                      <a:pt x="882650" y="349157"/>
                    </a:moveTo>
                    <a:cubicBezTo>
                      <a:pt x="588010" y="349157"/>
                      <a:pt x="349157" y="588010"/>
                      <a:pt x="349157" y="882650"/>
                    </a:cubicBezTo>
                    <a:cubicBezTo>
                      <a:pt x="349157" y="1177290"/>
                      <a:pt x="588010" y="1416143"/>
                      <a:pt x="882650" y="1416143"/>
                    </a:cubicBezTo>
                    <a:cubicBezTo>
                      <a:pt x="1177290" y="1416143"/>
                      <a:pt x="1416143" y="1177290"/>
                      <a:pt x="1416143" y="882650"/>
                    </a:cubicBezTo>
                    <a:cubicBezTo>
                      <a:pt x="1416143" y="588010"/>
                      <a:pt x="1177290" y="349157"/>
                      <a:pt x="882650" y="349157"/>
                    </a:cubicBezTo>
                    <a:close/>
                    <a:moveTo>
                      <a:pt x="882650" y="0"/>
                    </a:moveTo>
                    <a:cubicBezTo>
                      <a:pt x="1370124" y="0"/>
                      <a:pt x="1765300" y="395176"/>
                      <a:pt x="1765300" y="882650"/>
                    </a:cubicBezTo>
                    <a:cubicBezTo>
                      <a:pt x="1765300" y="1370124"/>
                      <a:pt x="1370124" y="1765300"/>
                      <a:pt x="882650" y="1765300"/>
                    </a:cubicBezTo>
                    <a:cubicBezTo>
                      <a:pt x="395176" y="1765300"/>
                      <a:pt x="0" y="1370124"/>
                      <a:pt x="0" y="882650"/>
                    </a:cubicBezTo>
                    <a:cubicBezTo>
                      <a:pt x="0" y="395176"/>
                      <a:pt x="395176" y="0"/>
                      <a:pt x="88265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Freeform 12"/>
              <p:cNvSpPr/>
              <p:nvPr/>
            </p:nvSpPr>
            <p:spPr bwMode="auto">
              <a:xfrm>
                <a:off x="10601152" y="5337571"/>
                <a:ext cx="122201" cy="116616"/>
              </a:xfrm>
              <a:custGeom>
                <a:avLst/>
                <a:gdLst>
                  <a:gd name="T0" fmla="*/ 1869 w 3740"/>
                  <a:gd name="T1" fmla="*/ 0 h 3571"/>
                  <a:gd name="T2" fmla="*/ 2486 w 3740"/>
                  <a:gd name="T3" fmla="*/ 1122 h 3571"/>
                  <a:gd name="T4" fmla="*/ 3740 w 3740"/>
                  <a:gd name="T5" fmla="*/ 1365 h 3571"/>
                  <a:gd name="T6" fmla="*/ 2867 w 3740"/>
                  <a:gd name="T7" fmla="*/ 2299 h 3571"/>
                  <a:gd name="T8" fmla="*/ 3026 w 3740"/>
                  <a:gd name="T9" fmla="*/ 3571 h 3571"/>
                  <a:gd name="T10" fmla="*/ 1869 w 3740"/>
                  <a:gd name="T11" fmla="*/ 3027 h 3571"/>
                  <a:gd name="T12" fmla="*/ 714 w 3740"/>
                  <a:gd name="T13" fmla="*/ 3571 h 3571"/>
                  <a:gd name="T14" fmla="*/ 873 w 3740"/>
                  <a:gd name="T15" fmla="*/ 2299 h 3571"/>
                  <a:gd name="T16" fmla="*/ 0 w 3740"/>
                  <a:gd name="T17" fmla="*/ 1365 h 3571"/>
                  <a:gd name="T18" fmla="*/ 1254 w 3740"/>
                  <a:gd name="T19" fmla="*/ 1122 h 3571"/>
                  <a:gd name="T20" fmla="*/ 1869 w 3740"/>
                  <a:gd name="T21" fmla="*/ 0 h 35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740" h="3571">
                    <a:moveTo>
                      <a:pt x="1869" y="0"/>
                    </a:moveTo>
                    <a:lnTo>
                      <a:pt x="2486" y="1122"/>
                    </a:lnTo>
                    <a:lnTo>
                      <a:pt x="3740" y="1365"/>
                    </a:lnTo>
                    <a:lnTo>
                      <a:pt x="2867" y="2299"/>
                    </a:lnTo>
                    <a:lnTo>
                      <a:pt x="3026" y="3571"/>
                    </a:lnTo>
                    <a:lnTo>
                      <a:pt x="1869" y="3027"/>
                    </a:lnTo>
                    <a:lnTo>
                      <a:pt x="714" y="3571"/>
                    </a:lnTo>
                    <a:lnTo>
                      <a:pt x="873" y="2299"/>
                    </a:lnTo>
                    <a:lnTo>
                      <a:pt x="0" y="1365"/>
                    </a:lnTo>
                    <a:lnTo>
                      <a:pt x="1254" y="1122"/>
                    </a:lnTo>
                    <a:lnTo>
                      <a:pt x="18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12"/>
              <p:cNvSpPr/>
              <p:nvPr/>
            </p:nvSpPr>
            <p:spPr bwMode="auto">
              <a:xfrm>
                <a:off x="10409309" y="5505879"/>
                <a:ext cx="122201" cy="116616"/>
              </a:xfrm>
              <a:custGeom>
                <a:avLst/>
                <a:gdLst>
                  <a:gd name="T0" fmla="*/ 1869 w 3740"/>
                  <a:gd name="T1" fmla="*/ 0 h 3571"/>
                  <a:gd name="T2" fmla="*/ 2486 w 3740"/>
                  <a:gd name="T3" fmla="*/ 1122 h 3571"/>
                  <a:gd name="T4" fmla="*/ 3740 w 3740"/>
                  <a:gd name="T5" fmla="*/ 1365 h 3571"/>
                  <a:gd name="T6" fmla="*/ 2867 w 3740"/>
                  <a:gd name="T7" fmla="*/ 2299 h 3571"/>
                  <a:gd name="T8" fmla="*/ 3026 w 3740"/>
                  <a:gd name="T9" fmla="*/ 3571 h 3571"/>
                  <a:gd name="T10" fmla="*/ 1869 w 3740"/>
                  <a:gd name="T11" fmla="*/ 3027 h 3571"/>
                  <a:gd name="T12" fmla="*/ 714 w 3740"/>
                  <a:gd name="T13" fmla="*/ 3571 h 3571"/>
                  <a:gd name="T14" fmla="*/ 873 w 3740"/>
                  <a:gd name="T15" fmla="*/ 2299 h 3571"/>
                  <a:gd name="T16" fmla="*/ 0 w 3740"/>
                  <a:gd name="T17" fmla="*/ 1365 h 3571"/>
                  <a:gd name="T18" fmla="*/ 1254 w 3740"/>
                  <a:gd name="T19" fmla="*/ 1122 h 3571"/>
                  <a:gd name="T20" fmla="*/ 1869 w 3740"/>
                  <a:gd name="T21" fmla="*/ 0 h 35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740" h="3571">
                    <a:moveTo>
                      <a:pt x="1869" y="0"/>
                    </a:moveTo>
                    <a:lnTo>
                      <a:pt x="2486" y="1122"/>
                    </a:lnTo>
                    <a:lnTo>
                      <a:pt x="3740" y="1365"/>
                    </a:lnTo>
                    <a:lnTo>
                      <a:pt x="2867" y="2299"/>
                    </a:lnTo>
                    <a:lnTo>
                      <a:pt x="3026" y="3571"/>
                    </a:lnTo>
                    <a:lnTo>
                      <a:pt x="1869" y="3027"/>
                    </a:lnTo>
                    <a:lnTo>
                      <a:pt x="714" y="3571"/>
                    </a:lnTo>
                    <a:lnTo>
                      <a:pt x="873" y="2299"/>
                    </a:lnTo>
                    <a:lnTo>
                      <a:pt x="0" y="1365"/>
                    </a:lnTo>
                    <a:lnTo>
                      <a:pt x="1254" y="1122"/>
                    </a:lnTo>
                    <a:lnTo>
                      <a:pt x="18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12"/>
              <p:cNvSpPr/>
              <p:nvPr/>
            </p:nvSpPr>
            <p:spPr bwMode="auto">
              <a:xfrm>
                <a:off x="10813091" y="5249646"/>
                <a:ext cx="122201" cy="116616"/>
              </a:xfrm>
              <a:custGeom>
                <a:avLst/>
                <a:gdLst>
                  <a:gd name="T0" fmla="*/ 1869 w 3740"/>
                  <a:gd name="T1" fmla="*/ 0 h 3571"/>
                  <a:gd name="T2" fmla="*/ 2486 w 3740"/>
                  <a:gd name="T3" fmla="*/ 1122 h 3571"/>
                  <a:gd name="T4" fmla="*/ 3740 w 3740"/>
                  <a:gd name="T5" fmla="*/ 1365 h 3571"/>
                  <a:gd name="T6" fmla="*/ 2867 w 3740"/>
                  <a:gd name="T7" fmla="*/ 2299 h 3571"/>
                  <a:gd name="T8" fmla="*/ 3026 w 3740"/>
                  <a:gd name="T9" fmla="*/ 3571 h 3571"/>
                  <a:gd name="T10" fmla="*/ 1869 w 3740"/>
                  <a:gd name="T11" fmla="*/ 3027 h 3571"/>
                  <a:gd name="T12" fmla="*/ 714 w 3740"/>
                  <a:gd name="T13" fmla="*/ 3571 h 3571"/>
                  <a:gd name="T14" fmla="*/ 873 w 3740"/>
                  <a:gd name="T15" fmla="*/ 2299 h 3571"/>
                  <a:gd name="T16" fmla="*/ 0 w 3740"/>
                  <a:gd name="T17" fmla="*/ 1365 h 3571"/>
                  <a:gd name="T18" fmla="*/ 1254 w 3740"/>
                  <a:gd name="T19" fmla="*/ 1122 h 3571"/>
                  <a:gd name="T20" fmla="*/ 1869 w 3740"/>
                  <a:gd name="T21" fmla="*/ 0 h 35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740" h="3571">
                    <a:moveTo>
                      <a:pt x="1869" y="0"/>
                    </a:moveTo>
                    <a:lnTo>
                      <a:pt x="2486" y="1122"/>
                    </a:lnTo>
                    <a:lnTo>
                      <a:pt x="3740" y="1365"/>
                    </a:lnTo>
                    <a:lnTo>
                      <a:pt x="2867" y="2299"/>
                    </a:lnTo>
                    <a:lnTo>
                      <a:pt x="3026" y="3571"/>
                    </a:lnTo>
                    <a:lnTo>
                      <a:pt x="1869" y="3027"/>
                    </a:lnTo>
                    <a:lnTo>
                      <a:pt x="714" y="3571"/>
                    </a:lnTo>
                    <a:lnTo>
                      <a:pt x="873" y="2299"/>
                    </a:lnTo>
                    <a:lnTo>
                      <a:pt x="0" y="1365"/>
                    </a:lnTo>
                    <a:lnTo>
                      <a:pt x="1254" y="1122"/>
                    </a:lnTo>
                    <a:lnTo>
                      <a:pt x="18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12"/>
              <p:cNvSpPr/>
              <p:nvPr/>
            </p:nvSpPr>
            <p:spPr bwMode="auto">
              <a:xfrm>
                <a:off x="11025030" y="5337571"/>
                <a:ext cx="122201" cy="116616"/>
              </a:xfrm>
              <a:custGeom>
                <a:avLst/>
                <a:gdLst>
                  <a:gd name="T0" fmla="*/ 1869 w 3740"/>
                  <a:gd name="T1" fmla="*/ 0 h 3571"/>
                  <a:gd name="T2" fmla="*/ 2486 w 3740"/>
                  <a:gd name="T3" fmla="*/ 1122 h 3571"/>
                  <a:gd name="T4" fmla="*/ 3740 w 3740"/>
                  <a:gd name="T5" fmla="*/ 1365 h 3571"/>
                  <a:gd name="T6" fmla="*/ 2867 w 3740"/>
                  <a:gd name="T7" fmla="*/ 2299 h 3571"/>
                  <a:gd name="T8" fmla="*/ 3026 w 3740"/>
                  <a:gd name="T9" fmla="*/ 3571 h 3571"/>
                  <a:gd name="T10" fmla="*/ 1869 w 3740"/>
                  <a:gd name="T11" fmla="*/ 3027 h 3571"/>
                  <a:gd name="T12" fmla="*/ 714 w 3740"/>
                  <a:gd name="T13" fmla="*/ 3571 h 3571"/>
                  <a:gd name="T14" fmla="*/ 873 w 3740"/>
                  <a:gd name="T15" fmla="*/ 2299 h 3571"/>
                  <a:gd name="T16" fmla="*/ 0 w 3740"/>
                  <a:gd name="T17" fmla="*/ 1365 h 3571"/>
                  <a:gd name="T18" fmla="*/ 1254 w 3740"/>
                  <a:gd name="T19" fmla="*/ 1122 h 3571"/>
                  <a:gd name="T20" fmla="*/ 1869 w 3740"/>
                  <a:gd name="T21" fmla="*/ 0 h 35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740" h="3571">
                    <a:moveTo>
                      <a:pt x="1869" y="0"/>
                    </a:moveTo>
                    <a:lnTo>
                      <a:pt x="2486" y="1122"/>
                    </a:lnTo>
                    <a:lnTo>
                      <a:pt x="3740" y="1365"/>
                    </a:lnTo>
                    <a:lnTo>
                      <a:pt x="2867" y="2299"/>
                    </a:lnTo>
                    <a:lnTo>
                      <a:pt x="3026" y="3571"/>
                    </a:lnTo>
                    <a:lnTo>
                      <a:pt x="1869" y="3027"/>
                    </a:lnTo>
                    <a:lnTo>
                      <a:pt x="714" y="3571"/>
                    </a:lnTo>
                    <a:lnTo>
                      <a:pt x="873" y="2299"/>
                    </a:lnTo>
                    <a:lnTo>
                      <a:pt x="0" y="1365"/>
                    </a:lnTo>
                    <a:lnTo>
                      <a:pt x="1254" y="1122"/>
                    </a:lnTo>
                    <a:lnTo>
                      <a:pt x="18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12"/>
              <p:cNvSpPr/>
              <p:nvPr/>
            </p:nvSpPr>
            <p:spPr bwMode="auto">
              <a:xfrm>
                <a:off x="11216872" y="5505879"/>
                <a:ext cx="122201" cy="116616"/>
              </a:xfrm>
              <a:custGeom>
                <a:avLst/>
                <a:gdLst>
                  <a:gd name="T0" fmla="*/ 1869 w 3740"/>
                  <a:gd name="T1" fmla="*/ 0 h 3571"/>
                  <a:gd name="T2" fmla="*/ 2486 w 3740"/>
                  <a:gd name="T3" fmla="*/ 1122 h 3571"/>
                  <a:gd name="T4" fmla="*/ 3740 w 3740"/>
                  <a:gd name="T5" fmla="*/ 1365 h 3571"/>
                  <a:gd name="T6" fmla="*/ 2867 w 3740"/>
                  <a:gd name="T7" fmla="*/ 2299 h 3571"/>
                  <a:gd name="T8" fmla="*/ 3026 w 3740"/>
                  <a:gd name="T9" fmla="*/ 3571 h 3571"/>
                  <a:gd name="T10" fmla="*/ 1869 w 3740"/>
                  <a:gd name="T11" fmla="*/ 3027 h 3571"/>
                  <a:gd name="T12" fmla="*/ 714 w 3740"/>
                  <a:gd name="T13" fmla="*/ 3571 h 3571"/>
                  <a:gd name="T14" fmla="*/ 873 w 3740"/>
                  <a:gd name="T15" fmla="*/ 2299 h 3571"/>
                  <a:gd name="T16" fmla="*/ 0 w 3740"/>
                  <a:gd name="T17" fmla="*/ 1365 h 3571"/>
                  <a:gd name="T18" fmla="*/ 1254 w 3740"/>
                  <a:gd name="T19" fmla="*/ 1122 h 3571"/>
                  <a:gd name="T20" fmla="*/ 1869 w 3740"/>
                  <a:gd name="T21" fmla="*/ 0 h 35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740" h="3571">
                    <a:moveTo>
                      <a:pt x="1869" y="0"/>
                    </a:moveTo>
                    <a:lnTo>
                      <a:pt x="2486" y="1122"/>
                    </a:lnTo>
                    <a:lnTo>
                      <a:pt x="3740" y="1365"/>
                    </a:lnTo>
                    <a:lnTo>
                      <a:pt x="2867" y="2299"/>
                    </a:lnTo>
                    <a:lnTo>
                      <a:pt x="3026" y="3571"/>
                    </a:lnTo>
                    <a:lnTo>
                      <a:pt x="1869" y="3027"/>
                    </a:lnTo>
                    <a:lnTo>
                      <a:pt x="714" y="3571"/>
                    </a:lnTo>
                    <a:lnTo>
                      <a:pt x="873" y="2299"/>
                    </a:lnTo>
                    <a:lnTo>
                      <a:pt x="0" y="1365"/>
                    </a:lnTo>
                    <a:lnTo>
                      <a:pt x="1254" y="1122"/>
                    </a:lnTo>
                    <a:lnTo>
                      <a:pt x="18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7"/>
              <p:cNvSpPr>
                <a:spLocks noEditPoints="1"/>
              </p:cNvSpPr>
              <p:nvPr/>
            </p:nvSpPr>
            <p:spPr bwMode="auto">
              <a:xfrm>
                <a:off x="10420713" y="5575272"/>
                <a:ext cx="928364" cy="442713"/>
              </a:xfrm>
              <a:custGeom>
                <a:avLst/>
                <a:gdLst>
                  <a:gd name="T0" fmla="*/ 3011 w 5016"/>
                  <a:gd name="T1" fmla="*/ 485 h 2392"/>
                  <a:gd name="T2" fmla="*/ 3434 w 5016"/>
                  <a:gd name="T3" fmla="*/ 670 h 2392"/>
                  <a:gd name="T4" fmla="*/ 3628 w 5016"/>
                  <a:gd name="T5" fmla="*/ 535 h 2392"/>
                  <a:gd name="T6" fmla="*/ 3215 w 5016"/>
                  <a:gd name="T7" fmla="*/ 232 h 2392"/>
                  <a:gd name="T8" fmla="*/ 3086 w 5016"/>
                  <a:gd name="T9" fmla="*/ 356 h 2392"/>
                  <a:gd name="T10" fmla="*/ 2725 w 5016"/>
                  <a:gd name="T11" fmla="*/ 553 h 2392"/>
                  <a:gd name="T12" fmla="*/ 2791 w 5016"/>
                  <a:gd name="T13" fmla="*/ 558 h 2392"/>
                  <a:gd name="T14" fmla="*/ 3096 w 5016"/>
                  <a:gd name="T15" fmla="*/ 384 h 2392"/>
                  <a:gd name="T16" fmla="*/ 3303 w 5016"/>
                  <a:gd name="T17" fmla="*/ 0 h 2392"/>
                  <a:gd name="T18" fmla="*/ 3332 w 5016"/>
                  <a:gd name="T19" fmla="*/ 161 h 2392"/>
                  <a:gd name="T20" fmla="*/ 4023 w 5016"/>
                  <a:gd name="T21" fmla="*/ 720 h 2392"/>
                  <a:gd name="T22" fmla="*/ 4042 w 5016"/>
                  <a:gd name="T23" fmla="*/ 687 h 2392"/>
                  <a:gd name="T24" fmla="*/ 4068 w 5016"/>
                  <a:gd name="T25" fmla="*/ 719 h 2392"/>
                  <a:gd name="T26" fmla="*/ 4235 w 5016"/>
                  <a:gd name="T27" fmla="*/ 743 h 2392"/>
                  <a:gd name="T28" fmla="*/ 4210 w 5016"/>
                  <a:gd name="T29" fmla="*/ 842 h 2392"/>
                  <a:gd name="T30" fmla="*/ 4017 w 5016"/>
                  <a:gd name="T31" fmla="*/ 980 h 2392"/>
                  <a:gd name="T32" fmla="*/ 4340 w 5016"/>
                  <a:gd name="T33" fmla="*/ 1057 h 2392"/>
                  <a:gd name="T34" fmla="*/ 4355 w 5016"/>
                  <a:gd name="T35" fmla="*/ 1039 h 2392"/>
                  <a:gd name="T36" fmla="*/ 4384 w 5016"/>
                  <a:gd name="T37" fmla="*/ 1069 h 2392"/>
                  <a:gd name="T38" fmla="*/ 4586 w 5016"/>
                  <a:gd name="T39" fmla="*/ 1097 h 2392"/>
                  <a:gd name="T40" fmla="*/ 4540 w 5016"/>
                  <a:gd name="T41" fmla="*/ 1192 h 2392"/>
                  <a:gd name="T42" fmla="*/ 4318 w 5016"/>
                  <a:gd name="T43" fmla="*/ 1302 h 2392"/>
                  <a:gd name="T44" fmla="*/ 5016 w 5016"/>
                  <a:gd name="T45" fmla="*/ 2392 h 2392"/>
                  <a:gd name="T46" fmla="*/ 929 w 5016"/>
                  <a:gd name="T47" fmla="*/ 1770 h 2392"/>
                  <a:gd name="T48" fmla="*/ 935 w 5016"/>
                  <a:gd name="T49" fmla="*/ 1742 h 2392"/>
                  <a:gd name="T50" fmla="*/ 947 w 5016"/>
                  <a:gd name="T51" fmla="*/ 1759 h 2392"/>
                  <a:gd name="T52" fmla="*/ 964 w 5016"/>
                  <a:gd name="T53" fmla="*/ 1767 h 2392"/>
                  <a:gd name="T54" fmla="*/ 974 w 5016"/>
                  <a:gd name="T55" fmla="*/ 1736 h 2392"/>
                  <a:gd name="T56" fmla="*/ 982 w 5016"/>
                  <a:gd name="T57" fmla="*/ 1764 h 2392"/>
                  <a:gd name="T58" fmla="*/ 1002 w 5016"/>
                  <a:gd name="T59" fmla="*/ 1744 h 2392"/>
                  <a:gd name="T60" fmla="*/ 1014 w 5016"/>
                  <a:gd name="T61" fmla="*/ 1732 h 2392"/>
                  <a:gd name="T62" fmla="*/ 1037 w 5016"/>
                  <a:gd name="T63" fmla="*/ 1757 h 2392"/>
                  <a:gd name="T64" fmla="*/ 1041 w 5016"/>
                  <a:gd name="T65" fmla="*/ 1732 h 2392"/>
                  <a:gd name="T66" fmla="*/ 1056 w 5016"/>
                  <a:gd name="T67" fmla="*/ 1736 h 2392"/>
                  <a:gd name="T68" fmla="*/ 1084 w 5016"/>
                  <a:gd name="T69" fmla="*/ 1527 h 2392"/>
                  <a:gd name="T70" fmla="*/ 1070 w 5016"/>
                  <a:gd name="T71" fmla="*/ 1501 h 2392"/>
                  <a:gd name="T72" fmla="*/ 886 w 5016"/>
                  <a:gd name="T73" fmla="*/ 1431 h 2392"/>
                  <a:gd name="T74" fmla="*/ 880 w 5016"/>
                  <a:gd name="T75" fmla="*/ 1378 h 2392"/>
                  <a:gd name="T76" fmla="*/ 1040 w 5016"/>
                  <a:gd name="T77" fmla="*/ 1363 h 2392"/>
                  <a:gd name="T78" fmla="*/ 1041 w 5016"/>
                  <a:gd name="T79" fmla="*/ 1334 h 2392"/>
                  <a:gd name="T80" fmla="*/ 1066 w 5016"/>
                  <a:gd name="T81" fmla="*/ 1352 h 2392"/>
                  <a:gd name="T82" fmla="*/ 1234 w 5016"/>
                  <a:gd name="T83" fmla="*/ 1202 h 2392"/>
                  <a:gd name="T84" fmla="*/ 1090 w 5016"/>
                  <a:gd name="T85" fmla="*/ 1127 h 2392"/>
                  <a:gd name="T86" fmla="*/ 1094 w 5016"/>
                  <a:gd name="T87" fmla="*/ 1104 h 2392"/>
                  <a:gd name="T88" fmla="*/ 1157 w 5016"/>
                  <a:gd name="T89" fmla="*/ 1091 h 2392"/>
                  <a:gd name="T90" fmla="*/ 1254 w 5016"/>
                  <a:gd name="T91" fmla="*/ 1059 h 2392"/>
                  <a:gd name="T92" fmla="*/ 1275 w 5016"/>
                  <a:gd name="T93" fmla="*/ 1030 h 2392"/>
                  <a:gd name="T94" fmla="*/ 1333 w 5016"/>
                  <a:gd name="T95" fmla="*/ 1015 h 2392"/>
                  <a:gd name="T96" fmla="*/ 1737 w 5016"/>
                  <a:gd name="T97" fmla="*/ 814 h 2392"/>
                  <a:gd name="T98" fmla="*/ 1874 w 5016"/>
                  <a:gd name="T99" fmla="*/ 597 h 2392"/>
                  <a:gd name="T100" fmla="*/ 1883 w 5016"/>
                  <a:gd name="T101" fmla="*/ 583 h 2392"/>
                  <a:gd name="T102" fmla="*/ 1891 w 5016"/>
                  <a:gd name="T103" fmla="*/ 612 h 2392"/>
                  <a:gd name="T104" fmla="*/ 1924 w 5016"/>
                  <a:gd name="T105" fmla="*/ 641 h 2392"/>
                  <a:gd name="T106" fmla="*/ 3230 w 5016"/>
                  <a:gd name="T107" fmla="*/ 79 h 2392"/>
                  <a:gd name="T108" fmla="*/ 3270 w 5016"/>
                  <a:gd name="T109" fmla="*/ 26 h 2392"/>
                  <a:gd name="T110" fmla="*/ 3303 w 5016"/>
                  <a:gd name="T111" fmla="*/ 0 h 2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5016" h="2392">
                    <a:moveTo>
                      <a:pt x="3326" y="223"/>
                    </a:moveTo>
                    <a:lnTo>
                      <a:pt x="3283" y="269"/>
                    </a:lnTo>
                    <a:lnTo>
                      <a:pt x="3236" y="314"/>
                    </a:lnTo>
                    <a:lnTo>
                      <a:pt x="3187" y="359"/>
                    </a:lnTo>
                    <a:lnTo>
                      <a:pt x="3134" y="403"/>
                    </a:lnTo>
                    <a:lnTo>
                      <a:pt x="3075" y="444"/>
                    </a:lnTo>
                    <a:lnTo>
                      <a:pt x="3011" y="485"/>
                    </a:lnTo>
                    <a:lnTo>
                      <a:pt x="2941" y="524"/>
                    </a:lnTo>
                    <a:lnTo>
                      <a:pt x="2864" y="562"/>
                    </a:lnTo>
                    <a:lnTo>
                      <a:pt x="2779" y="597"/>
                    </a:lnTo>
                    <a:lnTo>
                      <a:pt x="3139" y="640"/>
                    </a:lnTo>
                    <a:lnTo>
                      <a:pt x="3244" y="650"/>
                    </a:lnTo>
                    <a:lnTo>
                      <a:pt x="3317" y="658"/>
                    </a:lnTo>
                    <a:lnTo>
                      <a:pt x="3434" y="670"/>
                    </a:lnTo>
                    <a:lnTo>
                      <a:pt x="3496" y="676"/>
                    </a:lnTo>
                    <a:lnTo>
                      <a:pt x="3540" y="681"/>
                    </a:lnTo>
                    <a:lnTo>
                      <a:pt x="3726" y="699"/>
                    </a:lnTo>
                    <a:lnTo>
                      <a:pt x="3724" y="697"/>
                    </a:lnTo>
                    <a:lnTo>
                      <a:pt x="3847" y="708"/>
                    </a:lnTo>
                    <a:lnTo>
                      <a:pt x="3736" y="624"/>
                    </a:lnTo>
                    <a:lnTo>
                      <a:pt x="3628" y="535"/>
                    </a:lnTo>
                    <a:lnTo>
                      <a:pt x="3525" y="438"/>
                    </a:lnTo>
                    <a:lnTo>
                      <a:pt x="3423" y="334"/>
                    </a:lnTo>
                    <a:lnTo>
                      <a:pt x="3326" y="223"/>
                    </a:lnTo>
                    <a:close/>
                    <a:moveTo>
                      <a:pt x="3238" y="188"/>
                    </a:moveTo>
                    <a:lnTo>
                      <a:pt x="1906" y="687"/>
                    </a:lnTo>
                    <a:lnTo>
                      <a:pt x="1903" y="708"/>
                    </a:lnTo>
                    <a:lnTo>
                      <a:pt x="3215" y="232"/>
                    </a:lnTo>
                    <a:lnTo>
                      <a:pt x="3241" y="207"/>
                    </a:lnTo>
                    <a:lnTo>
                      <a:pt x="3238" y="188"/>
                    </a:lnTo>
                    <a:close/>
                    <a:moveTo>
                      <a:pt x="3303" y="150"/>
                    </a:moveTo>
                    <a:lnTo>
                      <a:pt x="3251" y="207"/>
                    </a:lnTo>
                    <a:lnTo>
                      <a:pt x="3197" y="260"/>
                    </a:lnTo>
                    <a:lnTo>
                      <a:pt x="3142" y="310"/>
                    </a:lnTo>
                    <a:lnTo>
                      <a:pt x="3086" y="356"/>
                    </a:lnTo>
                    <a:lnTo>
                      <a:pt x="3029" y="398"/>
                    </a:lnTo>
                    <a:lnTo>
                      <a:pt x="2973" y="434"/>
                    </a:lnTo>
                    <a:lnTo>
                      <a:pt x="2920" y="468"/>
                    </a:lnTo>
                    <a:lnTo>
                      <a:pt x="2867" y="497"/>
                    </a:lnTo>
                    <a:lnTo>
                      <a:pt x="2817" y="521"/>
                    </a:lnTo>
                    <a:lnTo>
                      <a:pt x="2769" y="539"/>
                    </a:lnTo>
                    <a:lnTo>
                      <a:pt x="2725" y="553"/>
                    </a:lnTo>
                    <a:lnTo>
                      <a:pt x="2686" y="562"/>
                    </a:lnTo>
                    <a:lnTo>
                      <a:pt x="2651" y="565"/>
                    </a:lnTo>
                    <a:lnTo>
                      <a:pt x="2669" y="574"/>
                    </a:lnTo>
                    <a:lnTo>
                      <a:pt x="2693" y="577"/>
                    </a:lnTo>
                    <a:lnTo>
                      <a:pt x="2722" y="576"/>
                    </a:lnTo>
                    <a:lnTo>
                      <a:pt x="2754" y="568"/>
                    </a:lnTo>
                    <a:lnTo>
                      <a:pt x="2791" y="558"/>
                    </a:lnTo>
                    <a:lnTo>
                      <a:pt x="2830" y="542"/>
                    </a:lnTo>
                    <a:lnTo>
                      <a:pt x="2871" y="524"/>
                    </a:lnTo>
                    <a:lnTo>
                      <a:pt x="2914" y="501"/>
                    </a:lnTo>
                    <a:lnTo>
                      <a:pt x="2959" y="477"/>
                    </a:lnTo>
                    <a:lnTo>
                      <a:pt x="3004" y="448"/>
                    </a:lnTo>
                    <a:lnTo>
                      <a:pt x="3051" y="418"/>
                    </a:lnTo>
                    <a:lnTo>
                      <a:pt x="3096" y="384"/>
                    </a:lnTo>
                    <a:lnTo>
                      <a:pt x="3142" y="349"/>
                    </a:lnTo>
                    <a:lnTo>
                      <a:pt x="3186" y="313"/>
                    </a:lnTo>
                    <a:lnTo>
                      <a:pt x="3228" y="275"/>
                    </a:lnTo>
                    <a:lnTo>
                      <a:pt x="3270" y="237"/>
                    </a:lnTo>
                    <a:lnTo>
                      <a:pt x="3308" y="198"/>
                    </a:lnTo>
                    <a:lnTo>
                      <a:pt x="3303" y="150"/>
                    </a:lnTo>
                    <a:close/>
                    <a:moveTo>
                      <a:pt x="3303" y="0"/>
                    </a:moveTo>
                    <a:lnTo>
                      <a:pt x="3309" y="5"/>
                    </a:lnTo>
                    <a:lnTo>
                      <a:pt x="3315" y="12"/>
                    </a:lnTo>
                    <a:lnTo>
                      <a:pt x="3315" y="56"/>
                    </a:lnTo>
                    <a:lnTo>
                      <a:pt x="3326" y="81"/>
                    </a:lnTo>
                    <a:lnTo>
                      <a:pt x="3332" y="105"/>
                    </a:lnTo>
                    <a:lnTo>
                      <a:pt x="3330" y="129"/>
                    </a:lnTo>
                    <a:lnTo>
                      <a:pt x="3332" y="161"/>
                    </a:lnTo>
                    <a:lnTo>
                      <a:pt x="3415" y="267"/>
                    </a:lnTo>
                    <a:lnTo>
                      <a:pt x="3505" y="366"/>
                    </a:lnTo>
                    <a:lnTo>
                      <a:pt x="3599" y="457"/>
                    </a:lnTo>
                    <a:lnTo>
                      <a:pt x="3697" y="542"/>
                    </a:lnTo>
                    <a:lnTo>
                      <a:pt x="3798" y="621"/>
                    </a:lnTo>
                    <a:lnTo>
                      <a:pt x="3906" y="693"/>
                    </a:lnTo>
                    <a:lnTo>
                      <a:pt x="4023" y="720"/>
                    </a:lnTo>
                    <a:lnTo>
                      <a:pt x="4023" y="699"/>
                    </a:lnTo>
                    <a:lnTo>
                      <a:pt x="4022" y="693"/>
                    </a:lnTo>
                    <a:lnTo>
                      <a:pt x="4022" y="688"/>
                    </a:lnTo>
                    <a:lnTo>
                      <a:pt x="4025" y="684"/>
                    </a:lnTo>
                    <a:lnTo>
                      <a:pt x="4026" y="679"/>
                    </a:lnTo>
                    <a:lnTo>
                      <a:pt x="4030" y="676"/>
                    </a:lnTo>
                    <a:lnTo>
                      <a:pt x="4042" y="687"/>
                    </a:lnTo>
                    <a:lnTo>
                      <a:pt x="4055" y="696"/>
                    </a:lnTo>
                    <a:lnTo>
                      <a:pt x="4077" y="702"/>
                    </a:lnTo>
                    <a:lnTo>
                      <a:pt x="4077" y="706"/>
                    </a:lnTo>
                    <a:lnTo>
                      <a:pt x="4077" y="709"/>
                    </a:lnTo>
                    <a:lnTo>
                      <a:pt x="4075" y="712"/>
                    </a:lnTo>
                    <a:lnTo>
                      <a:pt x="4072" y="715"/>
                    </a:lnTo>
                    <a:lnTo>
                      <a:pt x="4068" y="719"/>
                    </a:lnTo>
                    <a:lnTo>
                      <a:pt x="4063" y="720"/>
                    </a:lnTo>
                    <a:lnTo>
                      <a:pt x="4057" y="723"/>
                    </a:lnTo>
                    <a:lnTo>
                      <a:pt x="4057" y="737"/>
                    </a:lnTo>
                    <a:lnTo>
                      <a:pt x="4109" y="743"/>
                    </a:lnTo>
                    <a:lnTo>
                      <a:pt x="4156" y="746"/>
                    </a:lnTo>
                    <a:lnTo>
                      <a:pt x="4198" y="746"/>
                    </a:lnTo>
                    <a:lnTo>
                      <a:pt x="4235" y="743"/>
                    </a:lnTo>
                    <a:lnTo>
                      <a:pt x="4267" y="735"/>
                    </a:lnTo>
                    <a:lnTo>
                      <a:pt x="4292" y="726"/>
                    </a:lnTo>
                    <a:lnTo>
                      <a:pt x="4296" y="749"/>
                    </a:lnTo>
                    <a:lnTo>
                      <a:pt x="4288" y="773"/>
                    </a:lnTo>
                    <a:lnTo>
                      <a:pt x="4271" y="796"/>
                    </a:lnTo>
                    <a:lnTo>
                      <a:pt x="4245" y="819"/>
                    </a:lnTo>
                    <a:lnTo>
                      <a:pt x="4210" y="842"/>
                    </a:lnTo>
                    <a:lnTo>
                      <a:pt x="4168" y="864"/>
                    </a:lnTo>
                    <a:lnTo>
                      <a:pt x="4118" y="886"/>
                    </a:lnTo>
                    <a:lnTo>
                      <a:pt x="4060" y="907"/>
                    </a:lnTo>
                    <a:lnTo>
                      <a:pt x="3996" y="928"/>
                    </a:lnTo>
                    <a:lnTo>
                      <a:pt x="4007" y="934"/>
                    </a:lnTo>
                    <a:lnTo>
                      <a:pt x="4017" y="939"/>
                    </a:lnTo>
                    <a:lnTo>
                      <a:pt x="4017" y="980"/>
                    </a:lnTo>
                    <a:lnTo>
                      <a:pt x="4043" y="1003"/>
                    </a:lnTo>
                    <a:lnTo>
                      <a:pt x="4051" y="1013"/>
                    </a:lnTo>
                    <a:lnTo>
                      <a:pt x="4060" y="1025"/>
                    </a:lnTo>
                    <a:lnTo>
                      <a:pt x="4338" y="1072"/>
                    </a:lnTo>
                    <a:lnTo>
                      <a:pt x="4340" y="1066"/>
                    </a:lnTo>
                    <a:lnTo>
                      <a:pt x="4340" y="1062"/>
                    </a:lnTo>
                    <a:lnTo>
                      <a:pt x="4340" y="1057"/>
                    </a:lnTo>
                    <a:lnTo>
                      <a:pt x="4338" y="1053"/>
                    </a:lnTo>
                    <a:lnTo>
                      <a:pt x="4337" y="1048"/>
                    </a:lnTo>
                    <a:lnTo>
                      <a:pt x="4335" y="1038"/>
                    </a:lnTo>
                    <a:lnTo>
                      <a:pt x="4337" y="1028"/>
                    </a:lnTo>
                    <a:lnTo>
                      <a:pt x="4344" y="1021"/>
                    </a:lnTo>
                    <a:lnTo>
                      <a:pt x="4349" y="1030"/>
                    </a:lnTo>
                    <a:lnTo>
                      <a:pt x="4355" y="1039"/>
                    </a:lnTo>
                    <a:lnTo>
                      <a:pt x="4364" y="1045"/>
                    </a:lnTo>
                    <a:lnTo>
                      <a:pt x="4378" y="1050"/>
                    </a:lnTo>
                    <a:lnTo>
                      <a:pt x="4397" y="1051"/>
                    </a:lnTo>
                    <a:lnTo>
                      <a:pt x="4396" y="1057"/>
                    </a:lnTo>
                    <a:lnTo>
                      <a:pt x="4393" y="1062"/>
                    </a:lnTo>
                    <a:lnTo>
                      <a:pt x="4388" y="1066"/>
                    </a:lnTo>
                    <a:lnTo>
                      <a:pt x="4384" y="1069"/>
                    </a:lnTo>
                    <a:lnTo>
                      <a:pt x="4378" y="1072"/>
                    </a:lnTo>
                    <a:lnTo>
                      <a:pt x="4375" y="1086"/>
                    </a:lnTo>
                    <a:lnTo>
                      <a:pt x="4431" y="1094"/>
                    </a:lnTo>
                    <a:lnTo>
                      <a:pt x="4479" y="1100"/>
                    </a:lnTo>
                    <a:lnTo>
                      <a:pt x="4520" y="1101"/>
                    </a:lnTo>
                    <a:lnTo>
                      <a:pt x="4555" y="1100"/>
                    </a:lnTo>
                    <a:lnTo>
                      <a:pt x="4586" y="1097"/>
                    </a:lnTo>
                    <a:lnTo>
                      <a:pt x="4610" y="1091"/>
                    </a:lnTo>
                    <a:lnTo>
                      <a:pt x="4628" y="1082"/>
                    </a:lnTo>
                    <a:lnTo>
                      <a:pt x="4624" y="1110"/>
                    </a:lnTo>
                    <a:lnTo>
                      <a:pt x="4610" y="1135"/>
                    </a:lnTo>
                    <a:lnTo>
                      <a:pt x="4592" y="1156"/>
                    </a:lnTo>
                    <a:lnTo>
                      <a:pt x="4569" y="1176"/>
                    </a:lnTo>
                    <a:lnTo>
                      <a:pt x="4540" y="1192"/>
                    </a:lnTo>
                    <a:lnTo>
                      <a:pt x="4510" y="1206"/>
                    </a:lnTo>
                    <a:lnTo>
                      <a:pt x="4475" y="1220"/>
                    </a:lnTo>
                    <a:lnTo>
                      <a:pt x="4437" y="1232"/>
                    </a:lnTo>
                    <a:lnTo>
                      <a:pt x="4399" y="1243"/>
                    </a:lnTo>
                    <a:lnTo>
                      <a:pt x="4359" y="1253"/>
                    </a:lnTo>
                    <a:lnTo>
                      <a:pt x="4320" y="1262"/>
                    </a:lnTo>
                    <a:lnTo>
                      <a:pt x="4318" y="1302"/>
                    </a:lnTo>
                    <a:lnTo>
                      <a:pt x="4299" y="1314"/>
                    </a:lnTo>
                    <a:lnTo>
                      <a:pt x="4139" y="1344"/>
                    </a:lnTo>
                    <a:lnTo>
                      <a:pt x="4137" y="1369"/>
                    </a:lnTo>
                    <a:lnTo>
                      <a:pt x="4510" y="1398"/>
                    </a:lnTo>
                    <a:lnTo>
                      <a:pt x="4510" y="2277"/>
                    </a:lnTo>
                    <a:lnTo>
                      <a:pt x="5016" y="2277"/>
                    </a:lnTo>
                    <a:lnTo>
                      <a:pt x="5016" y="2392"/>
                    </a:lnTo>
                    <a:lnTo>
                      <a:pt x="0" y="2392"/>
                    </a:lnTo>
                    <a:lnTo>
                      <a:pt x="0" y="2277"/>
                    </a:lnTo>
                    <a:lnTo>
                      <a:pt x="344" y="2277"/>
                    </a:lnTo>
                    <a:lnTo>
                      <a:pt x="342" y="1881"/>
                    </a:lnTo>
                    <a:lnTo>
                      <a:pt x="927" y="1777"/>
                    </a:lnTo>
                    <a:lnTo>
                      <a:pt x="927" y="1773"/>
                    </a:lnTo>
                    <a:lnTo>
                      <a:pt x="929" y="1770"/>
                    </a:lnTo>
                    <a:lnTo>
                      <a:pt x="930" y="1765"/>
                    </a:lnTo>
                    <a:lnTo>
                      <a:pt x="929" y="1762"/>
                    </a:lnTo>
                    <a:lnTo>
                      <a:pt x="927" y="1757"/>
                    </a:lnTo>
                    <a:lnTo>
                      <a:pt x="929" y="1754"/>
                    </a:lnTo>
                    <a:lnTo>
                      <a:pt x="930" y="1750"/>
                    </a:lnTo>
                    <a:lnTo>
                      <a:pt x="933" y="1747"/>
                    </a:lnTo>
                    <a:lnTo>
                      <a:pt x="935" y="1742"/>
                    </a:lnTo>
                    <a:lnTo>
                      <a:pt x="936" y="1741"/>
                    </a:lnTo>
                    <a:lnTo>
                      <a:pt x="938" y="1742"/>
                    </a:lnTo>
                    <a:lnTo>
                      <a:pt x="941" y="1745"/>
                    </a:lnTo>
                    <a:lnTo>
                      <a:pt x="942" y="1748"/>
                    </a:lnTo>
                    <a:lnTo>
                      <a:pt x="945" y="1751"/>
                    </a:lnTo>
                    <a:lnTo>
                      <a:pt x="947" y="1754"/>
                    </a:lnTo>
                    <a:lnTo>
                      <a:pt x="947" y="1759"/>
                    </a:lnTo>
                    <a:lnTo>
                      <a:pt x="947" y="1762"/>
                    </a:lnTo>
                    <a:lnTo>
                      <a:pt x="947" y="1765"/>
                    </a:lnTo>
                    <a:lnTo>
                      <a:pt x="947" y="1767"/>
                    </a:lnTo>
                    <a:lnTo>
                      <a:pt x="948" y="1770"/>
                    </a:lnTo>
                    <a:lnTo>
                      <a:pt x="948" y="1773"/>
                    </a:lnTo>
                    <a:lnTo>
                      <a:pt x="964" y="1770"/>
                    </a:lnTo>
                    <a:lnTo>
                      <a:pt x="964" y="1767"/>
                    </a:lnTo>
                    <a:lnTo>
                      <a:pt x="965" y="1762"/>
                    </a:lnTo>
                    <a:lnTo>
                      <a:pt x="965" y="1757"/>
                    </a:lnTo>
                    <a:lnTo>
                      <a:pt x="964" y="1751"/>
                    </a:lnTo>
                    <a:lnTo>
                      <a:pt x="965" y="1745"/>
                    </a:lnTo>
                    <a:lnTo>
                      <a:pt x="967" y="1741"/>
                    </a:lnTo>
                    <a:lnTo>
                      <a:pt x="971" y="1738"/>
                    </a:lnTo>
                    <a:lnTo>
                      <a:pt x="974" y="1736"/>
                    </a:lnTo>
                    <a:lnTo>
                      <a:pt x="977" y="1739"/>
                    </a:lnTo>
                    <a:lnTo>
                      <a:pt x="980" y="1742"/>
                    </a:lnTo>
                    <a:lnTo>
                      <a:pt x="982" y="1747"/>
                    </a:lnTo>
                    <a:lnTo>
                      <a:pt x="982" y="1751"/>
                    </a:lnTo>
                    <a:lnTo>
                      <a:pt x="982" y="1756"/>
                    </a:lnTo>
                    <a:lnTo>
                      <a:pt x="982" y="1759"/>
                    </a:lnTo>
                    <a:lnTo>
                      <a:pt x="982" y="1764"/>
                    </a:lnTo>
                    <a:lnTo>
                      <a:pt x="983" y="1767"/>
                    </a:lnTo>
                    <a:lnTo>
                      <a:pt x="1000" y="1764"/>
                    </a:lnTo>
                    <a:lnTo>
                      <a:pt x="1000" y="1761"/>
                    </a:lnTo>
                    <a:lnTo>
                      <a:pt x="1002" y="1756"/>
                    </a:lnTo>
                    <a:lnTo>
                      <a:pt x="1003" y="1753"/>
                    </a:lnTo>
                    <a:lnTo>
                      <a:pt x="1003" y="1748"/>
                    </a:lnTo>
                    <a:lnTo>
                      <a:pt x="1002" y="1744"/>
                    </a:lnTo>
                    <a:lnTo>
                      <a:pt x="1003" y="1739"/>
                    </a:lnTo>
                    <a:lnTo>
                      <a:pt x="1006" y="1735"/>
                    </a:lnTo>
                    <a:lnTo>
                      <a:pt x="1008" y="1732"/>
                    </a:lnTo>
                    <a:lnTo>
                      <a:pt x="1009" y="1730"/>
                    </a:lnTo>
                    <a:lnTo>
                      <a:pt x="1011" y="1729"/>
                    </a:lnTo>
                    <a:lnTo>
                      <a:pt x="1012" y="1730"/>
                    </a:lnTo>
                    <a:lnTo>
                      <a:pt x="1014" y="1732"/>
                    </a:lnTo>
                    <a:lnTo>
                      <a:pt x="1017" y="1736"/>
                    </a:lnTo>
                    <a:lnTo>
                      <a:pt x="1018" y="1742"/>
                    </a:lnTo>
                    <a:lnTo>
                      <a:pt x="1017" y="1748"/>
                    </a:lnTo>
                    <a:lnTo>
                      <a:pt x="1017" y="1753"/>
                    </a:lnTo>
                    <a:lnTo>
                      <a:pt x="1018" y="1756"/>
                    </a:lnTo>
                    <a:lnTo>
                      <a:pt x="1020" y="1761"/>
                    </a:lnTo>
                    <a:lnTo>
                      <a:pt x="1037" y="1757"/>
                    </a:lnTo>
                    <a:lnTo>
                      <a:pt x="1038" y="1753"/>
                    </a:lnTo>
                    <a:lnTo>
                      <a:pt x="1040" y="1750"/>
                    </a:lnTo>
                    <a:lnTo>
                      <a:pt x="1041" y="1747"/>
                    </a:lnTo>
                    <a:lnTo>
                      <a:pt x="1040" y="1744"/>
                    </a:lnTo>
                    <a:lnTo>
                      <a:pt x="1040" y="1739"/>
                    </a:lnTo>
                    <a:lnTo>
                      <a:pt x="1040" y="1735"/>
                    </a:lnTo>
                    <a:lnTo>
                      <a:pt x="1041" y="1732"/>
                    </a:lnTo>
                    <a:lnTo>
                      <a:pt x="1044" y="1729"/>
                    </a:lnTo>
                    <a:lnTo>
                      <a:pt x="1046" y="1724"/>
                    </a:lnTo>
                    <a:lnTo>
                      <a:pt x="1049" y="1723"/>
                    </a:lnTo>
                    <a:lnTo>
                      <a:pt x="1050" y="1724"/>
                    </a:lnTo>
                    <a:lnTo>
                      <a:pt x="1053" y="1727"/>
                    </a:lnTo>
                    <a:lnTo>
                      <a:pt x="1056" y="1732"/>
                    </a:lnTo>
                    <a:lnTo>
                      <a:pt x="1056" y="1736"/>
                    </a:lnTo>
                    <a:lnTo>
                      <a:pt x="1058" y="1742"/>
                    </a:lnTo>
                    <a:lnTo>
                      <a:pt x="1058" y="1745"/>
                    </a:lnTo>
                    <a:lnTo>
                      <a:pt x="1059" y="1750"/>
                    </a:lnTo>
                    <a:lnTo>
                      <a:pt x="1061" y="1754"/>
                    </a:lnTo>
                    <a:lnTo>
                      <a:pt x="1076" y="1753"/>
                    </a:lnTo>
                    <a:lnTo>
                      <a:pt x="1088" y="1530"/>
                    </a:lnTo>
                    <a:lnTo>
                      <a:pt x="1084" y="1527"/>
                    </a:lnTo>
                    <a:lnTo>
                      <a:pt x="1079" y="1525"/>
                    </a:lnTo>
                    <a:lnTo>
                      <a:pt x="1076" y="1522"/>
                    </a:lnTo>
                    <a:lnTo>
                      <a:pt x="1075" y="1517"/>
                    </a:lnTo>
                    <a:lnTo>
                      <a:pt x="1073" y="1514"/>
                    </a:lnTo>
                    <a:lnTo>
                      <a:pt x="1075" y="1510"/>
                    </a:lnTo>
                    <a:lnTo>
                      <a:pt x="1073" y="1505"/>
                    </a:lnTo>
                    <a:lnTo>
                      <a:pt x="1070" y="1501"/>
                    </a:lnTo>
                    <a:lnTo>
                      <a:pt x="1050" y="1495"/>
                    </a:lnTo>
                    <a:lnTo>
                      <a:pt x="1032" y="1484"/>
                    </a:lnTo>
                    <a:lnTo>
                      <a:pt x="1015" y="1467"/>
                    </a:lnTo>
                    <a:lnTo>
                      <a:pt x="985" y="1455"/>
                    </a:lnTo>
                    <a:lnTo>
                      <a:pt x="910" y="1437"/>
                    </a:lnTo>
                    <a:lnTo>
                      <a:pt x="897" y="1435"/>
                    </a:lnTo>
                    <a:lnTo>
                      <a:pt x="886" y="1431"/>
                    </a:lnTo>
                    <a:lnTo>
                      <a:pt x="880" y="1425"/>
                    </a:lnTo>
                    <a:lnTo>
                      <a:pt x="876" y="1416"/>
                    </a:lnTo>
                    <a:lnTo>
                      <a:pt x="892" y="1419"/>
                    </a:lnTo>
                    <a:lnTo>
                      <a:pt x="880" y="1404"/>
                    </a:lnTo>
                    <a:lnTo>
                      <a:pt x="874" y="1388"/>
                    </a:lnTo>
                    <a:lnTo>
                      <a:pt x="874" y="1370"/>
                    </a:lnTo>
                    <a:lnTo>
                      <a:pt x="880" y="1378"/>
                    </a:lnTo>
                    <a:lnTo>
                      <a:pt x="894" y="1381"/>
                    </a:lnTo>
                    <a:lnTo>
                      <a:pt x="912" y="1382"/>
                    </a:lnTo>
                    <a:lnTo>
                      <a:pt x="933" y="1381"/>
                    </a:lnTo>
                    <a:lnTo>
                      <a:pt x="958" y="1376"/>
                    </a:lnTo>
                    <a:lnTo>
                      <a:pt x="985" y="1373"/>
                    </a:lnTo>
                    <a:lnTo>
                      <a:pt x="1012" y="1369"/>
                    </a:lnTo>
                    <a:lnTo>
                      <a:pt x="1040" y="1363"/>
                    </a:lnTo>
                    <a:lnTo>
                      <a:pt x="1041" y="1352"/>
                    </a:lnTo>
                    <a:lnTo>
                      <a:pt x="1037" y="1350"/>
                    </a:lnTo>
                    <a:lnTo>
                      <a:pt x="1032" y="1347"/>
                    </a:lnTo>
                    <a:lnTo>
                      <a:pt x="1029" y="1343"/>
                    </a:lnTo>
                    <a:lnTo>
                      <a:pt x="1028" y="1338"/>
                    </a:lnTo>
                    <a:lnTo>
                      <a:pt x="1028" y="1332"/>
                    </a:lnTo>
                    <a:lnTo>
                      <a:pt x="1041" y="1334"/>
                    </a:lnTo>
                    <a:lnTo>
                      <a:pt x="1050" y="1332"/>
                    </a:lnTo>
                    <a:lnTo>
                      <a:pt x="1055" y="1328"/>
                    </a:lnTo>
                    <a:lnTo>
                      <a:pt x="1059" y="1323"/>
                    </a:lnTo>
                    <a:lnTo>
                      <a:pt x="1062" y="1317"/>
                    </a:lnTo>
                    <a:lnTo>
                      <a:pt x="1067" y="1323"/>
                    </a:lnTo>
                    <a:lnTo>
                      <a:pt x="1069" y="1334"/>
                    </a:lnTo>
                    <a:lnTo>
                      <a:pt x="1066" y="1352"/>
                    </a:lnTo>
                    <a:lnTo>
                      <a:pt x="1260" y="1303"/>
                    </a:lnTo>
                    <a:lnTo>
                      <a:pt x="1263" y="1271"/>
                    </a:lnTo>
                    <a:lnTo>
                      <a:pt x="1272" y="1268"/>
                    </a:lnTo>
                    <a:lnTo>
                      <a:pt x="1281" y="1267"/>
                    </a:lnTo>
                    <a:lnTo>
                      <a:pt x="1283" y="1226"/>
                    </a:lnTo>
                    <a:lnTo>
                      <a:pt x="1256" y="1215"/>
                    </a:lnTo>
                    <a:lnTo>
                      <a:pt x="1234" y="1202"/>
                    </a:lnTo>
                    <a:lnTo>
                      <a:pt x="1218" y="1186"/>
                    </a:lnTo>
                    <a:lnTo>
                      <a:pt x="1205" y="1170"/>
                    </a:lnTo>
                    <a:lnTo>
                      <a:pt x="1137" y="1150"/>
                    </a:lnTo>
                    <a:lnTo>
                      <a:pt x="1119" y="1151"/>
                    </a:lnTo>
                    <a:lnTo>
                      <a:pt x="1107" y="1148"/>
                    </a:lnTo>
                    <a:lnTo>
                      <a:pt x="1096" y="1139"/>
                    </a:lnTo>
                    <a:lnTo>
                      <a:pt x="1090" y="1127"/>
                    </a:lnTo>
                    <a:lnTo>
                      <a:pt x="1093" y="1130"/>
                    </a:lnTo>
                    <a:lnTo>
                      <a:pt x="1097" y="1130"/>
                    </a:lnTo>
                    <a:lnTo>
                      <a:pt x="1100" y="1132"/>
                    </a:lnTo>
                    <a:lnTo>
                      <a:pt x="1105" y="1133"/>
                    </a:lnTo>
                    <a:lnTo>
                      <a:pt x="1110" y="1132"/>
                    </a:lnTo>
                    <a:lnTo>
                      <a:pt x="1099" y="1118"/>
                    </a:lnTo>
                    <a:lnTo>
                      <a:pt x="1094" y="1104"/>
                    </a:lnTo>
                    <a:lnTo>
                      <a:pt x="1097" y="1091"/>
                    </a:lnTo>
                    <a:lnTo>
                      <a:pt x="1105" y="1079"/>
                    </a:lnTo>
                    <a:lnTo>
                      <a:pt x="1114" y="1071"/>
                    </a:lnTo>
                    <a:lnTo>
                      <a:pt x="1116" y="1082"/>
                    </a:lnTo>
                    <a:lnTo>
                      <a:pt x="1123" y="1088"/>
                    </a:lnTo>
                    <a:lnTo>
                      <a:pt x="1138" y="1091"/>
                    </a:lnTo>
                    <a:lnTo>
                      <a:pt x="1157" y="1091"/>
                    </a:lnTo>
                    <a:lnTo>
                      <a:pt x="1178" y="1088"/>
                    </a:lnTo>
                    <a:lnTo>
                      <a:pt x="1204" y="1083"/>
                    </a:lnTo>
                    <a:lnTo>
                      <a:pt x="1231" y="1079"/>
                    </a:lnTo>
                    <a:lnTo>
                      <a:pt x="1260" y="1072"/>
                    </a:lnTo>
                    <a:lnTo>
                      <a:pt x="1260" y="1066"/>
                    </a:lnTo>
                    <a:lnTo>
                      <a:pt x="1259" y="1060"/>
                    </a:lnTo>
                    <a:lnTo>
                      <a:pt x="1254" y="1059"/>
                    </a:lnTo>
                    <a:lnTo>
                      <a:pt x="1249" y="1056"/>
                    </a:lnTo>
                    <a:lnTo>
                      <a:pt x="1246" y="1051"/>
                    </a:lnTo>
                    <a:lnTo>
                      <a:pt x="1246" y="1048"/>
                    </a:lnTo>
                    <a:lnTo>
                      <a:pt x="1246" y="1044"/>
                    </a:lnTo>
                    <a:lnTo>
                      <a:pt x="1249" y="1038"/>
                    </a:lnTo>
                    <a:lnTo>
                      <a:pt x="1265" y="1034"/>
                    </a:lnTo>
                    <a:lnTo>
                      <a:pt x="1275" y="1030"/>
                    </a:lnTo>
                    <a:lnTo>
                      <a:pt x="1281" y="1022"/>
                    </a:lnTo>
                    <a:lnTo>
                      <a:pt x="1284" y="1028"/>
                    </a:lnTo>
                    <a:lnTo>
                      <a:pt x="1289" y="1034"/>
                    </a:lnTo>
                    <a:lnTo>
                      <a:pt x="1307" y="1027"/>
                    </a:lnTo>
                    <a:lnTo>
                      <a:pt x="1319" y="1016"/>
                    </a:lnTo>
                    <a:lnTo>
                      <a:pt x="1328" y="1004"/>
                    </a:lnTo>
                    <a:lnTo>
                      <a:pt x="1333" y="1015"/>
                    </a:lnTo>
                    <a:lnTo>
                      <a:pt x="1335" y="1025"/>
                    </a:lnTo>
                    <a:lnTo>
                      <a:pt x="1333" y="1038"/>
                    </a:lnTo>
                    <a:lnTo>
                      <a:pt x="1426" y="1001"/>
                    </a:lnTo>
                    <a:lnTo>
                      <a:pt x="1512" y="960"/>
                    </a:lnTo>
                    <a:lnTo>
                      <a:pt x="1593" y="914"/>
                    </a:lnTo>
                    <a:lnTo>
                      <a:pt x="1667" y="866"/>
                    </a:lnTo>
                    <a:lnTo>
                      <a:pt x="1737" y="814"/>
                    </a:lnTo>
                    <a:lnTo>
                      <a:pt x="1801" y="760"/>
                    </a:lnTo>
                    <a:lnTo>
                      <a:pt x="1859" y="702"/>
                    </a:lnTo>
                    <a:lnTo>
                      <a:pt x="1860" y="673"/>
                    </a:lnTo>
                    <a:lnTo>
                      <a:pt x="1864" y="646"/>
                    </a:lnTo>
                    <a:lnTo>
                      <a:pt x="1873" y="620"/>
                    </a:lnTo>
                    <a:lnTo>
                      <a:pt x="1874" y="608"/>
                    </a:lnTo>
                    <a:lnTo>
                      <a:pt x="1874" y="597"/>
                    </a:lnTo>
                    <a:lnTo>
                      <a:pt x="1876" y="589"/>
                    </a:lnTo>
                    <a:lnTo>
                      <a:pt x="1877" y="585"/>
                    </a:lnTo>
                    <a:lnTo>
                      <a:pt x="1879" y="582"/>
                    </a:lnTo>
                    <a:lnTo>
                      <a:pt x="1879" y="579"/>
                    </a:lnTo>
                    <a:lnTo>
                      <a:pt x="1880" y="579"/>
                    </a:lnTo>
                    <a:lnTo>
                      <a:pt x="1882" y="580"/>
                    </a:lnTo>
                    <a:lnTo>
                      <a:pt x="1883" y="583"/>
                    </a:lnTo>
                    <a:lnTo>
                      <a:pt x="1883" y="586"/>
                    </a:lnTo>
                    <a:lnTo>
                      <a:pt x="1885" y="589"/>
                    </a:lnTo>
                    <a:lnTo>
                      <a:pt x="1886" y="594"/>
                    </a:lnTo>
                    <a:lnTo>
                      <a:pt x="1888" y="599"/>
                    </a:lnTo>
                    <a:lnTo>
                      <a:pt x="1888" y="603"/>
                    </a:lnTo>
                    <a:lnTo>
                      <a:pt x="1889" y="608"/>
                    </a:lnTo>
                    <a:lnTo>
                      <a:pt x="1891" y="612"/>
                    </a:lnTo>
                    <a:lnTo>
                      <a:pt x="1898" y="586"/>
                    </a:lnTo>
                    <a:lnTo>
                      <a:pt x="1905" y="570"/>
                    </a:lnTo>
                    <a:lnTo>
                      <a:pt x="1912" y="564"/>
                    </a:lnTo>
                    <a:lnTo>
                      <a:pt x="1918" y="568"/>
                    </a:lnTo>
                    <a:lnTo>
                      <a:pt x="1926" y="583"/>
                    </a:lnTo>
                    <a:lnTo>
                      <a:pt x="1924" y="614"/>
                    </a:lnTo>
                    <a:lnTo>
                      <a:pt x="1924" y="641"/>
                    </a:lnTo>
                    <a:lnTo>
                      <a:pt x="1923" y="659"/>
                    </a:lnTo>
                    <a:lnTo>
                      <a:pt x="1924" y="671"/>
                    </a:lnTo>
                    <a:lnTo>
                      <a:pt x="3225" y="181"/>
                    </a:lnTo>
                    <a:lnTo>
                      <a:pt x="3233" y="161"/>
                    </a:lnTo>
                    <a:lnTo>
                      <a:pt x="3239" y="141"/>
                    </a:lnTo>
                    <a:lnTo>
                      <a:pt x="3238" y="111"/>
                    </a:lnTo>
                    <a:lnTo>
                      <a:pt x="3230" y="79"/>
                    </a:lnTo>
                    <a:lnTo>
                      <a:pt x="3227" y="59"/>
                    </a:lnTo>
                    <a:lnTo>
                      <a:pt x="3230" y="43"/>
                    </a:lnTo>
                    <a:lnTo>
                      <a:pt x="3236" y="30"/>
                    </a:lnTo>
                    <a:lnTo>
                      <a:pt x="3244" y="21"/>
                    </a:lnTo>
                    <a:lnTo>
                      <a:pt x="3253" y="18"/>
                    </a:lnTo>
                    <a:lnTo>
                      <a:pt x="3262" y="20"/>
                    </a:lnTo>
                    <a:lnTo>
                      <a:pt x="3270" y="26"/>
                    </a:lnTo>
                    <a:lnTo>
                      <a:pt x="3276" y="38"/>
                    </a:lnTo>
                    <a:lnTo>
                      <a:pt x="3277" y="56"/>
                    </a:lnTo>
                    <a:lnTo>
                      <a:pt x="3286" y="67"/>
                    </a:lnTo>
                    <a:lnTo>
                      <a:pt x="3289" y="21"/>
                    </a:lnTo>
                    <a:lnTo>
                      <a:pt x="3292" y="8"/>
                    </a:lnTo>
                    <a:lnTo>
                      <a:pt x="3298" y="0"/>
                    </a:lnTo>
                    <a:lnTo>
                      <a:pt x="33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10638006" y="6074296"/>
                <a:ext cx="490450" cy="83552"/>
              </a:xfrm>
              <a:custGeom>
                <a:avLst/>
                <a:gdLst/>
                <a:ahLst/>
                <a:cxnLst/>
                <a:rect l="l" t="t" r="r" b="b"/>
                <a:pathLst>
                  <a:path w="548040" h="93364">
                    <a:moveTo>
                      <a:pt x="253079" y="53988"/>
                    </a:moveTo>
                    <a:lnTo>
                      <a:pt x="286264" y="53988"/>
                    </a:lnTo>
                    <a:lnTo>
                      <a:pt x="286264" y="61417"/>
                    </a:lnTo>
                    <a:lnTo>
                      <a:pt x="253079" y="61417"/>
                    </a:lnTo>
                    <a:close/>
                    <a:moveTo>
                      <a:pt x="161458" y="24889"/>
                    </a:moveTo>
                    <a:lnTo>
                      <a:pt x="135207" y="61912"/>
                    </a:lnTo>
                    <a:lnTo>
                      <a:pt x="161458" y="61912"/>
                    </a:lnTo>
                    <a:close/>
                    <a:moveTo>
                      <a:pt x="520674" y="8668"/>
                    </a:moveTo>
                    <a:cubicBezTo>
                      <a:pt x="515474" y="8668"/>
                      <a:pt x="511057" y="10484"/>
                      <a:pt x="507425" y="14116"/>
                    </a:cubicBezTo>
                    <a:cubicBezTo>
                      <a:pt x="503793" y="17748"/>
                      <a:pt x="501977" y="22165"/>
                      <a:pt x="501977" y="27365"/>
                    </a:cubicBezTo>
                    <a:cubicBezTo>
                      <a:pt x="501977" y="32566"/>
                      <a:pt x="503793" y="36982"/>
                      <a:pt x="507425" y="40615"/>
                    </a:cubicBezTo>
                    <a:cubicBezTo>
                      <a:pt x="511057" y="44247"/>
                      <a:pt x="515474" y="46063"/>
                      <a:pt x="520674" y="46063"/>
                    </a:cubicBezTo>
                    <a:cubicBezTo>
                      <a:pt x="525875" y="46063"/>
                      <a:pt x="530292" y="44226"/>
                      <a:pt x="533924" y="40553"/>
                    </a:cubicBezTo>
                    <a:cubicBezTo>
                      <a:pt x="537556" y="36879"/>
                      <a:pt x="539372" y="32483"/>
                      <a:pt x="539372" y="27365"/>
                    </a:cubicBezTo>
                    <a:cubicBezTo>
                      <a:pt x="539372" y="22247"/>
                      <a:pt x="537556" y="17851"/>
                      <a:pt x="533924" y="14178"/>
                    </a:cubicBezTo>
                    <a:cubicBezTo>
                      <a:pt x="530292" y="10504"/>
                      <a:pt x="525875" y="8668"/>
                      <a:pt x="520674" y="8668"/>
                    </a:cubicBezTo>
                    <a:close/>
                    <a:moveTo>
                      <a:pt x="215875" y="8668"/>
                    </a:moveTo>
                    <a:cubicBezTo>
                      <a:pt x="210674" y="8668"/>
                      <a:pt x="206257" y="10484"/>
                      <a:pt x="202625" y="14116"/>
                    </a:cubicBezTo>
                    <a:cubicBezTo>
                      <a:pt x="198993" y="17748"/>
                      <a:pt x="197177" y="22165"/>
                      <a:pt x="197177" y="27365"/>
                    </a:cubicBezTo>
                    <a:cubicBezTo>
                      <a:pt x="197177" y="32566"/>
                      <a:pt x="198993" y="36982"/>
                      <a:pt x="202625" y="40615"/>
                    </a:cubicBezTo>
                    <a:cubicBezTo>
                      <a:pt x="206257" y="44247"/>
                      <a:pt x="210674" y="46063"/>
                      <a:pt x="215875" y="46063"/>
                    </a:cubicBezTo>
                    <a:cubicBezTo>
                      <a:pt x="221075" y="46063"/>
                      <a:pt x="225492" y="44226"/>
                      <a:pt x="229124" y="40553"/>
                    </a:cubicBezTo>
                    <a:cubicBezTo>
                      <a:pt x="232756" y="36879"/>
                      <a:pt x="234572" y="32483"/>
                      <a:pt x="234572" y="27365"/>
                    </a:cubicBezTo>
                    <a:cubicBezTo>
                      <a:pt x="234572" y="22247"/>
                      <a:pt x="232756" y="17851"/>
                      <a:pt x="229124" y="14178"/>
                    </a:cubicBezTo>
                    <a:cubicBezTo>
                      <a:pt x="225492" y="10504"/>
                      <a:pt x="221075" y="8668"/>
                      <a:pt x="215875" y="8668"/>
                    </a:cubicBezTo>
                    <a:close/>
                    <a:moveTo>
                      <a:pt x="82524" y="8668"/>
                    </a:moveTo>
                    <a:cubicBezTo>
                      <a:pt x="77324" y="8668"/>
                      <a:pt x="72907" y="10484"/>
                      <a:pt x="69275" y="14116"/>
                    </a:cubicBezTo>
                    <a:cubicBezTo>
                      <a:pt x="65643" y="17748"/>
                      <a:pt x="63827" y="22165"/>
                      <a:pt x="63827" y="27365"/>
                    </a:cubicBezTo>
                    <a:cubicBezTo>
                      <a:pt x="63827" y="32566"/>
                      <a:pt x="65643" y="36982"/>
                      <a:pt x="69275" y="40615"/>
                    </a:cubicBezTo>
                    <a:cubicBezTo>
                      <a:pt x="72907" y="44247"/>
                      <a:pt x="77324" y="46063"/>
                      <a:pt x="82524" y="46063"/>
                    </a:cubicBezTo>
                    <a:cubicBezTo>
                      <a:pt x="87725" y="46063"/>
                      <a:pt x="92142" y="44226"/>
                      <a:pt x="95774" y="40553"/>
                    </a:cubicBezTo>
                    <a:cubicBezTo>
                      <a:pt x="99406" y="36879"/>
                      <a:pt x="101222" y="32483"/>
                      <a:pt x="101222" y="27365"/>
                    </a:cubicBezTo>
                    <a:cubicBezTo>
                      <a:pt x="101222" y="22247"/>
                      <a:pt x="99406" y="17851"/>
                      <a:pt x="95774" y="14178"/>
                    </a:cubicBezTo>
                    <a:cubicBezTo>
                      <a:pt x="92142" y="10504"/>
                      <a:pt x="87725" y="8668"/>
                      <a:pt x="82524" y="8668"/>
                    </a:cubicBezTo>
                    <a:close/>
                    <a:moveTo>
                      <a:pt x="387944" y="8420"/>
                    </a:moveTo>
                    <a:cubicBezTo>
                      <a:pt x="381092" y="8420"/>
                      <a:pt x="375767" y="11722"/>
                      <a:pt x="371970" y="18326"/>
                    </a:cubicBezTo>
                    <a:cubicBezTo>
                      <a:pt x="368173" y="24930"/>
                      <a:pt x="366274" y="34465"/>
                      <a:pt x="366274" y="46930"/>
                    </a:cubicBezTo>
                    <a:cubicBezTo>
                      <a:pt x="366274" y="72520"/>
                      <a:pt x="373497" y="85315"/>
                      <a:pt x="387944" y="85315"/>
                    </a:cubicBezTo>
                    <a:cubicBezTo>
                      <a:pt x="394960" y="85315"/>
                      <a:pt x="400429" y="81951"/>
                      <a:pt x="404350" y="75224"/>
                    </a:cubicBezTo>
                    <a:cubicBezTo>
                      <a:pt x="408272" y="68496"/>
                      <a:pt x="410232" y="59064"/>
                      <a:pt x="410232" y="46930"/>
                    </a:cubicBezTo>
                    <a:cubicBezTo>
                      <a:pt x="410232" y="34465"/>
                      <a:pt x="408210" y="24930"/>
                      <a:pt x="404165" y="18326"/>
                    </a:cubicBezTo>
                    <a:cubicBezTo>
                      <a:pt x="400120" y="11722"/>
                      <a:pt x="394713" y="8420"/>
                      <a:pt x="387944" y="8420"/>
                    </a:cubicBezTo>
                    <a:close/>
                    <a:moveTo>
                      <a:pt x="443474" y="2229"/>
                    </a:moveTo>
                    <a:lnTo>
                      <a:pt x="460934" y="2229"/>
                    </a:lnTo>
                    <a:lnTo>
                      <a:pt x="460934" y="91135"/>
                    </a:lnTo>
                    <a:lnTo>
                      <a:pt x="452142" y="91135"/>
                    </a:lnTo>
                    <a:lnTo>
                      <a:pt x="452142" y="10897"/>
                    </a:lnTo>
                    <a:lnTo>
                      <a:pt x="438150" y="10897"/>
                    </a:lnTo>
                    <a:close/>
                    <a:moveTo>
                      <a:pt x="5324" y="2229"/>
                    </a:moveTo>
                    <a:lnTo>
                      <a:pt x="22784" y="2229"/>
                    </a:lnTo>
                    <a:lnTo>
                      <a:pt x="22784" y="91135"/>
                    </a:lnTo>
                    <a:lnTo>
                      <a:pt x="13992" y="91135"/>
                    </a:lnTo>
                    <a:lnTo>
                      <a:pt x="13992" y="10897"/>
                    </a:lnTo>
                    <a:lnTo>
                      <a:pt x="0" y="10897"/>
                    </a:lnTo>
                    <a:close/>
                    <a:moveTo>
                      <a:pt x="521046" y="0"/>
                    </a:moveTo>
                    <a:cubicBezTo>
                      <a:pt x="528888" y="0"/>
                      <a:pt x="535348" y="2662"/>
                      <a:pt x="540425" y="7987"/>
                    </a:cubicBezTo>
                    <a:cubicBezTo>
                      <a:pt x="545501" y="13311"/>
                      <a:pt x="548040" y="19688"/>
                      <a:pt x="548040" y="27118"/>
                    </a:cubicBezTo>
                    <a:cubicBezTo>
                      <a:pt x="548040" y="31245"/>
                      <a:pt x="547194" y="35393"/>
                      <a:pt x="545501" y="39562"/>
                    </a:cubicBezTo>
                    <a:cubicBezTo>
                      <a:pt x="543809" y="43731"/>
                      <a:pt x="541312" y="48250"/>
                      <a:pt x="538010" y="53121"/>
                    </a:cubicBezTo>
                    <a:lnTo>
                      <a:pt x="511016" y="93364"/>
                    </a:lnTo>
                    <a:lnTo>
                      <a:pt x="503710" y="88659"/>
                    </a:lnTo>
                    <a:lnTo>
                      <a:pt x="527733" y="52254"/>
                    </a:lnTo>
                    <a:cubicBezTo>
                      <a:pt x="524596" y="53327"/>
                      <a:pt x="521500" y="53864"/>
                      <a:pt x="518446" y="53864"/>
                    </a:cubicBezTo>
                    <a:cubicBezTo>
                      <a:pt x="511346" y="53864"/>
                      <a:pt x="505382" y="51305"/>
                      <a:pt x="500553" y="46187"/>
                    </a:cubicBezTo>
                    <a:cubicBezTo>
                      <a:pt x="495724" y="41069"/>
                      <a:pt x="493309" y="34795"/>
                      <a:pt x="493309" y="27365"/>
                    </a:cubicBezTo>
                    <a:cubicBezTo>
                      <a:pt x="493309" y="19523"/>
                      <a:pt x="495992" y="13002"/>
                      <a:pt x="501358" y="7801"/>
                    </a:cubicBezTo>
                    <a:cubicBezTo>
                      <a:pt x="506723" y="2600"/>
                      <a:pt x="513286" y="0"/>
                      <a:pt x="521046" y="0"/>
                    </a:cubicBezTo>
                    <a:close/>
                    <a:moveTo>
                      <a:pt x="387696" y="0"/>
                    </a:moveTo>
                    <a:cubicBezTo>
                      <a:pt x="397107" y="0"/>
                      <a:pt x="404598" y="4024"/>
                      <a:pt x="410170" y="12073"/>
                    </a:cubicBezTo>
                    <a:cubicBezTo>
                      <a:pt x="415742" y="20121"/>
                      <a:pt x="418528" y="31658"/>
                      <a:pt x="418528" y="46682"/>
                    </a:cubicBezTo>
                    <a:cubicBezTo>
                      <a:pt x="418528" y="61706"/>
                      <a:pt x="415722" y="73242"/>
                      <a:pt x="410108" y="81291"/>
                    </a:cubicBezTo>
                    <a:cubicBezTo>
                      <a:pt x="404495" y="89340"/>
                      <a:pt x="397024" y="93364"/>
                      <a:pt x="387696" y="93364"/>
                    </a:cubicBezTo>
                    <a:cubicBezTo>
                      <a:pt x="378120" y="93364"/>
                      <a:pt x="370753" y="89422"/>
                      <a:pt x="365593" y="81539"/>
                    </a:cubicBezTo>
                    <a:cubicBezTo>
                      <a:pt x="360434" y="73655"/>
                      <a:pt x="357854" y="62036"/>
                      <a:pt x="357854" y="46682"/>
                    </a:cubicBezTo>
                    <a:cubicBezTo>
                      <a:pt x="357854" y="31328"/>
                      <a:pt x="360434" y="19709"/>
                      <a:pt x="365593" y="11825"/>
                    </a:cubicBezTo>
                    <a:cubicBezTo>
                      <a:pt x="370753" y="3942"/>
                      <a:pt x="378120" y="0"/>
                      <a:pt x="387696" y="0"/>
                    </a:cubicBezTo>
                    <a:close/>
                    <a:moveTo>
                      <a:pt x="322631" y="0"/>
                    </a:moveTo>
                    <a:cubicBezTo>
                      <a:pt x="330473" y="0"/>
                      <a:pt x="337015" y="2580"/>
                      <a:pt x="342257" y="7739"/>
                    </a:cubicBezTo>
                    <a:cubicBezTo>
                      <a:pt x="347499" y="12898"/>
                      <a:pt x="350120" y="19193"/>
                      <a:pt x="350120" y="26622"/>
                    </a:cubicBezTo>
                    <a:cubicBezTo>
                      <a:pt x="350120" y="32153"/>
                      <a:pt x="348655" y="37271"/>
                      <a:pt x="345724" y="41977"/>
                    </a:cubicBezTo>
                    <a:cubicBezTo>
                      <a:pt x="342794" y="46682"/>
                      <a:pt x="338356" y="52254"/>
                      <a:pt x="332413" y="58693"/>
                    </a:cubicBezTo>
                    <a:lnTo>
                      <a:pt x="310248" y="82591"/>
                    </a:lnTo>
                    <a:lnTo>
                      <a:pt x="351358" y="82591"/>
                    </a:lnTo>
                    <a:lnTo>
                      <a:pt x="351358" y="91135"/>
                    </a:lnTo>
                    <a:lnTo>
                      <a:pt x="290931" y="91135"/>
                    </a:lnTo>
                    <a:lnTo>
                      <a:pt x="324860" y="54483"/>
                    </a:lnTo>
                    <a:cubicBezTo>
                      <a:pt x="330803" y="48044"/>
                      <a:pt x="335054" y="42967"/>
                      <a:pt x="337614" y="39252"/>
                    </a:cubicBezTo>
                    <a:cubicBezTo>
                      <a:pt x="340173" y="35538"/>
                      <a:pt x="341452" y="31369"/>
                      <a:pt x="341452" y="26746"/>
                    </a:cubicBezTo>
                    <a:cubicBezTo>
                      <a:pt x="341452" y="21793"/>
                      <a:pt x="339574" y="17501"/>
                      <a:pt x="335818" y="13868"/>
                    </a:cubicBezTo>
                    <a:cubicBezTo>
                      <a:pt x="332062" y="10236"/>
                      <a:pt x="327501" y="8420"/>
                      <a:pt x="322135" y="8420"/>
                    </a:cubicBezTo>
                    <a:cubicBezTo>
                      <a:pt x="316357" y="8420"/>
                      <a:pt x="311631" y="10298"/>
                      <a:pt x="307957" y="14054"/>
                    </a:cubicBezTo>
                    <a:cubicBezTo>
                      <a:pt x="304284" y="17810"/>
                      <a:pt x="302158" y="23155"/>
                      <a:pt x="301580" y="30089"/>
                    </a:cubicBezTo>
                    <a:lnTo>
                      <a:pt x="293037" y="30089"/>
                    </a:lnTo>
                    <a:cubicBezTo>
                      <a:pt x="293449" y="21009"/>
                      <a:pt x="296462" y="13724"/>
                      <a:pt x="302076" y="8234"/>
                    </a:cubicBezTo>
                    <a:cubicBezTo>
                      <a:pt x="307689" y="2745"/>
                      <a:pt x="314541" y="0"/>
                      <a:pt x="322631" y="0"/>
                    </a:cubicBezTo>
                    <a:close/>
                    <a:moveTo>
                      <a:pt x="216246" y="0"/>
                    </a:moveTo>
                    <a:cubicBezTo>
                      <a:pt x="224088" y="0"/>
                      <a:pt x="230548" y="2662"/>
                      <a:pt x="235625" y="7987"/>
                    </a:cubicBezTo>
                    <a:cubicBezTo>
                      <a:pt x="240701" y="13311"/>
                      <a:pt x="243240" y="19688"/>
                      <a:pt x="243240" y="27118"/>
                    </a:cubicBezTo>
                    <a:cubicBezTo>
                      <a:pt x="243240" y="31245"/>
                      <a:pt x="242394" y="35393"/>
                      <a:pt x="240701" y="39562"/>
                    </a:cubicBezTo>
                    <a:cubicBezTo>
                      <a:pt x="239009" y="43731"/>
                      <a:pt x="236512" y="48250"/>
                      <a:pt x="233210" y="53121"/>
                    </a:cubicBezTo>
                    <a:lnTo>
                      <a:pt x="206216" y="93364"/>
                    </a:lnTo>
                    <a:lnTo>
                      <a:pt x="198910" y="88659"/>
                    </a:lnTo>
                    <a:lnTo>
                      <a:pt x="222933" y="52254"/>
                    </a:lnTo>
                    <a:cubicBezTo>
                      <a:pt x="219796" y="53327"/>
                      <a:pt x="216700" y="53864"/>
                      <a:pt x="213646" y="53864"/>
                    </a:cubicBezTo>
                    <a:cubicBezTo>
                      <a:pt x="206546" y="53864"/>
                      <a:pt x="200582" y="51305"/>
                      <a:pt x="195753" y="46187"/>
                    </a:cubicBezTo>
                    <a:cubicBezTo>
                      <a:pt x="190924" y="41069"/>
                      <a:pt x="188509" y="34795"/>
                      <a:pt x="188509" y="27365"/>
                    </a:cubicBezTo>
                    <a:cubicBezTo>
                      <a:pt x="188509" y="19523"/>
                      <a:pt x="191192" y="13002"/>
                      <a:pt x="196558" y="7801"/>
                    </a:cubicBezTo>
                    <a:cubicBezTo>
                      <a:pt x="201924" y="2600"/>
                      <a:pt x="208486" y="0"/>
                      <a:pt x="216246" y="0"/>
                    </a:cubicBezTo>
                    <a:close/>
                    <a:moveTo>
                      <a:pt x="168516" y="0"/>
                    </a:moveTo>
                    <a:lnTo>
                      <a:pt x="170250" y="0"/>
                    </a:lnTo>
                    <a:lnTo>
                      <a:pt x="170250" y="61912"/>
                    </a:lnTo>
                    <a:lnTo>
                      <a:pt x="181023" y="61912"/>
                    </a:lnTo>
                    <a:lnTo>
                      <a:pt x="181023" y="70456"/>
                    </a:lnTo>
                    <a:lnTo>
                      <a:pt x="170250" y="70456"/>
                    </a:lnTo>
                    <a:lnTo>
                      <a:pt x="170250" y="91135"/>
                    </a:lnTo>
                    <a:lnTo>
                      <a:pt x="161458" y="91135"/>
                    </a:lnTo>
                    <a:lnTo>
                      <a:pt x="161458" y="70456"/>
                    </a:lnTo>
                    <a:lnTo>
                      <a:pt x="118862" y="70456"/>
                    </a:lnTo>
                    <a:close/>
                    <a:moveTo>
                      <a:pt x="82896" y="0"/>
                    </a:moveTo>
                    <a:cubicBezTo>
                      <a:pt x="90738" y="0"/>
                      <a:pt x="97198" y="2662"/>
                      <a:pt x="102275" y="7987"/>
                    </a:cubicBezTo>
                    <a:cubicBezTo>
                      <a:pt x="107351" y="13311"/>
                      <a:pt x="109890" y="19688"/>
                      <a:pt x="109890" y="27118"/>
                    </a:cubicBezTo>
                    <a:cubicBezTo>
                      <a:pt x="109890" y="31245"/>
                      <a:pt x="109044" y="35393"/>
                      <a:pt x="107351" y="39562"/>
                    </a:cubicBezTo>
                    <a:cubicBezTo>
                      <a:pt x="105659" y="43731"/>
                      <a:pt x="103162" y="48250"/>
                      <a:pt x="99860" y="53121"/>
                    </a:cubicBezTo>
                    <a:lnTo>
                      <a:pt x="72866" y="93364"/>
                    </a:lnTo>
                    <a:lnTo>
                      <a:pt x="65560" y="88659"/>
                    </a:lnTo>
                    <a:lnTo>
                      <a:pt x="89583" y="52254"/>
                    </a:lnTo>
                    <a:cubicBezTo>
                      <a:pt x="86446" y="53327"/>
                      <a:pt x="83350" y="53864"/>
                      <a:pt x="80296" y="53864"/>
                    </a:cubicBezTo>
                    <a:cubicBezTo>
                      <a:pt x="73196" y="53864"/>
                      <a:pt x="67232" y="51305"/>
                      <a:pt x="62403" y="46187"/>
                    </a:cubicBezTo>
                    <a:cubicBezTo>
                      <a:pt x="57574" y="41069"/>
                      <a:pt x="55159" y="34795"/>
                      <a:pt x="55159" y="27365"/>
                    </a:cubicBezTo>
                    <a:cubicBezTo>
                      <a:pt x="55159" y="19523"/>
                      <a:pt x="57842" y="13002"/>
                      <a:pt x="63208" y="7801"/>
                    </a:cubicBezTo>
                    <a:cubicBezTo>
                      <a:pt x="68574" y="2600"/>
                      <a:pt x="75136" y="0"/>
                      <a:pt x="82896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ctr"/>
                <a:endParaRPr lang="zh-CN" altLang="en-US" sz="100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sp>
          <p:nvSpPr>
            <p:cNvPr id="47" name="Freeform 6"/>
            <p:cNvSpPr>
              <a:spLocks noEditPoints="1"/>
            </p:cNvSpPr>
            <p:nvPr/>
          </p:nvSpPr>
          <p:spPr bwMode="auto">
            <a:xfrm>
              <a:off x="10485121" y="5621357"/>
              <a:ext cx="767159" cy="375344"/>
            </a:xfrm>
            <a:custGeom>
              <a:avLst/>
              <a:gdLst>
                <a:gd name="T0" fmla="*/ 1570 w 4145"/>
                <a:gd name="T1" fmla="*/ 1639 h 2028"/>
                <a:gd name="T2" fmla="*/ 2148 w 4145"/>
                <a:gd name="T3" fmla="*/ 1641 h 2028"/>
                <a:gd name="T4" fmla="*/ 853 w 4145"/>
                <a:gd name="T5" fmla="*/ 1237 h 2028"/>
                <a:gd name="T6" fmla="*/ 1041 w 4145"/>
                <a:gd name="T7" fmla="*/ 1442 h 2028"/>
                <a:gd name="T8" fmla="*/ 898 w 4145"/>
                <a:gd name="T9" fmla="*/ 1273 h 2028"/>
                <a:gd name="T10" fmla="*/ 949 w 4145"/>
                <a:gd name="T11" fmla="*/ 1423 h 2028"/>
                <a:gd name="T12" fmla="*/ 1157 w 4145"/>
                <a:gd name="T13" fmla="*/ 1161 h 2028"/>
                <a:gd name="T14" fmla="*/ 1195 w 4145"/>
                <a:gd name="T15" fmla="*/ 1417 h 2028"/>
                <a:gd name="T16" fmla="*/ 1441 w 4145"/>
                <a:gd name="T17" fmla="*/ 1138 h 2028"/>
                <a:gd name="T18" fmla="*/ 1315 w 4145"/>
                <a:gd name="T19" fmla="*/ 1385 h 2028"/>
                <a:gd name="T20" fmla="*/ 1414 w 4145"/>
                <a:gd name="T21" fmla="*/ 1357 h 2028"/>
                <a:gd name="T22" fmla="*/ 1309 w 4145"/>
                <a:gd name="T23" fmla="*/ 1121 h 2028"/>
                <a:gd name="T24" fmla="*/ 1508 w 4145"/>
                <a:gd name="T25" fmla="*/ 1231 h 2028"/>
                <a:gd name="T26" fmla="*/ 1607 w 4145"/>
                <a:gd name="T27" fmla="*/ 1311 h 2028"/>
                <a:gd name="T28" fmla="*/ 1511 w 4145"/>
                <a:gd name="T29" fmla="*/ 1071 h 2028"/>
                <a:gd name="T30" fmla="*/ 1696 w 4145"/>
                <a:gd name="T31" fmla="*/ 1325 h 2028"/>
                <a:gd name="T32" fmla="*/ 1785 w 4145"/>
                <a:gd name="T33" fmla="*/ 1282 h 2028"/>
                <a:gd name="T34" fmla="*/ 1661 w 4145"/>
                <a:gd name="T35" fmla="*/ 1036 h 2028"/>
                <a:gd name="T36" fmla="*/ 1879 w 4145"/>
                <a:gd name="T37" fmla="*/ 1293 h 2028"/>
                <a:gd name="T38" fmla="*/ 1967 w 4145"/>
                <a:gd name="T39" fmla="*/ 1249 h 2028"/>
                <a:gd name="T40" fmla="*/ 1496 w 4145"/>
                <a:gd name="T41" fmla="*/ 994 h 2028"/>
                <a:gd name="T42" fmla="*/ 2510 w 4145"/>
                <a:gd name="T43" fmla="*/ 1168 h 2028"/>
                <a:gd name="T44" fmla="*/ 2713 w 4145"/>
                <a:gd name="T45" fmla="*/ 1098 h 2028"/>
                <a:gd name="T46" fmla="*/ 2917 w 4145"/>
                <a:gd name="T47" fmla="*/ 1103 h 2028"/>
                <a:gd name="T48" fmla="*/ 2084 w 4145"/>
                <a:gd name="T49" fmla="*/ 1004 h 2028"/>
                <a:gd name="T50" fmla="*/ 2122 w 4145"/>
                <a:gd name="T51" fmla="*/ 1252 h 2028"/>
                <a:gd name="T52" fmla="*/ 2222 w 4145"/>
                <a:gd name="T53" fmla="*/ 983 h 2028"/>
                <a:gd name="T54" fmla="*/ 2324 w 4145"/>
                <a:gd name="T55" fmla="*/ 962 h 2028"/>
                <a:gd name="T56" fmla="*/ 2399 w 4145"/>
                <a:gd name="T57" fmla="*/ 977 h 2028"/>
                <a:gd name="T58" fmla="*/ 3391 w 4145"/>
                <a:gd name="T59" fmla="*/ 962 h 2028"/>
                <a:gd name="T60" fmla="*/ 2224 w 4145"/>
                <a:gd name="T61" fmla="*/ 933 h 2028"/>
                <a:gd name="T62" fmla="*/ 4030 w 4145"/>
                <a:gd name="T63" fmla="*/ 858 h 2028"/>
                <a:gd name="T64" fmla="*/ 2634 w 4145"/>
                <a:gd name="T65" fmla="*/ 904 h 2028"/>
                <a:gd name="T66" fmla="*/ 1520 w 4145"/>
                <a:gd name="T67" fmla="*/ 825 h 2028"/>
                <a:gd name="T68" fmla="*/ 3505 w 4145"/>
                <a:gd name="T69" fmla="*/ 858 h 2028"/>
                <a:gd name="T70" fmla="*/ 2256 w 4145"/>
                <a:gd name="T71" fmla="*/ 834 h 2028"/>
                <a:gd name="T72" fmla="*/ 3023 w 4145"/>
                <a:gd name="T73" fmla="*/ 810 h 2028"/>
                <a:gd name="T74" fmla="*/ 2852 w 4145"/>
                <a:gd name="T75" fmla="*/ 749 h 2028"/>
                <a:gd name="T76" fmla="*/ 1528 w 4145"/>
                <a:gd name="T77" fmla="*/ 723 h 2028"/>
                <a:gd name="T78" fmla="*/ 2326 w 4145"/>
                <a:gd name="T79" fmla="*/ 722 h 2028"/>
                <a:gd name="T80" fmla="*/ 1868 w 4145"/>
                <a:gd name="T81" fmla="*/ 623 h 2028"/>
                <a:gd name="T82" fmla="*/ 1889 w 4145"/>
                <a:gd name="T83" fmla="*/ 615 h 2028"/>
                <a:gd name="T84" fmla="*/ 3058 w 4145"/>
                <a:gd name="T85" fmla="*/ 561 h 2028"/>
                <a:gd name="T86" fmla="*/ 3742 w 4145"/>
                <a:gd name="T87" fmla="*/ 532 h 2028"/>
                <a:gd name="T88" fmla="*/ 3531 w 4145"/>
                <a:gd name="T89" fmla="*/ 489 h 2028"/>
                <a:gd name="T90" fmla="*/ 3340 w 4145"/>
                <a:gd name="T91" fmla="*/ 482 h 2028"/>
                <a:gd name="T92" fmla="*/ 1579 w 4145"/>
                <a:gd name="T93" fmla="*/ 480 h 2028"/>
                <a:gd name="T94" fmla="*/ 1500 w 4145"/>
                <a:gd name="T95" fmla="*/ 591 h 2028"/>
                <a:gd name="T96" fmla="*/ 1446 w 4145"/>
                <a:gd name="T97" fmla="*/ 662 h 2028"/>
                <a:gd name="T98" fmla="*/ 2751 w 4145"/>
                <a:gd name="T99" fmla="*/ 448 h 2028"/>
                <a:gd name="T100" fmla="*/ 2624 w 4145"/>
                <a:gd name="T101" fmla="*/ 436 h 2028"/>
                <a:gd name="T102" fmla="*/ 2538 w 4145"/>
                <a:gd name="T103" fmla="*/ 392 h 2028"/>
                <a:gd name="T104" fmla="*/ 1702 w 4145"/>
                <a:gd name="T105" fmla="*/ 576 h 2028"/>
                <a:gd name="T106" fmla="*/ 1882 w 4145"/>
                <a:gd name="T107" fmla="*/ 395 h 2028"/>
                <a:gd name="T108" fmla="*/ 2543 w 4145"/>
                <a:gd name="T109" fmla="*/ 479 h 2028"/>
                <a:gd name="T110" fmla="*/ 1824 w 4145"/>
                <a:gd name="T111" fmla="*/ 532 h 2028"/>
                <a:gd name="T112" fmla="*/ 1937 w 4145"/>
                <a:gd name="T113" fmla="*/ 497 h 2028"/>
                <a:gd name="T114" fmla="*/ 2110 w 4145"/>
                <a:gd name="T115" fmla="*/ 415 h 2028"/>
                <a:gd name="T116" fmla="*/ 2292 w 4145"/>
                <a:gd name="T117" fmla="*/ 296 h 2028"/>
                <a:gd name="T118" fmla="*/ 2444 w 4145"/>
                <a:gd name="T119" fmla="*/ 264 h 2028"/>
                <a:gd name="T120" fmla="*/ 3207 w 4145"/>
                <a:gd name="T121" fmla="*/ 309 h 2028"/>
                <a:gd name="T122" fmla="*/ 2753 w 4145"/>
                <a:gd name="T123" fmla="*/ 81 h 2028"/>
                <a:gd name="T124" fmla="*/ 2386 w 4145"/>
                <a:gd name="T125" fmla="*/ 283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45" h="2028">
                  <a:moveTo>
                    <a:pt x="648" y="1805"/>
                  </a:moveTo>
                  <a:lnTo>
                    <a:pt x="620" y="1812"/>
                  </a:lnTo>
                  <a:lnTo>
                    <a:pt x="597" y="1826"/>
                  </a:lnTo>
                  <a:lnTo>
                    <a:pt x="579" y="1847"/>
                  </a:lnTo>
                  <a:lnTo>
                    <a:pt x="567" y="1873"/>
                  </a:lnTo>
                  <a:lnTo>
                    <a:pt x="562" y="1900"/>
                  </a:lnTo>
                  <a:lnTo>
                    <a:pt x="562" y="2028"/>
                  </a:lnTo>
                  <a:lnTo>
                    <a:pt x="734" y="2028"/>
                  </a:lnTo>
                  <a:lnTo>
                    <a:pt x="734" y="1879"/>
                  </a:lnTo>
                  <a:lnTo>
                    <a:pt x="731" y="1858"/>
                  </a:lnTo>
                  <a:lnTo>
                    <a:pt x="722" y="1838"/>
                  </a:lnTo>
                  <a:lnTo>
                    <a:pt x="708" y="1821"/>
                  </a:lnTo>
                  <a:lnTo>
                    <a:pt x="690" y="1811"/>
                  </a:lnTo>
                  <a:lnTo>
                    <a:pt x="670" y="1805"/>
                  </a:lnTo>
                  <a:lnTo>
                    <a:pt x="648" y="1805"/>
                  </a:lnTo>
                  <a:close/>
                  <a:moveTo>
                    <a:pt x="1032" y="1753"/>
                  </a:moveTo>
                  <a:lnTo>
                    <a:pt x="1006" y="1759"/>
                  </a:lnTo>
                  <a:lnTo>
                    <a:pt x="982" y="1773"/>
                  </a:lnTo>
                  <a:lnTo>
                    <a:pt x="962" y="1789"/>
                  </a:lnTo>
                  <a:lnTo>
                    <a:pt x="947" y="1812"/>
                  </a:lnTo>
                  <a:lnTo>
                    <a:pt x="936" y="1837"/>
                  </a:lnTo>
                  <a:lnTo>
                    <a:pt x="933" y="1864"/>
                  </a:lnTo>
                  <a:lnTo>
                    <a:pt x="933" y="2028"/>
                  </a:lnTo>
                  <a:lnTo>
                    <a:pt x="1132" y="2028"/>
                  </a:lnTo>
                  <a:lnTo>
                    <a:pt x="1132" y="1841"/>
                  </a:lnTo>
                  <a:lnTo>
                    <a:pt x="1128" y="1815"/>
                  </a:lnTo>
                  <a:lnTo>
                    <a:pt x="1119" y="1793"/>
                  </a:lnTo>
                  <a:lnTo>
                    <a:pt x="1102" y="1774"/>
                  </a:lnTo>
                  <a:lnTo>
                    <a:pt x="1082" y="1761"/>
                  </a:lnTo>
                  <a:lnTo>
                    <a:pt x="1058" y="1753"/>
                  </a:lnTo>
                  <a:lnTo>
                    <a:pt x="1032" y="1753"/>
                  </a:lnTo>
                  <a:close/>
                  <a:moveTo>
                    <a:pt x="1570" y="1639"/>
                  </a:moveTo>
                  <a:lnTo>
                    <a:pt x="1538" y="1639"/>
                  </a:lnTo>
                  <a:lnTo>
                    <a:pt x="1506" y="1647"/>
                  </a:lnTo>
                  <a:lnTo>
                    <a:pt x="1478" y="1660"/>
                  </a:lnTo>
                  <a:lnTo>
                    <a:pt x="1452" y="1679"/>
                  </a:lnTo>
                  <a:lnTo>
                    <a:pt x="1430" y="1703"/>
                  </a:lnTo>
                  <a:lnTo>
                    <a:pt x="1415" y="1730"/>
                  </a:lnTo>
                  <a:lnTo>
                    <a:pt x="1405" y="1761"/>
                  </a:lnTo>
                  <a:lnTo>
                    <a:pt x="1400" y="1793"/>
                  </a:lnTo>
                  <a:lnTo>
                    <a:pt x="1400" y="2028"/>
                  </a:lnTo>
                  <a:lnTo>
                    <a:pt x="1677" y="2028"/>
                  </a:lnTo>
                  <a:lnTo>
                    <a:pt x="1677" y="1761"/>
                  </a:lnTo>
                  <a:lnTo>
                    <a:pt x="1672" y="1729"/>
                  </a:lnTo>
                  <a:lnTo>
                    <a:pt x="1663" y="1701"/>
                  </a:lnTo>
                  <a:lnTo>
                    <a:pt x="1646" y="1677"/>
                  </a:lnTo>
                  <a:lnTo>
                    <a:pt x="1625" y="1659"/>
                  </a:lnTo>
                  <a:lnTo>
                    <a:pt x="1599" y="1645"/>
                  </a:lnTo>
                  <a:lnTo>
                    <a:pt x="1570" y="1639"/>
                  </a:lnTo>
                  <a:close/>
                  <a:moveTo>
                    <a:pt x="2090" y="1635"/>
                  </a:moveTo>
                  <a:lnTo>
                    <a:pt x="2055" y="1642"/>
                  </a:lnTo>
                  <a:lnTo>
                    <a:pt x="2023" y="1660"/>
                  </a:lnTo>
                  <a:lnTo>
                    <a:pt x="1997" y="1683"/>
                  </a:lnTo>
                  <a:lnTo>
                    <a:pt x="1976" y="1712"/>
                  </a:lnTo>
                  <a:lnTo>
                    <a:pt x="1964" y="1745"/>
                  </a:lnTo>
                  <a:lnTo>
                    <a:pt x="1959" y="1780"/>
                  </a:lnTo>
                  <a:lnTo>
                    <a:pt x="1959" y="2028"/>
                  </a:lnTo>
                  <a:lnTo>
                    <a:pt x="2221" y="2028"/>
                  </a:lnTo>
                  <a:lnTo>
                    <a:pt x="2221" y="1750"/>
                  </a:lnTo>
                  <a:lnTo>
                    <a:pt x="2218" y="1720"/>
                  </a:lnTo>
                  <a:lnTo>
                    <a:pt x="2207" y="1694"/>
                  </a:lnTo>
                  <a:lnTo>
                    <a:pt x="2192" y="1671"/>
                  </a:lnTo>
                  <a:lnTo>
                    <a:pt x="2172" y="1653"/>
                  </a:lnTo>
                  <a:lnTo>
                    <a:pt x="2148" y="1641"/>
                  </a:lnTo>
                  <a:lnTo>
                    <a:pt x="2120" y="1635"/>
                  </a:lnTo>
                  <a:lnTo>
                    <a:pt x="2090" y="1635"/>
                  </a:lnTo>
                  <a:close/>
                  <a:moveTo>
                    <a:pt x="2618" y="1581"/>
                  </a:moveTo>
                  <a:lnTo>
                    <a:pt x="2584" y="1581"/>
                  </a:lnTo>
                  <a:lnTo>
                    <a:pt x="2551" y="1589"/>
                  </a:lnTo>
                  <a:lnTo>
                    <a:pt x="2520" y="1603"/>
                  </a:lnTo>
                  <a:lnTo>
                    <a:pt x="2494" y="1624"/>
                  </a:lnTo>
                  <a:lnTo>
                    <a:pt x="2472" y="1648"/>
                  </a:lnTo>
                  <a:lnTo>
                    <a:pt x="2453" y="1677"/>
                  </a:lnTo>
                  <a:lnTo>
                    <a:pt x="2443" y="1709"/>
                  </a:lnTo>
                  <a:lnTo>
                    <a:pt x="2440" y="1742"/>
                  </a:lnTo>
                  <a:lnTo>
                    <a:pt x="2440" y="2028"/>
                  </a:lnTo>
                  <a:lnTo>
                    <a:pt x="2730" y="2028"/>
                  </a:lnTo>
                  <a:lnTo>
                    <a:pt x="2730" y="1709"/>
                  </a:lnTo>
                  <a:lnTo>
                    <a:pt x="2725" y="1676"/>
                  </a:lnTo>
                  <a:lnTo>
                    <a:pt x="2715" y="1647"/>
                  </a:lnTo>
                  <a:lnTo>
                    <a:pt x="2698" y="1622"/>
                  </a:lnTo>
                  <a:lnTo>
                    <a:pt x="2675" y="1603"/>
                  </a:lnTo>
                  <a:lnTo>
                    <a:pt x="2648" y="1587"/>
                  </a:lnTo>
                  <a:lnTo>
                    <a:pt x="2618" y="1581"/>
                  </a:lnTo>
                  <a:close/>
                  <a:moveTo>
                    <a:pt x="806" y="1244"/>
                  </a:moveTo>
                  <a:lnTo>
                    <a:pt x="754" y="1259"/>
                  </a:lnTo>
                  <a:lnTo>
                    <a:pt x="752" y="1294"/>
                  </a:lnTo>
                  <a:lnTo>
                    <a:pt x="806" y="1281"/>
                  </a:lnTo>
                  <a:lnTo>
                    <a:pt x="806" y="1244"/>
                  </a:lnTo>
                  <a:close/>
                  <a:moveTo>
                    <a:pt x="965" y="1240"/>
                  </a:moveTo>
                  <a:lnTo>
                    <a:pt x="965" y="1241"/>
                  </a:lnTo>
                  <a:lnTo>
                    <a:pt x="953" y="1244"/>
                  </a:lnTo>
                  <a:lnTo>
                    <a:pt x="953" y="1243"/>
                  </a:lnTo>
                  <a:lnTo>
                    <a:pt x="965" y="1240"/>
                  </a:lnTo>
                  <a:close/>
                  <a:moveTo>
                    <a:pt x="904" y="1221"/>
                  </a:moveTo>
                  <a:lnTo>
                    <a:pt x="853" y="1237"/>
                  </a:lnTo>
                  <a:lnTo>
                    <a:pt x="851" y="1270"/>
                  </a:lnTo>
                  <a:lnTo>
                    <a:pt x="904" y="1256"/>
                  </a:lnTo>
                  <a:lnTo>
                    <a:pt x="904" y="1221"/>
                  </a:lnTo>
                  <a:close/>
                  <a:moveTo>
                    <a:pt x="1098" y="1218"/>
                  </a:moveTo>
                  <a:lnTo>
                    <a:pt x="1076" y="1221"/>
                  </a:lnTo>
                  <a:lnTo>
                    <a:pt x="1053" y="1226"/>
                  </a:lnTo>
                  <a:lnTo>
                    <a:pt x="1032" y="1231"/>
                  </a:lnTo>
                  <a:lnTo>
                    <a:pt x="1029" y="1237"/>
                  </a:lnTo>
                  <a:lnTo>
                    <a:pt x="1026" y="1243"/>
                  </a:lnTo>
                  <a:lnTo>
                    <a:pt x="1026" y="1247"/>
                  </a:lnTo>
                  <a:lnTo>
                    <a:pt x="1022" y="1252"/>
                  </a:lnTo>
                  <a:lnTo>
                    <a:pt x="1017" y="1255"/>
                  </a:lnTo>
                  <a:lnTo>
                    <a:pt x="1014" y="1261"/>
                  </a:lnTo>
                  <a:lnTo>
                    <a:pt x="1011" y="1267"/>
                  </a:lnTo>
                  <a:lnTo>
                    <a:pt x="1008" y="1451"/>
                  </a:lnTo>
                  <a:lnTo>
                    <a:pt x="1015" y="1449"/>
                  </a:lnTo>
                  <a:lnTo>
                    <a:pt x="1012" y="1445"/>
                  </a:lnTo>
                  <a:lnTo>
                    <a:pt x="1012" y="1442"/>
                  </a:lnTo>
                  <a:lnTo>
                    <a:pt x="1014" y="1437"/>
                  </a:lnTo>
                  <a:lnTo>
                    <a:pt x="1018" y="1434"/>
                  </a:lnTo>
                  <a:lnTo>
                    <a:pt x="1020" y="1423"/>
                  </a:lnTo>
                  <a:lnTo>
                    <a:pt x="1022" y="1416"/>
                  </a:lnTo>
                  <a:lnTo>
                    <a:pt x="1023" y="1411"/>
                  </a:lnTo>
                  <a:lnTo>
                    <a:pt x="1025" y="1408"/>
                  </a:lnTo>
                  <a:lnTo>
                    <a:pt x="1026" y="1407"/>
                  </a:lnTo>
                  <a:lnTo>
                    <a:pt x="1028" y="1410"/>
                  </a:lnTo>
                  <a:lnTo>
                    <a:pt x="1031" y="1414"/>
                  </a:lnTo>
                  <a:lnTo>
                    <a:pt x="1032" y="1420"/>
                  </a:lnTo>
                  <a:lnTo>
                    <a:pt x="1034" y="1430"/>
                  </a:lnTo>
                  <a:lnTo>
                    <a:pt x="1038" y="1434"/>
                  </a:lnTo>
                  <a:lnTo>
                    <a:pt x="1040" y="1437"/>
                  </a:lnTo>
                  <a:lnTo>
                    <a:pt x="1041" y="1442"/>
                  </a:lnTo>
                  <a:lnTo>
                    <a:pt x="1040" y="1446"/>
                  </a:lnTo>
                  <a:lnTo>
                    <a:pt x="1049" y="1445"/>
                  </a:lnTo>
                  <a:lnTo>
                    <a:pt x="1060" y="1445"/>
                  </a:lnTo>
                  <a:lnTo>
                    <a:pt x="1069" y="1443"/>
                  </a:lnTo>
                  <a:lnTo>
                    <a:pt x="1069" y="1436"/>
                  </a:lnTo>
                  <a:lnTo>
                    <a:pt x="1069" y="1430"/>
                  </a:lnTo>
                  <a:lnTo>
                    <a:pt x="1073" y="1422"/>
                  </a:lnTo>
                  <a:lnTo>
                    <a:pt x="1075" y="1413"/>
                  </a:lnTo>
                  <a:lnTo>
                    <a:pt x="1076" y="1405"/>
                  </a:lnTo>
                  <a:lnTo>
                    <a:pt x="1078" y="1401"/>
                  </a:lnTo>
                  <a:lnTo>
                    <a:pt x="1079" y="1401"/>
                  </a:lnTo>
                  <a:lnTo>
                    <a:pt x="1081" y="1402"/>
                  </a:lnTo>
                  <a:lnTo>
                    <a:pt x="1082" y="1405"/>
                  </a:lnTo>
                  <a:lnTo>
                    <a:pt x="1084" y="1413"/>
                  </a:lnTo>
                  <a:lnTo>
                    <a:pt x="1087" y="1422"/>
                  </a:lnTo>
                  <a:lnTo>
                    <a:pt x="1090" y="1426"/>
                  </a:lnTo>
                  <a:lnTo>
                    <a:pt x="1091" y="1431"/>
                  </a:lnTo>
                  <a:lnTo>
                    <a:pt x="1091" y="1436"/>
                  </a:lnTo>
                  <a:lnTo>
                    <a:pt x="1104" y="1436"/>
                  </a:lnTo>
                  <a:lnTo>
                    <a:pt x="1113" y="1240"/>
                  </a:lnTo>
                  <a:lnTo>
                    <a:pt x="1105" y="1237"/>
                  </a:lnTo>
                  <a:lnTo>
                    <a:pt x="1102" y="1232"/>
                  </a:lnTo>
                  <a:lnTo>
                    <a:pt x="1099" y="1227"/>
                  </a:lnTo>
                  <a:lnTo>
                    <a:pt x="1098" y="1218"/>
                  </a:lnTo>
                  <a:close/>
                  <a:moveTo>
                    <a:pt x="1006" y="1196"/>
                  </a:moveTo>
                  <a:lnTo>
                    <a:pt x="953" y="1211"/>
                  </a:lnTo>
                  <a:lnTo>
                    <a:pt x="953" y="1243"/>
                  </a:lnTo>
                  <a:lnTo>
                    <a:pt x="911" y="1252"/>
                  </a:lnTo>
                  <a:lnTo>
                    <a:pt x="906" y="1258"/>
                  </a:lnTo>
                  <a:lnTo>
                    <a:pt x="904" y="1264"/>
                  </a:lnTo>
                  <a:lnTo>
                    <a:pt x="903" y="1270"/>
                  </a:lnTo>
                  <a:lnTo>
                    <a:pt x="898" y="1273"/>
                  </a:lnTo>
                  <a:lnTo>
                    <a:pt x="894" y="1278"/>
                  </a:lnTo>
                  <a:lnTo>
                    <a:pt x="891" y="1282"/>
                  </a:lnTo>
                  <a:lnTo>
                    <a:pt x="889" y="1288"/>
                  </a:lnTo>
                  <a:lnTo>
                    <a:pt x="885" y="1472"/>
                  </a:lnTo>
                  <a:lnTo>
                    <a:pt x="892" y="1471"/>
                  </a:lnTo>
                  <a:lnTo>
                    <a:pt x="889" y="1467"/>
                  </a:lnTo>
                  <a:lnTo>
                    <a:pt x="889" y="1463"/>
                  </a:lnTo>
                  <a:lnTo>
                    <a:pt x="892" y="1460"/>
                  </a:lnTo>
                  <a:lnTo>
                    <a:pt x="895" y="1455"/>
                  </a:lnTo>
                  <a:lnTo>
                    <a:pt x="897" y="1446"/>
                  </a:lnTo>
                  <a:lnTo>
                    <a:pt x="898" y="1439"/>
                  </a:lnTo>
                  <a:lnTo>
                    <a:pt x="900" y="1433"/>
                  </a:lnTo>
                  <a:lnTo>
                    <a:pt x="901" y="1430"/>
                  </a:lnTo>
                  <a:lnTo>
                    <a:pt x="904" y="1430"/>
                  </a:lnTo>
                  <a:lnTo>
                    <a:pt x="906" y="1431"/>
                  </a:lnTo>
                  <a:lnTo>
                    <a:pt x="908" y="1436"/>
                  </a:lnTo>
                  <a:lnTo>
                    <a:pt x="909" y="1443"/>
                  </a:lnTo>
                  <a:lnTo>
                    <a:pt x="912" y="1452"/>
                  </a:lnTo>
                  <a:lnTo>
                    <a:pt x="915" y="1455"/>
                  </a:lnTo>
                  <a:lnTo>
                    <a:pt x="918" y="1460"/>
                  </a:lnTo>
                  <a:lnTo>
                    <a:pt x="918" y="1464"/>
                  </a:lnTo>
                  <a:lnTo>
                    <a:pt x="917" y="1469"/>
                  </a:lnTo>
                  <a:lnTo>
                    <a:pt x="927" y="1466"/>
                  </a:lnTo>
                  <a:lnTo>
                    <a:pt x="936" y="1464"/>
                  </a:lnTo>
                  <a:lnTo>
                    <a:pt x="935" y="1458"/>
                  </a:lnTo>
                  <a:lnTo>
                    <a:pt x="936" y="1451"/>
                  </a:lnTo>
                  <a:lnTo>
                    <a:pt x="939" y="1443"/>
                  </a:lnTo>
                  <a:lnTo>
                    <a:pt x="942" y="1434"/>
                  </a:lnTo>
                  <a:lnTo>
                    <a:pt x="944" y="1428"/>
                  </a:lnTo>
                  <a:lnTo>
                    <a:pt x="946" y="1423"/>
                  </a:lnTo>
                  <a:lnTo>
                    <a:pt x="947" y="1422"/>
                  </a:lnTo>
                  <a:lnTo>
                    <a:pt x="949" y="1423"/>
                  </a:lnTo>
                  <a:lnTo>
                    <a:pt x="950" y="1428"/>
                  </a:lnTo>
                  <a:lnTo>
                    <a:pt x="952" y="1434"/>
                  </a:lnTo>
                  <a:lnTo>
                    <a:pt x="953" y="1445"/>
                  </a:lnTo>
                  <a:lnTo>
                    <a:pt x="956" y="1448"/>
                  </a:lnTo>
                  <a:lnTo>
                    <a:pt x="959" y="1452"/>
                  </a:lnTo>
                  <a:lnTo>
                    <a:pt x="959" y="1458"/>
                  </a:lnTo>
                  <a:lnTo>
                    <a:pt x="971" y="1457"/>
                  </a:lnTo>
                  <a:lnTo>
                    <a:pt x="980" y="1261"/>
                  </a:lnTo>
                  <a:lnTo>
                    <a:pt x="976" y="1259"/>
                  </a:lnTo>
                  <a:lnTo>
                    <a:pt x="973" y="1259"/>
                  </a:lnTo>
                  <a:lnTo>
                    <a:pt x="970" y="1253"/>
                  </a:lnTo>
                  <a:lnTo>
                    <a:pt x="967" y="1249"/>
                  </a:lnTo>
                  <a:lnTo>
                    <a:pt x="965" y="1241"/>
                  </a:lnTo>
                  <a:lnTo>
                    <a:pt x="1006" y="1232"/>
                  </a:lnTo>
                  <a:lnTo>
                    <a:pt x="1006" y="1196"/>
                  </a:lnTo>
                  <a:close/>
                  <a:moveTo>
                    <a:pt x="1195" y="1185"/>
                  </a:moveTo>
                  <a:lnTo>
                    <a:pt x="1167" y="1193"/>
                  </a:lnTo>
                  <a:lnTo>
                    <a:pt x="1169" y="1190"/>
                  </a:lnTo>
                  <a:lnTo>
                    <a:pt x="1190" y="1186"/>
                  </a:lnTo>
                  <a:lnTo>
                    <a:pt x="1195" y="1185"/>
                  </a:lnTo>
                  <a:close/>
                  <a:moveTo>
                    <a:pt x="1107" y="1171"/>
                  </a:moveTo>
                  <a:lnTo>
                    <a:pt x="1055" y="1186"/>
                  </a:lnTo>
                  <a:lnTo>
                    <a:pt x="1053" y="1220"/>
                  </a:lnTo>
                  <a:lnTo>
                    <a:pt x="1107" y="1206"/>
                  </a:lnTo>
                  <a:lnTo>
                    <a:pt x="1107" y="1171"/>
                  </a:lnTo>
                  <a:close/>
                  <a:moveTo>
                    <a:pt x="892" y="1150"/>
                  </a:moveTo>
                  <a:lnTo>
                    <a:pt x="792" y="1177"/>
                  </a:lnTo>
                  <a:lnTo>
                    <a:pt x="853" y="1223"/>
                  </a:lnTo>
                  <a:lnTo>
                    <a:pt x="946" y="1199"/>
                  </a:lnTo>
                  <a:lnTo>
                    <a:pt x="892" y="1150"/>
                  </a:lnTo>
                  <a:close/>
                  <a:moveTo>
                    <a:pt x="1207" y="1145"/>
                  </a:moveTo>
                  <a:lnTo>
                    <a:pt x="1157" y="1161"/>
                  </a:lnTo>
                  <a:lnTo>
                    <a:pt x="1155" y="1196"/>
                  </a:lnTo>
                  <a:lnTo>
                    <a:pt x="1167" y="1193"/>
                  </a:lnTo>
                  <a:lnTo>
                    <a:pt x="1164" y="1196"/>
                  </a:lnTo>
                  <a:lnTo>
                    <a:pt x="1161" y="1202"/>
                  </a:lnTo>
                  <a:lnTo>
                    <a:pt x="1161" y="1208"/>
                  </a:lnTo>
                  <a:lnTo>
                    <a:pt x="1157" y="1211"/>
                  </a:lnTo>
                  <a:lnTo>
                    <a:pt x="1152" y="1215"/>
                  </a:lnTo>
                  <a:lnTo>
                    <a:pt x="1149" y="1220"/>
                  </a:lnTo>
                  <a:lnTo>
                    <a:pt x="1146" y="1226"/>
                  </a:lnTo>
                  <a:lnTo>
                    <a:pt x="1146" y="1291"/>
                  </a:lnTo>
                  <a:lnTo>
                    <a:pt x="1145" y="1360"/>
                  </a:lnTo>
                  <a:lnTo>
                    <a:pt x="1143" y="1425"/>
                  </a:lnTo>
                  <a:lnTo>
                    <a:pt x="1151" y="1423"/>
                  </a:lnTo>
                  <a:lnTo>
                    <a:pt x="1148" y="1419"/>
                  </a:lnTo>
                  <a:lnTo>
                    <a:pt x="1148" y="1416"/>
                  </a:lnTo>
                  <a:lnTo>
                    <a:pt x="1149" y="1411"/>
                  </a:lnTo>
                  <a:lnTo>
                    <a:pt x="1154" y="1408"/>
                  </a:lnTo>
                  <a:lnTo>
                    <a:pt x="1155" y="1398"/>
                  </a:lnTo>
                  <a:lnTo>
                    <a:pt x="1157" y="1390"/>
                  </a:lnTo>
                  <a:lnTo>
                    <a:pt x="1158" y="1385"/>
                  </a:lnTo>
                  <a:lnTo>
                    <a:pt x="1160" y="1382"/>
                  </a:lnTo>
                  <a:lnTo>
                    <a:pt x="1161" y="1381"/>
                  </a:lnTo>
                  <a:lnTo>
                    <a:pt x="1163" y="1384"/>
                  </a:lnTo>
                  <a:lnTo>
                    <a:pt x="1166" y="1388"/>
                  </a:lnTo>
                  <a:lnTo>
                    <a:pt x="1167" y="1395"/>
                  </a:lnTo>
                  <a:lnTo>
                    <a:pt x="1170" y="1404"/>
                  </a:lnTo>
                  <a:lnTo>
                    <a:pt x="1174" y="1408"/>
                  </a:lnTo>
                  <a:lnTo>
                    <a:pt x="1175" y="1411"/>
                  </a:lnTo>
                  <a:lnTo>
                    <a:pt x="1177" y="1416"/>
                  </a:lnTo>
                  <a:lnTo>
                    <a:pt x="1175" y="1420"/>
                  </a:lnTo>
                  <a:lnTo>
                    <a:pt x="1183" y="1419"/>
                  </a:lnTo>
                  <a:lnTo>
                    <a:pt x="1195" y="1417"/>
                  </a:lnTo>
                  <a:lnTo>
                    <a:pt x="1205" y="1416"/>
                  </a:lnTo>
                  <a:lnTo>
                    <a:pt x="1213" y="1416"/>
                  </a:lnTo>
                  <a:lnTo>
                    <a:pt x="1212" y="1408"/>
                  </a:lnTo>
                  <a:lnTo>
                    <a:pt x="1213" y="1401"/>
                  </a:lnTo>
                  <a:lnTo>
                    <a:pt x="1218" y="1395"/>
                  </a:lnTo>
                  <a:lnTo>
                    <a:pt x="1219" y="1384"/>
                  </a:lnTo>
                  <a:lnTo>
                    <a:pt x="1221" y="1378"/>
                  </a:lnTo>
                  <a:lnTo>
                    <a:pt x="1222" y="1373"/>
                  </a:lnTo>
                  <a:lnTo>
                    <a:pt x="1224" y="1372"/>
                  </a:lnTo>
                  <a:lnTo>
                    <a:pt x="1225" y="1373"/>
                  </a:lnTo>
                  <a:lnTo>
                    <a:pt x="1227" y="1378"/>
                  </a:lnTo>
                  <a:lnTo>
                    <a:pt x="1228" y="1385"/>
                  </a:lnTo>
                  <a:lnTo>
                    <a:pt x="1230" y="1395"/>
                  </a:lnTo>
                  <a:lnTo>
                    <a:pt x="1234" y="1399"/>
                  </a:lnTo>
                  <a:lnTo>
                    <a:pt x="1236" y="1404"/>
                  </a:lnTo>
                  <a:lnTo>
                    <a:pt x="1236" y="1408"/>
                  </a:lnTo>
                  <a:lnTo>
                    <a:pt x="1248" y="1408"/>
                  </a:lnTo>
                  <a:lnTo>
                    <a:pt x="1251" y="1338"/>
                  </a:lnTo>
                  <a:lnTo>
                    <a:pt x="1251" y="1267"/>
                  </a:lnTo>
                  <a:lnTo>
                    <a:pt x="1254" y="1199"/>
                  </a:lnTo>
                  <a:lnTo>
                    <a:pt x="1250" y="1197"/>
                  </a:lnTo>
                  <a:lnTo>
                    <a:pt x="1245" y="1197"/>
                  </a:lnTo>
                  <a:lnTo>
                    <a:pt x="1242" y="1191"/>
                  </a:lnTo>
                  <a:lnTo>
                    <a:pt x="1239" y="1186"/>
                  </a:lnTo>
                  <a:lnTo>
                    <a:pt x="1239" y="1182"/>
                  </a:lnTo>
                  <a:lnTo>
                    <a:pt x="1237" y="1177"/>
                  </a:lnTo>
                  <a:lnTo>
                    <a:pt x="1216" y="1182"/>
                  </a:lnTo>
                  <a:lnTo>
                    <a:pt x="1195" y="1185"/>
                  </a:lnTo>
                  <a:lnTo>
                    <a:pt x="1208" y="1182"/>
                  </a:lnTo>
                  <a:lnTo>
                    <a:pt x="1207" y="1145"/>
                  </a:lnTo>
                  <a:close/>
                  <a:moveTo>
                    <a:pt x="1452" y="1136"/>
                  </a:moveTo>
                  <a:lnTo>
                    <a:pt x="1441" y="1138"/>
                  </a:lnTo>
                  <a:lnTo>
                    <a:pt x="1424" y="1142"/>
                  </a:lnTo>
                  <a:lnTo>
                    <a:pt x="1403" y="1147"/>
                  </a:lnTo>
                  <a:lnTo>
                    <a:pt x="1380" y="1152"/>
                  </a:lnTo>
                  <a:lnTo>
                    <a:pt x="1357" y="1156"/>
                  </a:lnTo>
                  <a:lnTo>
                    <a:pt x="1336" y="1161"/>
                  </a:lnTo>
                  <a:lnTo>
                    <a:pt x="1319" y="1164"/>
                  </a:lnTo>
                  <a:lnTo>
                    <a:pt x="1309" y="1167"/>
                  </a:lnTo>
                  <a:lnTo>
                    <a:pt x="1306" y="1173"/>
                  </a:lnTo>
                  <a:lnTo>
                    <a:pt x="1303" y="1179"/>
                  </a:lnTo>
                  <a:lnTo>
                    <a:pt x="1303" y="1185"/>
                  </a:lnTo>
                  <a:lnTo>
                    <a:pt x="1298" y="1188"/>
                  </a:lnTo>
                  <a:lnTo>
                    <a:pt x="1294" y="1193"/>
                  </a:lnTo>
                  <a:lnTo>
                    <a:pt x="1291" y="1197"/>
                  </a:lnTo>
                  <a:lnTo>
                    <a:pt x="1288" y="1203"/>
                  </a:lnTo>
                  <a:lnTo>
                    <a:pt x="1288" y="1268"/>
                  </a:lnTo>
                  <a:lnTo>
                    <a:pt x="1286" y="1337"/>
                  </a:lnTo>
                  <a:lnTo>
                    <a:pt x="1284" y="1402"/>
                  </a:lnTo>
                  <a:lnTo>
                    <a:pt x="1292" y="1401"/>
                  </a:lnTo>
                  <a:lnTo>
                    <a:pt x="1289" y="1396"/>
                  </a:lnTo>
                  <a:lnTo>
                    <a:pt x="1289" y="1392"/>
                  </a:lnTo>
                  <a:lnTo>
                    <a:pt x="1291" y="1388"/>
                  </a:lnTo>
                  <a:lnTo>
                    <a:pt x="1295" y="1385"/>
                  </a:lnTo>
                  <a:lnTo>
                    <a:pt x="1297" y="1375"/>
                  </a:lnTo>
                  <a:lnTo>
                    <a:pt x="1298" y="1367"/>
                  </a:lnTo>
                  <a:lnTo>
                    <a:pt x="1300" y="1361"/>
                  </a:lnTo>
                  <a:lnTo>
                    <a:pt x="1301" y="1360"/>
                  </a:lnTo>
                  <a:lnTo>
                    <a:pt x="1303" y="1358"/>
                  </a:lnTo>
                  <a:lnTo>
                    <a:pt x="1304" y="1361"/>
                  </a:lnTo>
                  <a:lnTo>
                    <a:pt x="1307" y="1366"/>
                  </a:lnTo>
                  <a:lnTo>
                    <a:pt x="1309" y="1372"/>
                  </a:lnTo>
                  <a:lnTo>
                    <a:pt x="1312" y="1381"/>
                  </a:lnTo>
                  <a:lnTo>
                    <a:pt x="1315" y="1385"/>
                  </a:lnTo>
                  <a:lnTo>
                    <a:pt x="1316" y="1388"/>
                  </a:lnTo>
                  <a:lnTo>
                    <a:pt x="1318" y="1393"/>
                  </a:lnTo>
                  <a:lnTo>
                    <a:pt x="1316" y="1398"/>
                  </a:lnTo>
                  <a:lnTo>
                    <a:pt x="1324" y="1396"/>
                  </a:lnTo>
                  <a:lnTo>
                    <a:pt x="1336" y="1395"/>
                  </a:lnTo>
                  <a:lnTo>
                    <a:pt x="1347" y="1393"/>
                  </a:lnTo>
                  <a:lnTo>
                    <a:pt x="1354" y="1392"/>
                  </a:lnTo>
                  <a:lnTo>
                    <a:pt x="1353" y="1385"/>
                  </a:lnTo>
                  <a:lnTo>
                    <a:pt x="1354" y="1378"/>
                  </a:lnTo>
                  <a:lnTo>
                    <a:pt x="1357" y="1370"/>
                  </a:lnTo>
                  <a:lnTo>
                    <a:pt x="1360" y="1361"/>
                  </a:lnTo>
                  <a:lnTo>
                    <a:pt x="1362" y="1355"/>
                  </a:lnTo>
                  <a:lnTo>
                    <a:pt x="1364" y="1351"/>
                  </a:lnTo>
                  <a:lnTo>
                    <a:pt x="1365" y="1349"/>
                  </a:lnTo>
                  <a:lnTo>
                    <a:pt x="1367" y="1351"/>
                  </a:lnTo>
                  <a:lnTo>
                    <a:pt x="1368" y="1355"/>
                  </a:lnTo>
                  <a:lnTo>
                    <a:pt x="1370" y="1363"/>
                  </a:lnTo>
                  <a:lnTo>
                    <a:pt x="1371" y="1372"/>
                  </a:lnTo>
                  <a:lnTo>
                    <a:pt x="1374" y="1376"/>
                  </a:lnTo>
                  <a:lnTo>
                    <a:pt x="1377" y="1379"/>
                  </a:lnTo>
                  <a:lnTo>
                    <a:pt x="1377" y="1385"/>
                  </a:lnTo>
                  <a:lnTo>
                    <a:pt x="1382" y="1384"/>
                  </a:lnTo>
                  <a:lnTo>
                    <a:pt x="1394" y="1382"/>
                  </a:lnTo>
                  <a:lnTo>
                    <a:pt x="1411" y="1381"/>
                  </a:lnTo>
                  <a:lnTo>
                    <a:pt x="1409" y="1379"/>
                  </a:lnTo>
                  <a:lnTo>
                    <a:pt x="1411" y="1376"/>
                  </a:lnTo>
                  <a:lnTo>
                    <a:pt x="1411" y="1373"/>
                  </a:lnTo>
                  <a:lnTo>
                    <a:pt x="1411" y="1370"/>
                  </a:lnTo>
                  <a:lnTo>
                    <a:pt x="1412" y="1366"/>
                  </a:lnTo>
                  <a:lnTo>
                    <a:pt x="1414" y="1363"/>
                  </a:lnTo>
                  <a:lnTo>
                    <a:pt x="1414" y="1361"/>
                  </a:lnTo>
                  <a:lnTo>
                    <a:pt x="1414" y="1357"/>
                  </a:lnTo>
                  <a:lnTo>
                    <a:pt x="1414" y="1351"/>
                  </a:lnTo>
                  <a:lnTo>
                    <a:pt x="1414" y="1347"/>
                  </a:lnTo>
                  <a:lnTo>
                    <a:pt x="1415" y="1343"/>
                  </a:lnTo>
                  <a:lnTo>
                    <a:pt x="1417" y="1341"/>
                  </a:lnTo>
                  <a:lnTo>
                    <a:pt x="1418" y="1340"/>
                  </a:lnTo>
                  <a:lnTo>
                    <a:pt x="1420" y="1341"/>
                  </a:lnTo>
                  <a:lnTo>
                    <a:pt x="1421" y="1343"/>
                  </a:lnTo>
                  <a:lnTo>
                    <a:pt x="1423" y="1346"/>
                  </a:lnTo>
                  <a:lnTo>
                    <a:pt x="1423" y="1352"/>
                  </a:lnTo>
                  <a:lnTo>
                    <a:pt x="1424" y="1360"/>
                  </a:lnTo>
                  <a:lnTo>
                    <a:pt x="1426" y="1361"/>
                  </a:lnTo>
                  <a:lnTo>
                    <a:pt x="1427" y="1364"/>
                  </a:lnTo>
                  <a:lnTo>
                    <a:pt x="1430" y="1367"/>
                  </a:lnTo>
                  <a:lnTo>
                    <a:pt x="1432" y="1370"/>
                  </a:lnTo>
                  <a:lnTo>
                    <a:pt x="1432" y="1373"/>
                  </a:lnTo>
                  <a:lnTo>
                    <a:pt x="1433" y="1376"/>
                  </a:lnTo>
                  <a:lnTo>
                    <a:pt x="1433" y="1378"/>
                  </a:lnTo>
                  <a:lnTo>
                    <a:pt x="1447" y="1375"/>
                  </a:lnTo>
                  <a:lnTo>
                    <a:pt x="1456" y="1373"/>
                  </a:lnTo>
                  <a:lnTo>
                    <a:pt x="1462" y="1373"/>
                  </a:lnTo>
                  <a:lnTo>
                    <a:pt x="1464" y="1322"/>
                  </a:lnTo>
                  <a:lnTo>
                    <a:pt x="1465" y="1265"/>
                  </a:lnTo>
                  <a:lnTo>
                    <a:pt x="1467" y="1209"/>
                  </a:lnTo>
                  <a:lnTo>
                    <a:pt x="1468" y="1158"/>
                  </a:lnTo>
                  <a:lnTo>
                    <a:pt x="1459" y="1155"/>
                  </a:lnTo>
                  <a:lnTo>
                    <a:pt x="1453" y="1144"/>
                  </a:lnTo>
                  <a:lnTo>
                    <a:pt x="1452" y="1136"/>
                  </a:lnTo>
                  <a:close/>
                  <a:moveTo>
                    <a:pt x="1309" y="1121"/>
                  </a:moveTo>
                  <a:lnTo>
                    <a:pt x="1257" y="1136"/>
                  </a:lnTo>
                  <a:lnTo>
                    <a:pt x="1256" y="1170"/>
                  </a:lnTo>
                  <a:lnTo>
                    <a:pt x="1309" y="1156"/>
                  </a:lnTo>
                  <a:lnTo>
                    <a:pt x="1309" y="1121"/>
                  </a:lnTo>
                  <a:close/>
                  <a:moveTo>
                    <a:pt x="1012" y="1118"/>
                  </a:moveTo>
                  <a:lnTo>
                    <a:pt x="915" y="1142"/>
                  </a:lnTo>
                  <a:lnTo>
                    <a:pt x="973" y="1190"/>
                  </a:lnTo>
                  <a:lnTo>
                    <a:pt x="1066" y="1167"/>
                  </a:lnTo>
                  <a:lnTo>
                    <a:pt x="1012" y="1118"/>
                  </a:lnTo>
                  <a:close/>
                  <a:moveTo>
                    <a:pt x="3232" y="1098"/>
                  </a:moveTo>
                  <a:lnTo>
                    <a:pt x="0" y="1644"/>
                  </a:lnTo>
                  <a:lnTo>
                    <a:pt x="0" y="1697"/>
                  </a:lnTo>
                  <a:lnTo>
                    <a:pt x="3227" y="1223"/>
                  </a:lnTo>
                  <a:lnTo>
                    <a:pt x="4139" y="1293"/>
                  </a:lnTo>
                  <a:lnTo>
                    <a:pt x="4145" y="1174"/>
                  </a:lnTo>
                  <a:lnTo>
                    <a:pt x="3232" y="1098"/>
                  </a:lnTo>
                  <a:close/>
                  <a:moveTo>
                    <a:pt x="1409" y="1095"/>
                  </a:moveTo>
                  <a:lnTo>
                    <a:pt x="1357" y="1111"/>
                  </a:lnTo>
                  <a:lnTo>
                    <a:pt x="1357" y="1145"/>
                  </a:lnTo>
                  <a:lnTo>
                    <a:pt x="1411" y="1132"/>
                  </a:lnTo>
                  <a:lnTo>
                    <a:pt x="1409" y="1095"/>
                  </a:lnTo>
                  <a:close/>
                  <a:moveTo>
                    <a:pt x="1623" y="1091"/>
                  </a:moveTo>
                  <a:lnTo>
                    <a:pt x="1610" y="1094"/>
                  </a:lnTo>
                  <a:lnTo>
                    <a:pt x="1588" y="1097"/>
                  </a:lnTo>
                  <a:lnTo>
                    <a:pt x="1566" y="1101"/>
                  </a:lnTo>
                  <a:lnTo>
                    <a:pt x="1546" y="1104"/>
                  </a:lnTo>
                  <a:lnTo>
                    <a:pt x="1531" y="1107"/>
                  </a:lnTo>
                  <a:lnTo>
                    <a:pt x="1528" y="1114"/>
                  </a:lnTo>
                  <a:lnTo>
                    <a:pt x="1525" y="1120"/>
                  </a:lnTo>
                  <a:lnTo>
                    <a:pt x="1525" y="1126"/>
                  </a:lnTo>
                  <a:lnTo>
                    <a:pt x="1520" y="1129"/>
                  </a:lnTo>
                  <a:lnTo>
                    <a:pt x="1516" y="1133"/>
                  </a:lnTo>
                  <a:lnTo>
                    <a:pt x="1512" y="1139"/>
                  </a:lnTo>
                  <a:lnTo>
                    <a:pt x="1509" y="1145"/>
                  </a:lnTo>
                  <a:lnTo>
                    <a:pt x="1509" y="1185"/>
                  </a:lnTo>
                  <a:lnTo>
                    <a:pt x="1508" y="1231"/>
                  </a:lnTo>
                  <a:lnTo>
                    <a:pt x="1508" y="1278"/>
                  </a:lnTo>
                  <a:lnTo>
                    <a:pt x="1506" y="1323"/>
                  </a:lnTo>
                  <a:lnTo>
                    <a:pt x="1505" y="1364"/>
                  </a:lnTo>
                  <a:lnTo>
                    <a:pt x="1512" y="1363"/>
                  </a:lnTo>
                  <a:lnTo>
                    <a:pt x="1511" y="1358"/>
                  </a:lnTo>
                  <a:lnTo>
                    <a:pt x="1511" y="1355"/>
                  </a:lnTo>
                  <a:lnTo>
                    <a:pt x="1512" y="1351"/>
                  </a:lnTo>
                  <a:lnTo>
                    <a:pt x="1517" y="1347"/>
                  </a:lnTo>
                  <a:lnTo>
                    <a:pt x="1519" y="1337"/>
                  </a:lnTo>
                  <a:lnTo>
                    <a:pt x="1520" y="1329"/>
                  </a:lnTo>
                  <a:lnTo>
                    <a:pt x="1522" y="1325"/>
                  </a:lnTo>
                  <a:lnTo>
                    <a:pt x="1523" y="1322"/>
                  </a:lnTo>
                  <a:lnTo>
                    <a:pt x="1525" y="1322"/>
                  </a:lnTo>
                  <a:lnTo>
                    <a:pt x="1526" y="1323"/>
                  </a:lnTo>
                  <a:lnTo>
                    <a:pt x="1529" y="1328"/>
                  </a:lnTo>
                  <a:lnTo>
                    <a:pt x="1531" y="1334"/>
                  </a:lnTo>
                  <a:lnTo>
                    <a:pt x="1532" y="1344"/>
                  </a:lnTo>
                  <a:lnTo>
                    <a:pt x="1537" y="1347"/>
                  </a:lnTo>
                  <a:lnTo>
                    <a:pt x="1538" y="1351"/>
                  </a:lnTo>
                  <a:lnTo>
                    <a:pt x="1538" y="1355"/>
                  </a:lnTo>
                  <a:lnTo>
                    <a:pt x="1538" y="1360"/>
                  </a:lnTo>
                  <a:lnTo>
                    <a:pt x="1544" y="1358"/>
                  </a:lnTo>
                  <a:lnTo>
                    <a:pt x="1555" y="1357"/>
                  </a:lnTo>
                  <a:lnTo>
                    <a:pt x="1569" y="1354"/>
                  </a:lnTo>
                  <a:lnTo>
                    <a:pt x="1582" y="1352"/>
                  </a:lnTo>
                  <a:lnTo>
                    <a:pt x="1593" y="1349"/>
                  </a:lnTo>
                  <a:lnTo>
                    <a:pt x="1599" y="1349"/>
                  </a:lnTo>
                  <a:lnTo>
                    <a:pt x="1599" y="1341"/>
                  </a:lnTo>
                  <a:lnTo>
                    <a:pt x="1599" y="1334"/>
                  </a:lnTo>
                  <a:lnTo>
                    <a:pt x="1604" y="1328"/>
                  </a:lnTo>
                  <a:lnTo>
                    <a:pt x="1605" y="1317"/>
                  </a:lnTo>
                  <a:lnTo>
                    <a:pt x="1607" y="1311"/>
                  </a:lnTo>
                  <a:lnTo>
                    <a:pt x="1608" y="1306"/>
                  </a:lnTo>
                  <a:lnTo>
                    <a:pt x="1610" y="1305"/>
                  </a:lnTo>
                  <a:lnTo>
                    <a:pt x="1611" y="1306"/>
                  </a:lnTo>
                  <a:lnTo>
                    <a:pt x="1613" y="1311"/>
                  </a:lnTo>
                  <a:lnTo>
                    <a:pt x="1614" y="1319"/>
                  </a:lnTo>
                  <a:lnTo>
                    <a:pt x="1617" y="1328"/>
                  </a:lnTo>
                  <a:lnTo>
                    <a:pt x="1620" y="1332"/>
                  </a:lnTo>
                  <a:lnTo>
                    <a:pt x="1622" y="1337"/>
                  </a:lnTo>
                  <a:lnTo>
                    <a:pt x="1622" y="1341"/>
                  </a:lnTo>
                  <a:lnTo>
                    <a:pt x="1628" y="1341"/>
                  </a:lnTo>
                  <a:lnTo>
                    <a:pt x="1634" y="1341"/>
                  </a:lnTo>
                  <a:lnTo>
                    <a:pt x="1636" y="1299"/>
                  </a:lnTo>
                  <a:lnTo>
                    <a:pt x="1637" y="1250"/>
                  </a:lnTo>
                  <a:lnTo>
                    <a:pt x="1637" y="1202"/>
                  </a:lnTo>
                  <a:lnTo>
                    <a:pt x="1639" y="1155"/>
                  </a:lnTo>
                  <a:lnTo>
                    <a:pt x="1640" y="1111"/>
                  </a:lnTo>
                  <a:lnTo>
                    <a:pt x="1636" y="1111"/>
                  </a:lnTo>
                  <a:lnTo>
                    <a:pt x="1631" y="1109"/>
                  </a:lnTo>
                  <a:lnTo>
                    <a:pt x="1628" y="1104"/>
                  </a:lnTo>
                  <a:lnTo>
                    <a:pt x="1625" y="1098"/>
                  </a:lnTo>
                  <a:lnTo>
                    <a:pt x="1625" y="1094"/>
                  </a:lnTo>
                  <a:lnTo>
                    <a:pt x="1623" y="1091"/>
                  </a:lnTo>
                  <a:close/>
                  <a:moveTo>
                    <a:pt x="1132" y="1088"/>
                  </a:moveTo>
                  <a:lnTo>
                    <a:pt x="1035" y="1112"/>
                  </a:lnTo>
                  <a:lnTo>
                    <a:pt x="1093" y="1159"/>
                  </a:lnTo>
                  <a:lnTo>
                    <a:pt x="1186" y="1135"/>
                  </a:lnTo>
                  <a:lnTo>
                    <a:pt x="1132" y="1088"/>
                  </a:lnTo>
                  <a:close/>
                  <a:moveTo>
                    <a:pt x="1511" y="1071"/>
                  </a:moveTo>
                  <a:lnTo>
                    <a:pt x="1459" y="1086"/>
                  </a:lnTo>
                  <a:lnTo>
                    <a:pt x="1458" y="1120"/>
                  </a:lnTo>
                  <a:lnTo>
                    <a:pt x="1511" y="1107"/>
                  </a:lnTo>
                  <a:lnTo>
                    <a:pt x="1511" y="1071"/>
                  </a:lnTo>
                  <a:close/>
                  <a:moveTo>
                    <a:pt x="1254" y="1056"/>
                  </a:moveTo>
                  <a:lnTo>
                    <a:pt x="1157" y="1080"/>
                  </a:lnTo>
                  <a:lnTo>
                    <a:pt x="1215" y="1127"/>
                  </a:lnTo>
                  <a:lnTo>
                    <a:pt x="1307" y="1104"/>
                  </a:lnTo>
                  <a:lnTo>
                    <a:pt x="1254" y="1056"/>
                  </a:lnTo>
                  <a:close/>
                  <a:moveTo>
                    <a:pt x="1806" y="1050"/>
                  </a:moveTo>
                  <a:lnTo>
                    <a:pt x="1791" y="1054"/>
                  </a:lnTo>
                  <a:lnTo>
                    <a:pt x="1772" y="1059"/>
                  </a:lnTo>
                  <a:lnTo>
                    <a:pt x="1751" y="1063"/>
                  </a:lnTo>
                  <a:lnTo>
                    <a:pt x="1733" y="1068"/>
                  </a:lnTo>
                  <a:lnTo>
                    <a:pt x="1718" y="1071"/>
                  </a:lnTo>
                  <a:lnTo>
                    <a:pt x="1715" y="1077"/>
                  </a:lnTo>
                  <a:lnTo>
                    <a:pt x="1712" y="1083"/>
                  </a:lnTo>
                  <a:lnTo>
                    <a:pt x="1712" y="1089"/>
                  </a:lnTo>
                  <a:lnTo>
                    <a:pt x="1704" y="1092"/>
                  </a:lnTo>
                  <a:lnTo>
                    <a:pt x="1695" y="1098"/>
                  </a:lnTo>
                  <a:lnTo>
                    <a:pt x="1686" y="1104"/>
                  </a:lnTo>
                  <a:lnTo>
                    <a:pt x="1681" y="1112"/>
                  </a:lnTo>
                  <a:lnTo>
                    <a:pt x="1680" y="1153"/>
                  </a:lnTo>
                  <a:lnTo>
                    <a:pt x="1678" y="1200"/>
                  </a:lnTo>
                  <a:lnTo>
                    <a:pt x="1678" y="1249"/>
                  </a:lnTo>
                  <a:lnTo>
                    <a:pt x="1677" y="1296"/>
                  </a:lnTo>
                  <a:lnTo>
                    <a:pt x="1675" y="1337"/>
                  </a:lnTo>
                  <a:lnTo>
                    <a:pt x="1677" y="1337"/>
                  </a:lnTo>
                  <a:lnTo>
                    <a:pt x="1681" y="1335"/>
                  </a:lnTo>
                  <a:lnTo>
                    <a:pt x="1684" y="1335"/>
                  </a:lnTo>
                  <a:lnTo>
                    <a:pt x="1689" y="1334"/>
                  </a:lnTo>
                  <a:lnTo>
                    <a:pt x="1693" y="1332"/>
                  </a:lnTo>
                  <a:lnTo>
                    <a:pt x="1696" y="1332"/>
                  </a:lnTo>
                  <a:lnTo>
                    <a:pt x="1699" y="1332"/>
                  </a:lnTo>
                  <a:lnTo>
                    <a:pt x="1698" y="1329"/>
                  </a:lnTo>
                  <a:lnTo>
                    <a:pt x="1696" y="1325"/>
                  </a:lnTo>
                  <a:lnTo>
                    <a:pt x="1696" y="1320"/>
                  </a:lnTo>
                  <a:lnTo>
                    <a:pt x="1698" y="1317"/>
                  </a:lnTo>
                  <a:lnTo>
                    <a:pt x="1701" y="1313"/>
                  </a:lnTo>
                  <a:lnTo>
                    <a:pt x="1704" y="1311"/>
                  </a:lnTo>
                  <a:lnTo>
                    <a:pt x="1706" y="1300"/>
                  </a:lnTo>
                  <a:lnTo>
                    <a:pt x="1707" y="1293"/>
                  </a:lnTo>
                  <a:lnTo>
                    <a:pt x="1709" y="1287"/>
                  </a:lnTo>
                  <a:lnTo>
                    <a:pt x="1710" y="1284"/>
                  </a:lnTo>
                  <a:lnTo>
                    <a:pt x="1712" y="1284"/>
                  </a:lnTo>
                  <a:lnTo>
                    <a:pt x="1713" y="1287"/>
                  </a:lnTo>
                  <a:lnTo>
                    <a:pt x="1716" y="1291"/>
                  </a:lnTo>
                  <a:lnTo>
                    <a:pt x="1718" y="1297"/>
                  </a:lnTo>
                  <a:lnTo>
                    <a:pt x="1719" y="1306"/>
                  </a:lnTo>
                  <a:lnTo>
                    <a:pt x="1724" y="1310"/>
                  </a:lnTo>
                  <a:lnTo>
                    <a:pt x="1725" y="1314"/>
                  </a:lnTo>
                  <a:lnTo>
                    <a:pt x="1727" y="1320"/>
                  </a:lnTo>
                  <a:lnTo>
                    <a:pt x="1727" y="1325"/>
                  </a:lnTo>
                  <a:lnTo>
                    <a:pt x="1725" y="1329"/>
                  </a:lnTo>
                  <a:lnTo>
                    <a:pt x="1731" y="1328"/>
                  </a:lnTo>
                  <a:lnTo>
                    <a:pt x="1742" y="1325"/>
                  </a:lnTo>
                  <a:lnTo>
                    <a:pt x="1754" y="1323"/>
                  </a:lnTo>
                  <a:lnTo>
                    <a:pt x="1765" y="1320"/>
                  </a:lnTo>
                  <a:lnTo>
                    <a:pt x="1771" y="1319"/>
                  </a:lnTo>
                  <a:lnTo>
                    <a:pt x="1769" y="1311"/>
                  </a:lnTo>
                  <a:lnTo>
                    <a:pt x="1771" y="1305"/>
                  </a:lnTo>
                  <a:lnTo>
                    <a:pt x="1774" y="1297"/>
                  </a:lnTo>
                  <a:lnTo>
                    <a:pt x="1775" y="1288"/>
                  </a:lnTo>
                  <a:lnTo>
                    <a:pt x="1777" y="1281"/>
                  </a:lnTo>
                  <a:lnTo>
                    <a:pt x="1780" y="1278"/>
                  </a:lnTo>
                  <a:lnTo>
                    <a:pt x="1782" y="1276"/>
                  </a:lnTo>
                  <a:lnTo>
                    <a:pt x="1783" y="1278"/>
                  </a:lnTo>
                  <a:lnTo>
                    <a:pt x="1785" y="1282"/>
                  </a:lnTo>
                  <a:lnTo>
                    <a:pt x="1786" y="1288"/>
                  </a:lnTo>
                  <a:lnTo>
                    <a:pt x="1788" y="1299"/>
                  </a:lnTo>
                  <a:lnTo>
                    <a:pt x="1791" y="1302"/>
                  </a:lnTo>
                  <a:lnTo>
                    <a:pt x="1792" y="1306"/>
                  </a:lnTo>
                  <a:lnTo>
                    <a:pt x="1792" y="1313"/>
                  </a:lnTo>
                  <a:lnTo>
                    <a:pt x="1800" y="1311"/>
                  </a:lnTo>
                  <a:lnTo>
                    <a:pt x="1810" y="1308"/>
                  </a:lnTo>
                  <a:lnTo>
                    <a:pt x="1818" y="1308"/>
                  </a:lnTo>
                  <a:lnTo>
                    <a:pt x="1820" y="1264"/>
                  </a:lnTo>
                  <a:lnTo>
                    <a:pt x="1821" y="1217"/>
                  </a:lnTo>
                  <a:lnTo>
                    <a:pt x="1821" y="1168"/>
                  </a:lnTo>
                  <a:lnTo>
                    <a:pt x="1823" y="1121"/>
                  </a:lnTo>
                  <a:lnTo>
                    <a:pt x="1824" y="1079"/>
                  </a:lnTo>
                  <a:lnTo>
                    <a:pt x="1815" y="1076"/>
                  </a:lnTo>
                  <a:lnTo>
                    <a:pt x="1809" y="1065"/>
                  </a:lnTo>
                  <a:lnTo>
                    <a:pt x="1809" y="1063"/>
                  </a:lnTo>
                  <a:lnTo>
                    <a:pt x="1807" y="1059"/>
                  </a:lnTo>
                  <a:lnTo>
                    <a:pt x="1806" y="1056"/>
                  </a:lnTo>
                  <a:lnTo>
                    <a:pt x="1806" y="1053"/>
                  </a:lnTo>
                  <a:lnTo>
                    <a:pt x="1806" y="1050"/>
                  </a:lnTo>
                  <a:close/>
                  <a:moveTo>
                    <a:pt x="1611" y="1045"/>
                  </a:moveTo>
                  <a:lnTo>
                    <a:pt x="1560" y="1062"/>
                  </a:lnTo>
                  <a:lnTo>
                    <a:pt x="1560" y="1095"/>
                  </a:lnTo>
                  <a:lnTo>
                    <a:pt x="1613" y="1082"/>
                  </a:lnTo>
                  <a:lnTo>
                    <a:pt x="1611" y="1045"/>
                  </a:lnTo>
                  <a:close/>
                  <a:moveTo>
                    <a:pt x="1376" y="1024"/>
                  </a:moveTo>
                  <a:lnTo>
                    <a:pt x="1278" y="1050"/>
                  </a:lnTo>
                  <a:lnTo>
                    <a:pt x="1336" y="1097"/>
                  </a:lnTo>
                  <a:lnTo>
                    <a:pt x="1429" y="1074"/>
                  </a:lnTo>
                  <a:lnTo>
                    <a:pt x="1376" y="1024"/>
                  </a:lnTo>
                  <a:close/>
                  <a:moveTo>
                    <a:pt x="1713" y="1021"/>
                  </a:moveTo>
                  <a:lnTo>
                    <a:pt x="1661" y="1036"/>
                  </a:lnTo>
                  <a:lnTo>
                    <a:pt x="1660" y="1070"/>
                  </a:lnTo>
                  <a:lnTo>
                    <a:pt x="1713" y="1057"/>
                  </a:lnTo>
                  <a:lnTo>
                    <a:pt x="1713" y="1021"/>
                  </a:lnTo>
                  <a:close/>
                  <a:moveTo>
                    <a:pt x="1999" y="1006"/>
                  </a:moveTo>
                  <a:lnTo>
                    <a:pt x="1987" y="1009"/>
                  </a:lnTo>
                  <a:lnTo>
                    <a:pt x="1968" y="1012"/>
                  </a:lnTo>
                  <a:lnTo>
                    <a:pt x="1949" y="1016"/>
                  </a:lnTo>
                  <a:lnTo>
                    <a:pt x="1929" y="1021"/>
                  </a:lnTo>
                  <a:lnTo>
                    <a:pt x="1911" y="1025"/>
                  </a:lnTo>
                  <a:lnTo>
                    <a:pt x="1899" y="1027"/>
                  </a:lnTo>
                  <a:lnTo>
                    <a:pt x="1894" y="1033"/>
                  </a:lnTo>
                  <a:lnTo>
                    <a:pt x="1892" y="1039"/>
                  </a:lnTo>
                  <a:lnTo>
                    <a:pt x="1891" y="1045"/>
                  </a:lnTo>
                  <a:lnTo>
                    <a:pt x="1883" y="1050"/>
                  </a:lnTo>
                  <a:lnTo>
                    <a:pt x="1874" y="1054"/>
                  </a:lnTo>
                  <a:lnTo>
                    <a:pt x="1865" y="1062"/>
                  </a:lnTo>
                  <a:lnTo>
                    <a:pt x="1861" y="1068"/>
                  </a:lnTo>
                  <a:lnTo>
                    <a:pt x="1861" y="1103"/>
                  </a:lnTo>
                  <a:lnTo>
                    <a:pt x="1859" y="1142"/>
                  </a:lnTo>
                  <a:lnTo>
                    <a:pt x="1859" y="1186"/>
                  </a:lnTo>
                  <a:lnTo>
                    <a:pt x="1859" y="1229"/>
                  </a:lnTo>
                  <a:lnTo>
                    <a:pt x="1858" y="1270"/>
                  </a:lnTo>
                  <a:lnTo>
                    <a:pt x="1858" y="1305"/>
                  </a:lnTo>
                  <a:lnTo>
                    <a:pt x="1859" y="1303"/>
                  </a:lnTo>
                  <a:lnTo>
                    <a:pt x="1862" y="1303"/>
                  </a:lnTo>
                  <a:lnTo>
                    <a:pt x="1867" y="1302"/>
                  </a:lnTo>
                  <a:lnTo>
                    <a:pt x="1871" y="1300"/>
                  </a:lnTo>
                  <a:lnTo>
                    <a:pt x="1876" y="1300"/>
                  </a:lnTo>
                  <a:lnTo>
                    <a:pt x="1879" y="1299"/>
                  </a:lnTo>
                  <a:lnTo>
                    <a:pt x="1882" y="1299"/>
                  </a:lnTo>
                  <a:lnTo>
                    <a:pt x="1879" y="1296"/>
                  </a:lnTo>
                  <a:lnTo>
                    <a:pt x="1879" y="1293"/>
                  </a:lnTo>
                  <a:lnTo>
                    <a:pt x="1879" y="1288"/>
                  </a:lnTo>
                  <a:lnTo>
                    <a:pt x="1880" y="1284"/>
                  </a:lnTo>
                  <a:lnTo>
                    <a:pt x="1883" y="1281"/>
                  </a:lnTo>
                  <a:lnTo>
                    <a:pt x="1886" y="1278"/>
                  </a:lnTo>
                  <a:lnTo>
                    <a:pt x="1888" y="1267"/>
                  </a:lnTo>
                  <a:lnTo>
                    <a:pt x="1889" y="1259"/>
                  </a:lnTo>
                  <a:lnTo>
                    <a:pt x="1891" y="1255"/>
                  </a:lnTo>
                  <a:lnTo>
                    <a:pt x="1892" y="1252"/>
                  </a:lnTo>
                  <a:lnTo>
                    <a:pt x="1894" y="1252"/>
                  </a:lnTo>
                  <a:lnTo>
                    <a:pt x="1896" y="1253"/>
                  </a:lnTo>
                  <a:lnTo>
                    <a:pt x="1899" y="1258"/>
                  </a:lnTo>
                  <a:lnTo>
                    <a:pt x="1900" y="1264"/>
                  </a:lnTo>
                  <a:lnTo>
                    <a:pt x="1902" y="1275"/>
                  </a:lnTo>
                  <a:lnTo>
                    <a:pt x="1905" y="1278"/>
                  </a:lnTo>
                  <a:lnTo>
                    <a:pt x="1908" y="1282"/>
                  </a:lnTo>
                  <a:lnTo>
                    <a:pt x="1908" y="1287"/>
                  </a:lnTo>
                  <a:lnTo>
                    <a:pt x="1908" y="1291"/>
                  </a:lnTo>
                  <a:lnTo>
                    <a:pt x="1908" y="1296"/>
                  </a:lnTo>
                  <a:lnTo>
                    <a:pt x="1914" y="1294"/>
                  </a:lnTo>
                  <a:lnTo>
                    <a:pt x="1924" y="1293"/>
                  </a:lnTo>
                  <a:lnTo>
                    <a:pt x="1937" y="1290"/>
                  </a:lnTo>
                  <a:lnTo>
                    <a:pt x="1946" y="1288"/>
                  </a:lnTo>
                  <a:lnTo>
                    <a:pt x="1953" y="1287"/>
                  </a:lnTo>
                  <a:lnTo>
                    <a:pt x="1952" y="1279"/>
                  </a:lnTo>
                  <a:lnTo>
                    <a:pt x="1953" y="1272"/>
                  </a:lnTo>
                  <a:lnTo>
                    <a:pt x="1956" y="1265"/>
                  </a:lnTo>
                  <a:lnTo>
                    <a:pt x="1958" y="1255"/>
                  </a:lnTo>
                  <a:lnTo>
                    <a:pt x="1959" y="1249"/>
                  </a:lnTo>
                  <a:lnTo>
                    <a:pt x="1961" y="1244"/>
                  </a:lnTo>
                  <a:lnTo>
                    <a:pt x="1962" y="1243"/>
                  </a:lnTo>
                  <a:lnTo>
                    <a:pt x="1965" y="1244"/>
                  </a:lnTo>
                  <a:lnTo>
                    <a:pt x="1967" y="1249"/>
                  </a:lnTo>
                  <a:lnTo>
                    <a:pt x="1968" y="1256"/>
                  </a:lnTo>
                  <a:lnTo>
                    <a:pt x="1970" y="1265"/>
                  </a:lnTo>
                  <a:lnTo>
                    <a:pt x="1973" y="1270"/>
                  </a:lnTo>
                  <a:lnTo>
                    <a:pt x="1975" y="1275"/>
                  </a:lnTo>
                  <a:lnTo>
                    <a:pt x="1975" y="1279"/>
                  </a:lnTo>
                  <a:lnTo>
                    <a:pt x="1982" y="1278"/>
                  </a:lnTo>
                  <a:lnTo>
                    <a:pt x="1994" y="1276"/>
                  </a:lnTo>
                  <a:lnTo>
                    <a:pt x="2006" y="1275"/>
                  </a:lnTo>
                  <a:lnTo>
                    <a:pt x="2014" y="1273"/>
                  </a:lnTo>
                  <a:lnTo>
                    <a:pt x="2016" y="1238"/>
                  </a:lnTo>
                  <a:lnTo>
                    <a:pt x="2016" y="1197"/>
                  </a:lnTo>
                  <a:lnTo>
                    <a:pt x="2016" y="1153"/>
                  </a:lnTo>
                  <a:lnTo>
                    <a:pt x="2016" y="1111"/>
                  </a:lnTo>
                  <a:lnTo>
                    <a:pt x="2017" y="1070"/>
                  </a:lnTo>
                  <a:lnTo>
                    <a:pt x="2017" y="1033"/>
                  </a:lnTo>
                  <a:lnTo>
                    <a:pt x="2010" y="1032"/>
                  </a:lnTo>
                  <a:lnTo>
                    <a:pt x="2003" y="1021"/>
                  </a:lnTo>
                  <a:lnTo>
                    <a:pt x="2003" y="1018"/>
                  </a:lnTo>
                  <a:lnTo>
                    <a:pt x="2002" y="1015"/>
                  </a:lnTo>
                  <a:lnTo>
                    <a:pt x="2000" y="1012"/>
                  </a:lnTo>
                  <a:lnTo>
                    <a:pt x="2000" y="1009"/>
                  </a:lnTo>
                  <a:lnTo>
                    <a:pt x="1999" y="1006"/>
                  </a:lnTo>
                  <a:close/>
                  <a:moveTo>
                    <a:pt x="1813" y="997"/>
                  </a:moveTo>
                  <a:lnTo>
                    <a:pt x="1762" y="1012"/>
                  </a:lnTo>
                  <a:lnTo>
                    <a:pt x="1762" y="1045"/>
                  </a:lnTo>
                  <a:lnTo>
                    <a:pt x="1815" y="1032"/>
                  </a:lnTo>
                  <a:lnTo>
                    <a:pt x="1813" y="997"/>
                  </a:lnTo>
                  <a:close/>
                  <a:moveTo>
                    <a:pt x="1496" y="994"/>
                  </a:moveTo>
                  <a:lnTo>
                    <a:pt x="1398" y="1018"/>
                  </a:lnTo>
                  <a:lnTo>
                    <a:pt x="1458" y="1065"/>
                  </a:lnTo>
                  <a:lnTo>
                    <a:pt x="1550" y="1042"/>
                  </a:lnTo>
                  <a:lnTo>
                    <a:pt x="1496" y="994"/>
                  </a:lnTo>
                  <a:close/>
                  <a:moveTo>
                    <a:pt x="1017" y="971"/>
                  </a:moveTo>
                  <a:lnTo>
                    <a:pt x="965" y="989"/>
                  </a:lnTo>
                  <a:lnTo>
                    <a:pt x="964" y="1022"/>
                  </a:lnTo>
                  <a:lnTo>
                    <a:pt x="1017" y="1007"/>
                  </a:lnTo>
                  <a:lnTo>
                    <a:pt x="1017" y="971"/>
                  </a:lnTo>
                  <a:close/>
                  <a:moveTo>
                    <a:pt x="1915" y="971"/>
                  </a:moveTo>
                  <a:lnTo>
                    <a:pt x="1864" y="986"/>
                  </a:lnTo>
                  <a:lnTo>
                    <a:pt x="1862" y="1019"/>
                  </a:lnTo>
                  <a:lnTo>
                    <a:pt x="1915" y="1007"/>
                  </a:lnTo>
                  <a:lnTo>
                    <a:pt x="1915" y="971"/>
                  </a:lnTo>
                  <a:close/>
                  <a:moveTo>
                    <a:pt x="1617" y="962"/>
                  </a:moveTo>
                  <a:lnTo>
                    <a:pt x="1520" y="986"/>
                  </a:lnTo>
                  <a:lnTo>
                    <a:pt x="1578" y="1035"/>
                  </a:lnTo>
                  <a:lnTo>
                    <a:pt x="1672" y="1010"/>
                  </a:lnTo>
                  <a:lnTo>
                    <a:pt x="1617" y="962"/>
                  </a:lnTo>
                  <a:close/>
                  <a:moveTo>
                    <a:pt x="2450" y="960"/>
                  </a:moveTo>
                  <a:lnTo>
                    <a:pt x="2450" y="1199"/>
                  </a:lnTo>
                  <a:lnTo>
                    <a:pt x="2478" y="1194"/>
                  </a:lnTo>
                  <a:lnTo>
                    <a:pt x="2476" y="1185"/>
                  </a:lnTo>
                  <a:lnTo>
                    <a:pt x="2479" y="1176"/>
                  </a:lnTo>
                  <a:lnTo>
                    <a:pt x="2485" y="1168"/>
                  </a:lnTo>
                  <a:lnTo>
                    <a:pt x="2487" y="1156"/>
                  </a:lnTo>
                  <a:lnTo>
                    <a:pt x="2490" y="1147"/>
                  </a:lnTo>
                  <a:lnTo>
                    <a:pt x="2491" y="1141"/>
                  </a:lnTo>
                  <a:lnTo>
                    <a:pt x="2493" y="1136"/>
                  </a:lnTo>
                  <a:lnTo>
                    <a:pt x="2494" y="1135"/>
                  </a:lnTo>
                  <a:lnTo>
                    <a:pt x="2497" y="1135"/>
                  </a:lnTo>
                  <a:lnTo>
                    <a:pt x="2499" y="1139"/>
                  </a:lnTo>
                  <a:lnTo>
                    <a:pt x="2502" y="1144"/>
                  </a:lnTo>
                  <a:lnTo>
                    <a:pt x="2504" y="1153"/>
                  </a:lnTo>
                  <a:lnTo>
                    <a:pt x="2507" y="1164"/>
                  </a:lnTo>
                  <a:lnTo>
                    <a:pt x="2510" y="1168"/>
                  </a:lnTo>
                  <a:lnTo>
                    <a:pt x="2513" y="1173"/>
                  </a:lnTo>
                  <a:lnTo>
                    <a:pt x="2514" y="1177"/>
                  </a:lnTo>
                  <a:lnTo>
                    <a:pt x="2516" y="1183"/>
                  </a:lnTo>
                  <a:lnTo>
                    <a:pt x="2514" y="1188"/>
                  </a:lnTo>
                  <a:lnTo>
                    <a:pt x="2587" y="1176"/>
                  </a:lnTo>
                  <a:lnTo>
                    <a:pt x="2586" y="1167"/>
                  </a:lnTo>
                  <a:lnTo>
                    <a:pt x="2589" y="1158"/>
                  </a:lnTo>
                  <a:lnTo>
                    <a:pt x="2595" y="1150"/>
                  </a:lnTo>
                  <a:lnTo>
                    <a:pt x="2596" y="1138"/>
                  </a:lnTo>
                  <a:lnTo>
                    <a:pt x="2598" y="1129"/>
                  </a:lnTo>
                  <a:lnTo>
                    <a:pt x="2601" y="1123"/>
                  </a:lnTo>
                  <a:lnTo>
                    <a:pt x="2602" y="1118"/>
                  </a:lnTo>
                  <a:lnTo>
                    <a:pt x="2604" y="1117"/>
                  </a:lnTo>
                  <a:lnTo>
                    <a:pt x="2607" y="1117"/>
                  </a:lnTo>
                  <a:lnTo>
                    <a:pt x="2608" y="1121"/>
                  </a:lnTo>
                  <a:lnTo>
                    <a:pt x="2611" y="1127"/>
                  </a:lnTo>
                  <a:lnTo>
                    <a:pt x="2613" y="1135"/>
                  </a:lnTo>
                  <a:lnTo>
                    <a:pt x="2616" y="1145"/>
                  </a:lnTo>
                  <a:lnTo>
                    <a:pt x="2619" y="1150"/>
                  </a:lnTo>
                  <a:lnTo>
                    <a:pt x="2622" y="1155"/>
                  </a:lnTo>
                  <a:lnTo>
                    <a:pt x="2624" y="1159"/>
                  </a:lnTo>
                  <a:lnTo>
                    <a:pt x="2624" y="1164"/>
                  </a:lnTo>
                  <a:lnTo>
                    <a:pt x="2624" y="1170"/>
                  </a:lnTo>
                  <a:lnTo>
                    <a:pt x="2697" y="1158"/>
                  </a:lnTo>
                  <a:lnTo>
                    <a:pt x="2695" y="1149"/>
                  </a:lnTo>
                  <a:lnTo>
                    <a:pt x="2698" y="1139"/>
                  </a:lnTo>
                  <a:lnTo>
                    <a:pt x="2704" y="1132"/>
                  </a:lnTo>
                  <a:lnTo>
                    <a:pt x="2706" y="1121"/>
                  </a:lnTo>
                  <a:lnTo>
                    <a:pt x="2707" y="1111"/>
                  </a:lnTo>
                  <a:lnTo>
                    <a:pt x="2710" y="1104"/>
                  </a:lnTo>
                  <a:lnTo>
                    <a:pt x="2712" y="1100"/>
                  </a:lnTo>
                  <a:lnTo>
                    <a:pt x="2713" y="1098"/>
                  </a:lnTo>
                  <a:lnTo>
                    <a:pt x="2716" y="1098"/>
                  </a:lnTo>
                  <a:lnTo>
                    <a:pt x="2718" y="1103"/>
                  </a:lnTo>
                  <a:lnTo>
                    <a:pt x="2721" y="1109"/>
                  </a:lnTo>
                  <a:lnTo>
                    <a:pt x="2722" y="1117"/>
                  </a:lnTo>
                  <a:lnTo>
                    <a:pt x="2725" y="1127"/>
                  </a:lnTo>
                  <a:lnTo>
                    <a:pt x="2728" y="1132"/>
                  </a:lnTo>
                  <a:lnTo>
                    <a:pt x="2732" y="1136"/>
                  </a:lnTo>
                  <a:lnTo>
                    <a:pt x="2733" y="1141"/>
                  </a:lnTo>
                  <a:lnTo>
                    <a:pt x="2733" y="1145"/>
                  </a:lnTo>
                  <a:lnTo>
                    <a:pt x="2733" y="1152"/>
                  </a:lnTo>
                  <a:lnTo>
                    <a:pt x="2806" y="1139"/>
                  </a:lnTo>
                  <a:lnTo>
                    <a:pt x="2804" y="1130"/>
                  </a:lnTo>
                  <a:lnTo>
                    <a:pt x="2808" y="1121"/>
                  </a:lnTo>
                  <a:lnTo>
                    <a:pt x="2814" y="1114"/>
                  </a:lnTo>
                  <a:lnTo>
                    <a:pt x="2815" y="1103"/>
                  </a:lnTo>
                  <a:lnTo>
                    <a:pt x="2817" y="1092"/>
                  </a:lnTo>
                  <a:lnTo>
                    <a:pt x="2820" y="1086"/>
                  </a:lnTo>
                  <a:lnTo>
                    <a:pt x="2821" y="1082"/>
                  </a:lnTo>
                  <a:lnTo>
                    <a:pt x="2823" y="1080"/>
                  </a:lnTo>
                  <a:lnTo>
                    <a:pt x="2826" y="1080"/>
                  </a:lnTo>
                  <a:lnTo>
                    <a:pt x="2827" y="1085"/>
                  </a:lnTo>
                  <a:lnTo>
                    <a:pt x="2830" y="1091"/>
                  </a:lnTo>
                  <a:lnTo>
                    <a:pt x="2832" y="1098"/>
                  </a:lnTo>
                  <a:lnTo>
                    <a:pt x="2835" y="1109"/>
                  </a:lnTo>
                  <a:lnTo>
                    <a:pt x="2838" y="1114"/>
                  </a:lnTo>
                  <a:lnTo>
                    <a:pt x="2841" y="1117"/>
                  </a:lnTo>
                  <a:lnTo>
                    <a:pt x="2842" y="1123"/>
                  </a:lnTo>
                  <a:lnTo>
                    <a:pt x="2842" y="1127"/>
                  </a:lnTo>
                  <a:lnTo>
                    <a:pt x="2842" y="1133"/>
                  </a:lnTo>
                  <a:lnTo>
                    <a:pt x="2915" y="1121"/>
                  </a:lnTo>
                  <a:lnTo>
                    <a:pt x="2914" y="1112"/>
                  </a:lnTo>
                  <a:lnTo>
                    <a:pt x="2917" y="1103"/>
                  </a:lnTo>
                  <a:lnTo>
                    <a:pt x="2923" y="1095"/>
                  </a:lnTo>
                  <a:lnTo>
                    <a:pt x="2925" y="1085"/>
                  </a:lnTo>
                  <a:lnTo>
                    <a:pt x="2926" y="1074"/>
                  </a:lnTo>
                  <a:lnTo>
                    <a:pt x="2929" y="1068"/>
                  </a:lnTo>
                  <a:lnTo>
                    <a:pt x="2931" y="1063"/>
                  </a:lnTo>
                  <a:lnTo>
                    <a:pt x="2932" y="1062"/>
                  </a:lnTo>
                  <a:lnTo>
                    <a:pt x="2935" y="1062"/>
                  </a:lnTo>
                  <a:lnTo>
                    <a:pt x="2937" y="1066"/>
                  </a:lnTo>
                  <a:lnTo>
                    <a:pt x="2940" y="1073"/>
                  </a:lnTo>
                  <a:lnTo>
                    <a:pt x="2941" y="1080"/>
                  </a:lnTo>
                  <a:lnTo>
                    <a:pt x="2944" y="1092"/>
                  </a:lnTo>
                  <a:lnTo>
                    <a:pt x="2947" y="1095"/>
                  </a:lnTo>
                  <a:lnTo>
                    <a:pt x="2950" y="1098"/>
                  </a:lnTo>
                  <a:lnTo>
                    <a:pt x="2952" y="1104"/>
                  </a:lnTo>
                  <a:lnTo>
                    <a:pt x="2952" y="1109"/>
                  </a:lnTo>
                  <a:lnTo>
                    <a:pt x="2952" y="1114"/>
                  </a:lnTo>
                  <a:lnTo>
                    <a:pt x="3227" y="1068"/>
                  </a:lnTo>
                  <a:lnTo>
                    <a:pt x="3753" y="1115"/>
                  </a:lnTo>
                  <a:lnTo>
                    <a:pt x="3753" y="1054"/>
                  </a:lnTo>
                  <a:lnTo>
                    <a:pt x="2450" y="960"/>
                  </a:lnTo>
                  <a:close/>
                  <a:moveTo>
                    <a:pt x="2213" y="957"/>
                  </a:moveTo>
                  <a:lnTo>
                    <a:pt x="2203" y="960"/>
                  </a:lnTo>
                  <a:lnTo>
                    <a:pt x="2186" y="963"/>
                  </a:lnTo>
                  <a:lnTo>
                    <a:pt x="2166" y="968"/>
                  </a:lnTo>
                  <a:lnTo>
                    <a:pt x="2145" y="972"/>
                  </a:lnTo>
                  <a:lnTo>
                    <a:pt x="2125" y="975"/>
                  </a:lnTo>
                  <a:lnTo>
                    <a:pt x="2108" y="980"/>
                  </a:lnTo>
                  <a:lnTo>
                    <a:pt x="2098" y="981"/>
                  </a:lnTo>
                  <a:lnTo>
                    <a:pt x="2095" y="987"/>
                  </a:lnTo>
                  <a:lnTo>
                    <a:pt x="2092" y="994"/>
                  </a:lnTo>
                  <a:lnTo>
                    <a:pt x="2092" y="1000"/>
                  </a:lnTo>
                  <a:lnTo>
                    <a:pt x="2084" y="1004"/>
                  </a:lnTo>
                  <a:lnTo>
                    <a:pt x="2073" y="1009"/>
                  </a:lnTo>
                  <a:lnTo>
                    <a:pt x="2066" y="1015"/>
                  </a:lnTo>
                  <a:lnTo>
                    <a:pt x="2060" y="1022"/>
                  </a:lnTo>
                  <a:lnTo>
                    <a:pt x="2060" y="1057"/>
                  </a:lnTo>
                  <a:lnTo>
                    <a:pt x="2060" y="1100"/>
                  </a:lnTo>
                  <a:lnTo>
                    <a:pt x="2058" y="1147"/>
                  </a:lnTo>
                  <a:lnTo>
                    <a:pt x="2058" y="1193"/>
                  </a:lnTo>
                  <a:lnTo>
                    <a:pt x="2058" y="1237"/>
                  </a:lnTo>
                  <a:lnTo>
                    <a:pt x="2057" y="1272"/>
                  </a:lnTo>
                  <a:lnTo>
                    <a:pt x="2061" y="1270"/>
                  </a:lnTo>
                  <a:lnTo>
                    <a:pt x="2070" y="1268"/>
                  </a:lnTo>
                  <a:lnTo>
                    <a:pt x="2081" y="1267"/>
                  </a:lnTo>
                  <a:lnTo>
                    <a:pt x="2090" y="1265"/>
                  </a:lnTo>
                  <a:lnTo>
                    <a:pt x="2095" y="1264"/>
                  </a:lnTo>
                  <a:lnTo>
                    <a:pt x="2093" y="1261"/>
                  </a:lnTo>
                  <a:lnTo>
                    <a:pt x="2093" y="1258"/>
                  </a:lnTo>
                  <a:lnTo>
                    <a:pt x="2093" y="1253"/>
                  </a:lnTo>
                  <a:lnTo>
                    <a:pt x="2095" y="1249"/>
                  </a:lnTo>
                  <a:lnTo>
                    <a:pt x="2096" y="1246"/>
                  </a:lnTo>
                  <a:lnTo>
                    <a:pt x="2099" y="1243"/>
                  </a:lnTo>
                  <a:lnTo>
                    <a:pt x="2101" y="1232"/>
                  </a:lnTo>
                  <a:lnTo>
                    <a:pt x="2102" y="1224"/>
                  </a:lnTo>
                  <a:lnTo>
                    <a:pt x="2104" y="1220"/>
                  </a:lnTo>
                  <a:lnTo>
                    <a:pt x="2107" y="1217"/>
                  </a:lnTo>
                  <a:lnTo>
                    <a:pt x="2108" y="1217"/>
                  </a:lnTo>
                  <a:lnTo>
                    <a:pt x="2110" y="1218"/>
                  </a:lnTo>
                  <a:lnTo>
                    <a:pt x="2111" y="1223"/>
                  </a:lnTo>
                  <a:lnTo>
                    <a:pt x="2114" y="1231"/>
                  </a:lnTo>
                  <a:lnTo>
                    <a:pt x="2116" y="1240"/>
                  </a:lnTo>
                  <a:lnTo>
                    <a:pt x="2119" y="1243"/>
                  </a:lnTo>
                  <a:lnTo>
                    <a:pt x="2120" y="1247"/>
                  </a:lnTo>
                  <a:lnTo>
                    <a:pt x="2122" y="1252"/>
                  </a:lnTo>
                  <a:lnTo>
                    <a:pt x="2122" y="1258"/>
                  </a:lnTo>
                  <a:lnTo>
                    <a:pt x="2120" y="1261"/>
                  </a:lnTo>
                  <a:lnTo>
                    <a:pt x="2128" y="1261"/>
                  </a:lnTo>
                  <a:lnTo>
                    <a:pt x="2139" y="1258"/>
                  </a:lnTo>
                  <a:lnTo>
                    <a:pt x="2149" y="1255"/>
                  </a:lnTo>
                  <a:lnTo>
                    <a:pt x="2160" y="1253"/>
                  </a:lnTo>
                  <a:lnTo>
                    <a:pt x="2166" y="1252"/>
                  </a:lnTo>
                  <a:lnTo>
                    <a:pt x="2166" y="1244"/>
                  </a:lnTo>
                  <a:lnTo>
                    <a:pt x="2168" y="1237"/>
                  </a:lnTo>
                  <a:lnTo>
                    <a:pt x="2171" y="1231"/>
                  </a:lnTo>
                  <a:lnTo>
                    <a:pt x="2172" y="1220"/>
                  </a:lnTo>
                  <a:lnTo>
                    <a:pt x="2174" y="1214"/>
                  </a:lnTo>
                  <a:lnTo>
                    <a:pt x="2175" y="1209"/>
                  </a:lnTo>
                  <a:lnTo>
                    <a:pt x="2177" y="1208"/>
                  </a:lnTo>
                  <a:lnTo>
                    <a:pt x="2178" y="1209"/>
                  </a:lnTo>
                  <a:lnTo>
                    <a:pt x="2180" y="1214"/>
                  </a:lnTo>
                  <a:lnTo>
                    <a:pt x="2183" y="1221"/>
                  </a:lnTo>
                  <a:lnTo>
                    <a:pt x="2184" y="1231"/>
                  </a:lnTo>
                  <a:lnTo>
                    <a:pt x="2187" y="1235"/>
                  </a:lnTo>
                  <a:lnTo>
                    <a:pt x="2189" y="1240"/>
                  </a:lnTo>
                  <a:lnTo>
                    <a:pt x="2189" y="1244"/>
                  </a:lnTo>
                  <a:lnTo>
                    <a:pt x="2196" y="1244"/>
                  </a:lnTo>
                  <a:lnTo>
                    <a:pt x="2209" y="1241"/>
                  </a:lnTo>
                  <a:lnTo>
                    <a:pt x="2221" y="1240"/>
                  </a:lnTo>
                  <a:lnTo>
                    <a:pt x="2228" y="1238"/>
                  </a:lnTo>
                  <a:lnTo>
                    <a:pt x="2230" y="1202"/>
                  </a:lnTo>
                  <a:lnTo>
                    <a:pt x="2230" y="1159"/>
                  </a:lnTo>
                  <a:lnTo>
                    <a:pt x="2230" y="1112"/>
                  </a:lnTo>
                  <a:lnTo>
                    <a:pt x="2230" y="1065"/>
                  </a:lnTo>
                  <a:lnTo>
                    <a:pt x="2230" y="1022"/>
                  </a:lnTo>
                  <a:lnTo>
                    <a:pt x="2231" y="986"/>
                  </a:lnTo>
                  <a:lnTo>
                    <a:pt x="2222" y="983"/>
                  </a:lnTo>
                  <a:lnTo>
                    <a:pt x="2218" y="972"/>
                  </a:lnTo>
                  <a:lnTo>
                    <a:pt x="2216" y="971"/>
                  </a:lnTo>
                  <a:lnTo>
                    <a:pt x="2216" y="968"/>
                  </a:lnTo>
                  <a:lnTo>
                    <a:pt x="2215" y="963"/>
                  </a:lnTo>
                  <a:lnTo>
                    <a:pt x="2213" y="960"/>
                  </a:lnTo>
                  <a:lnTo>
                    <a:pt x="2213" y="957"/>
                  </a:lnTo>
                  <a:close/>
                  <a:moveTo>
                    <a:pt x="4046" y="946"/>
                  </a:moveTo>
                  <a:lnTo>
                    <a:pt x="3926" y="953"/>
                  </a:lnTo>
                  <a:lnTo>
                    <a:pt x="3917" y="966"/>
                  </a:lnTo>
                  <a:lnTo>
                    <a:pt x="3906" y="975"/>
                  </a:lnTo>
                  <a:lnTo>
                    <a:pt x="3894" y="984"/>
                  </a:lnTo>
                  <a:lnTo>
                    <a:pt x="3879" y="997"/>
                  </a:lnTo>
                  <a:lnTo>
                    <a:pt x="3897" y="998"/>
                  </a:lnTo>
                  <a:lnTo>
                    <a:pt x="3910" y="998"/>
                  </a:lnTo>
                  <a:lnTo>
                    <a:pt x="3923" y="1000"/>
                  </a:lnTo>
                  <a:lnTo>
                    <a:pt x="3940" y="1000"/>
                  </a:lnTo>
                  <a:lnTo>
                    <a:pt x="3960" y="994"/>
                  </a:lnTo>
                  <a:lnTo>
                    <a:pt x="3982" y="984"/>
                  </a:lnTo>
                  <a:lnTo>
                    <a:pt x="4007" y="975"/>
                  </a:lnTo>
                  <a:lnTo>
                    <a:pt x="4028" y="963"/>
                  </a:lnTo>
                  <a:lnTo>
                    <a:pt x="4046" y="946"/>
                  </a:lnTo>
                  <a:close/>
                  <a:moveTo>
                    <a:pt x="2016" y="946"/>
                  </a:moveTo>
                  <a:lnTo>
                    <a:pt x="1964" y="962"/>
                  </a:lnTo>
                  <a:lnTo>
                    <a:pt x="1962" y="995"/>
                  </a:lnTo>
                  <a:lnTo>
                    <a:pt x="2016" y="981"/>
                  </a:lnTo>
                  <a:lnTo>
                    <a:pt x="2016" y="946"/>
                  </a:lnTo>
                  <a:close/>
                  <a:moveTo>
                    <a:pt x="2344" y="945"/>
                  </a:moveTo>
                  <a:lnTo>
                    <a:pt x="2338" y="951"/>
                  </a:lnTo>
                  <a:lnTo>
                    <a:pt x="2333" y="956"/>
                  </a:lnTo>
                  <a:lnTo>
                    <a:pt x="2330" y="962"/>
                  </a:lnTo>
                  <a:lnTo>
                    <a:pt x="2327" y="962"/>
                  </a:lnTo>
                  <a:lnTo>
                    <a:pt x="2324" y="962"/>
                  </a:lnTo>
                  <a:lnTo>
                    <a:pt x="2320" y="963"/>
                  </a:lnTo>
                  <a:lnTo>
                    <a:pt x="2317" y="965"/>
                  </a:lnTo>
                  <a:lnTo>
                    <a:pt x="2314" y="968"/>
                  </a:lnTo>
                  <a:lnTo>
                    <a:pt x="2310" y="972"/>
                  </a:lnTo>
                  <a:lnTo>
                    <a:pt x="2297" y="975"/>
                  </a:lnTo>
                  <a:lnTo>
                    <a:pt x="2288" y="978"/>
                  </a:lnTo>
                  <a:lnTo>
                    <a:pt x="2283" y="984"/>
                  </a:lnTo>
                  <a:lnTo>
                    <a:pt x="2283" y="1227"/>
                  </a:lnTo>
                  <a:lnTo>
                    <a:pt x="2332" y="1218"/>
                  </a:lnTo>
                  <a:lnTo>
                    <a:pt x="2332" y="1218"/>
                  </a:lnTo>
                  <a:lnTo>
                    <a:pt x="2330" y="1215"/>
                  </a:lnTo>
                  <a:lnTo>
                    <a:pt x="2330" y="1212"/>
                  </a:lnTo>
                  <a:lnTo>
                    <a:pt x="2330" y="1208"/>
                  </a:lnTo>
                  <a:lnTo>
                    <a:pt x="2332" y="1205"/>
                  </a:lnTo>
                  <a:lnTo>
                    <a:pt x="2333" y="1200"/>
                  </a:lnTo>
                  <a:lnTo>
                    <a:pt x="2336" y="1197"/>
                  </a:lnTo>
                  <a:lnTo>
                    <a:pt x="2338" y="1188"/>
                  </a:lnTo>
                  <a:lnTo>
                    <a:pt x="2339" y="1180"/>
                  </a:lnTo>
                  <a:lnTo>
                    <a:pt x="2341" y="1174"/>
                  </a:lnTo>
                  <a:lnTo>
                    <a:pt x="2344" y="1171"/>
                  </a:lnTo>
                  <a:lnTo>
                    <a:pt x="2345" y="1171"/>
                  </a:lnTo>
                  <a:lnTo>
                    <a:pt x="2347" y="1173"/>
                  </a:lnTo>
                  <a:lnTo>
                    <a:pt x="2348" y="1177"/>
                  </a:lnTo>
                  <a:lnTo>
                    <a:pt x="2352" y="1185"/>
                  </a:lnTo>
                  <a:lnTo>
                    <a:pt x="2353" y="1194"/>
                  </a:lnTo>
                  <a:lnTo>
                    <a:pt x="2356" y="1197"/>
                  </a:lnTo>
                  <a:lnTo>
                    <a:pt x="2358" y="1202"/>
                  </a:lnTo>
                  <a:lnTo>
                    <a:pt x="2359" y="1206"/>
                  </a:lnTo>
                  <a:lnTo>
                    <a:pt x="2359" y="1211"/>
                  </a:lnTo>
                  <a:lnTo>
                    <a:pt x="2359" y="1215"/>
                  </a:lnTo>
                  <a:lnTo>
                    <a:pt x="2402" y="1208"/>
                  </a:lnTo>
                  <a:lnTo>
                    <a:pt x="2399" y="977"/>
                  </a:lnTo>
                  <a:lnTo>
                    <a:pt x="2396" y="971"/>
                  </a:lnTo>
                  <a:lnTo>
                    <a:pt x="2390" y="966"/>
                  </a:lnTo>
                  <a:lnTo>
                    <a:pt x="2383" y="963"/>
                  </a:lnTo>
                  <a:lnTo>
                    <a:pt x="2379" y="946"/>
                  </a:lnTo>
                  <a:lnTo>
                    <a:pt x="2344" y="945"/>
                  </a:lnTo>
                  <a:close/>
                  <a:moveTo>
                    <a:pt x="1116" y="942"/>
                  </a:moveTo>
                  <a:lnTo>
                    <a:pt x="1064" y="960"/>
                  </a:lnTo>
                  <a:lnTo>
                    <a:pt x="1063" y="994"/>
                  </a:lnTo>
                  <a:lnTo>
                    <a:pt x="1116" y="978"/>
                  </a:lnTo>
                  <a:lnTo>
                    <a:pt x="1116" y="942"/>
                  </a:lnTo>
                  <a:close/>
                  <a:moveTo>
                    <a:pt x="3796" y="942"/>
                  </a:moveTo>
                  <a:lnTo>
                    <a:pt x="3759" y="980"/>
                  </a:lnTo>
                  <a:lnTo>
                    <a:pt x="3840" y="989"/>
                  </a:lnTo>
                  <a:lnTo>
                    <a:pt x="3876" y="946"/>
                  </a:lnTo>
                  <a:lnTo>
                    <a:pt x="3796" y="942"/>
                  </a:lnTo>
                  <a:close/>
                  <a:moveTo>
                    <a:pt x="3672" y="931"/>
                  </a:moveTo>
                  <a:lnTo>
                    <a:pt x="3636" y="971"/>
                  </a:lnTo>
                  <a:lnTo>
                    <a:pt x="3715" y="980"/>
                  </a:lnTo>
                  <a:lnTo>
                    <a:pt x="3753" y="936"/>
                  </a:lnTo>
                  <a:lnTo>
                    <a:pt x="3672" y="931"/>
                  </a:lnTo>
                  <a:close/>
                  <a:moveTo>
                    <a:pt x="1739" y="931"/>
                  </a:moveTo>
                  <a:lnTo>
                    <a:pt x="1642" y="956"/>
                  </a:lnTo>
                  <a:lnTo>
                    <a:pt x="1699" y="1003"/>
                  </a:lnTo>
                  <a:lnTo>
                    <a:pt x="1792" y="980"/>
                  </a:lnTo>
                  <a:lnTo>
                    <a:pt x="1739" y="931"/>
                  </a:lnTo>
                  <a:close/>
                  <a:moveTo>
                    <a:pt x="3543" y="930"/>
                  </a:moveTo>
                  <a:lnTo>
                    <a:pt x="3507" y="969"/>
                  </a:lnTo>
                  <a:lnTo>
                    <a:pt x="3586" y="977"/>
                  </a:lnTo>
                  <a:lnTo>
                    <a:pt x="3624" y="934"/>
                  </a:lnTo>
                  <a:lnTo>
                    <a:pt x="3543" y="930"/>
                  </a:lnTo>
                  <a:close/>
                  <a:moveTo>
                    <a:pt x="3426" y="922"/>
                  </a:moveTo>
                  <a:lnTo>
                    <a:pt x="3391" y="962"/>
                  </a:lnTo>
                  <a:lnTo>
                    <a:pt x="3470" y="971"/>
                  </a:lnTo>
                  <a:lnTo>
                    <a:pt x="3508" y="927"/>
                  </a:lnTo>
                  <a:lnTo>
                    <a:pt x="3426" y="922"/>
                  </a:lnTo>
                  <a:close/>
                  <a:moveTo>
                    <a:pt x="2117" y="921"/>
                  </a:moveTo>
                  <a:lnTo>
                    <a:pt x="2066" y="936"/>
                  </a:lnTo>
                  <a:lnTo>
                    <a:pt x="2064" y="971"/>
                  </a:lnTo>
                  <a:lnTo>
                    <a:pt x="2117" y="957"/>
                  </a:lnTo>
                  <a:lnTo>
                    <a:pt x="2117" y="921"/>
                  </a:lnTo>
                  <a:close/>
                  <a:moveTo>
                    <a:pt x="1216" y="913"/>
                  </a:moveTo>
                  <a:lnTo>
                    <a:pt x="1164" y="931"/>
                  </a:lnTo>
                  <a:lnTo>
                    <a:pt x="1164" y="965"/>
                  </a:lnTo>
                  <a:lnTo>
                    <a:pt x="1218" y="950"/>
                  </a:lnTo>
                  <a:lnTo>
                    <a:pt x="1216" y="913"/>
                  </a:lnTo>
                  <a:close/>
                  <a:moveTo>
                    <a:pt x="3303" y="913"/>
                  </a:moveTo>
                  <a:lnTo>
                    <a:pt x="3280" y="953"/>
                  </a:lnTo>
                  <a:lnTo>
                    <a:pt x="3365" y="962"/>
                  </a:lnTo>
                  <a:lnTo>
                    <a:pt x="3394" y="921"/>
                  </a:lnTo>
                  <a:lnTo>
                    <a:pt x="3303" y="913"/>
                  </a:lnTo>
                  <a:close/>
                  <a:moveTo>
                    <a:pt x="3194" y="901"/>
                  </a:moveTo>
                  <a:lnTo>
                    <a:pt x="3175" y="946"/>
                  </a:lnTo>
                  <a:lnTo>
                    <a:pt x="3259" y="956"/>
                  </a:lnTo>
                  <a:lnTo>
                    <a:pt x="3277" y="910"/>
                  </a:lnTo>
                  <a:lnTo>
                    <a:pt x="3194" y="901"/>
                  </a:lnTo>
                  <a:close/>
                  <a:moveTo>
                    <a:pt x="1861" y="899"/>
                  </a:moveTo>
                  <a:lnTo>
                    <a:pt x="1763" y="925"/>
                  </a:lnTo>
                  <a:lnTo>
                    <a:pt x="1821" y="972"/>
                  </a:lnTo>
                  <a:lnTo>
                    <a:pt x="1914" y="948"/>
                  </a:lnTo>
                  <a:lnTo>
                    <a:pt x="1861" y="899"/>
                  </a:lnTo>
                  <a:close/>
                  <a:moveTo>
                    <a:pt x="2224" y="892"/>
                  </a:moveTo>
                  <a:lnTo>
                    <a:pt x="2151" y="912"/>
                  </a:lnTo>
                  <a:lnTo>
                    <a:pt x="2151" y="950"/>
                  </a:lnTo>
                  <a:lnTo>
                    <a:pt x="2224" y="933"/>
                  </a:lnTo>
                  <a:lnTo>
                    <a:pt x="2224" y="892"/>
                  </a:lnTo>
                  <a:close/>
                  <a:moveTo>
                    <a:pt x="3089" y="892"/>
                  </a:moveTo>
                  <a:lnTo>
                    <a:pt x="3070" y="936"/>
                  </a:lnTo>
                  <a:lnTo>
                    <a:pt x="3154" y="945"/>
                  </a:lnTo>
                  <a:lnTo>
                    <a:pt x="3172" y="899"/>
                  </a:lnTo>
                  <a:lnTo>
                    <a:pt x="3089" y="892"/>
                  </a:lnTo>
                  <a:close/>
                  <a:moveTo>
                    <a:pt x="1318" y="884"/>
                  </a:moveTo>
                  <a:lnTo>
                    <a:pt x="1266" y="901"/>
                  </a:lnTo>
                  <a:lnTo>
                    <a:pt x="1265" y="934"/>
                  </a:lnTo>
                  <a:lnTo>
                    <a:pt x="1318" y="919"/>
                  </a:lnTo>
                  <a:lnTo>
                    <a:pt x="1318" y="884"/>
                  </a:lnTo>
                  <a:close/>
                  <a:moveTo>
                    <a:pt x="2984" y="881"/>
                  </a:moveTo>
                  <a:lnTo>
                    <a:pt x="2966" y="927"/>
                  </a:lnTo>
                  <a:lnTo>
                    <a:pt x="3049" y="936"/>
                  </a:lnTo>
                  <a:lnTo>
                    <a:pt x="3067" y="890"/>
                  </a:lnTo>
                  <a:lnTo>
                    <a:pt x="2984" y="881"/>
                  </a:lnTo>
                  <a:close/>
                  <a:moveTo>
                    <a:pt x="2876" y="874"/>
                  </a:moveTo>
                  <a:lnTo>
                    <a:pt x="2862" y="919"/>
                  </a:lnTo>
                  <a:lnTo>
                    <a:pt x="2946" y="927"/>
                  </a:lnTo>
                  <a:lnTo>
                    <a:pt x="2960" y="883"/>
                  </a:lnTo>
                  <a:lnTo>
                    <a:pt x="2876" y="874"/>
                  </a:lnTo>
                  <a:close/>
                  <a:moveTo>
                    <a:pt x="1982" y="869"/>
                  </a:moveTo>
                  <a:lnTo>
                    <a:pt x="1885" y="893"/>
                  </a:lnTo>
                  <a:lnTo>
                    <a:pt x="1943" y="940"/>
                  </a:lnTo>
                  <a:lnTo>
                    <a:pt x="2035" y="918"/>
                  </a:lnTo>
                  <a:lnTo>
                    <a:pt x="1982" y="869"/>
                  </a:lnTo>
                  <a:close/>
                  <a:moveTo>
                    <a:pt x="2770" y="866"/>
                  </a:moveTo>
                  <a:lnTo>
                    <a:pt x="2757" y="913"/>
                  </a:lnTo>
                  <a:lnTo>
                    <a:pt x="2841" y="921"/>
                  </a:lnTo>
                  <a:lnTo>
                    <a:pt x="2853" y="875"/>
                  </a:lnTo>
                  <a:lnTo>
                    <a:pt x="2770" y="866"/>
                  </a:lnTo>
                  <a:close/>
                  <a:moveTo>
                    <a:pt x="4030" y="858"/>
                  </a:moveTo>
                  <a:lnTo>
                    <a:pt x="4080" y="878"/>
                  </a:lnTo>
                  <a:lnTo>
                    <a:pt x="4113" y="881"/>
                  </a:lnTo>
                  <a:lnTo>
                    <a:pt x="4060" y="861"/>
                  </a:lnTo>
                  <a:lnTo>
                    <a:pt x="4030" y="858"/>
                  </a:lnTo>
                  <a:close/>
                  <a:moveTo>
                    <a:pt x="1078" y="858"/>
                  </a:moveTo>
                  <a:lnTo>
                    <a:pt x="985" y="887"/>
                  </a:lnTo>
                  <a:lnTo>
                    <a:pt x="1049" y="943"/>
                  </a:lnTo>
                  <a:lnTo>
                    <a:pt x="1136" y="919"/>
                  </a:lnTo>
                  <a:lnTo>
                    <a:pt x="1078" y="858"/>
                  </a:lnTo>
                  <a:close/>
                  <a:moveTo>
                    <a:pt x="2659" y="857"/>
                  </a:moveTo>
                  <a:lnTo>
                    <a:pt x="2652" y="904"/>
                  </a:lnTo>
                  <a:lnTo>
                    <a:pt x="2736" y="913"/>
                  </a:lnTo>
                  <a:lnTo>
                    <a:pt x="2745" y="866"/>
                  </a:lnTo>
                  <a:lnTo>
                    <a:pt x="2659" y="857"/>
                  </a:lnTo>
                  <a:close/>
                  <a:moveTo>
                    <a:pt x="1418" y="854"/>
                  </a:moveTo>
                  <a:lnTo>
                    <a:pt x="1367" y="872"/>
                  </a:lnTo>
                  <a:lnTo>
                    <a:pt x="1365" y="905"/>
                  </a:lnTo>
                  <a:lnTo>
                    <a:pt x="1420" y="890"/>
                  </a:lnTo>
                  <a:lnTo>
                    <a:pt x="1418" y="854"/>
                  </a:lnTo>
                  <a:close/>
                  <a:moveTo>
                    <a:pt x="3973" y="852"/>
                  </a:moveTo>
                  <a:lnTo>
                    <a:pt x="4025" y="881"/>
                  </a:lnTo>
                  <a:lnTo>
                    <a:pt x="4060" y="884"/>
                  </a:lnTo>
                  <a:lnTo>
                    <a:pt x="4004" y="855"/>
                  </a:lnTo>
                  <a:lnTo>
                    <a:pt x="3973" y="852"/>
                  </a:lnTo>
                  <a:close/>
                  <a:moveTo>
                    <a:pt x="3914" y="848"/>
                  </a:moveTo>
                  <a:lnTo>
                    <a:pt x="3976" y="886"/>
                  </a:lnTo>
                  <a:lnTo>
                    <a:pt x="4011" y="889"/>
                  </a:lnTo>
                  <a:lnTo>
                    <a:pt x="3944" y="851"/>
                  </a:lnTo>
                  <a:lnTo>
                    <a:pt x="3914" y="848"/>
                  </a:lnTo>
                  <a:close/>
                  <a:moveTo>
                    <a:pt x="2557" y="848"/>
                  </a:moveTo>
                  <a:lnTo>
                    <a:pt x="2551" y="895"/>
                  </a:lnTo>
                  <a:lnTo>
                    <a:pt x="2634" y="904"/>
                  </a:lnTo>
                  <a:lnTo>
                    <a:pt x="2640" y="857"/>
                  </a:lnTo>
                  <a:lnTo>
                    <a:pt x="2557" y="848"/>
                  </a:lnTo>
                  <a:close/>
                  <a:moveTo>
                    <a:pt x="3849" y="837"/>
                  </a:moveTo>
                  <a:lnTo>
                    <a:pt x="3922" y="890"/>
                  </a:lnTo>
                  <a:lnTo>
                    <a:pt x="3957" y="893"/>
                  </a:lnTo>
                  <a:lnTo>
                    <a:pt x="3879" y="839"/>
                  </a:lnTo>
                  <a:lnTo>
                    <a:pt x="3849" y="837"/>
                  </a:lnTo>
                  <a:close/>
                  <a:moveTo>
                    <a:pt x="2104" y="837"/>
                  </a:moveTo>
                  <a:lnTo>
                    <a:pt x="2006" y="861"/>
                  </a:lnTo>
                  <a:lnTo>
                    <a:pt x="2064" y="910"/>
                  </a:lnTo>
                  <a:lnTo>
                    <a:pt x="2157" y="886"/>
                  </a:lnTo>
                  <a:lnTo>
                    <a:pt x="2104" y="837"/>
                  </a:lnTo>
                  <a:close/>
                  <a:moveTo>
                    <a:pt x="2455" y="831"/>
                  </a:moveTo>
                  <a:lnTo>
                    <a:pt x="2449" y="878"/>
                  </a:lnTo>
                  <a:lnTo>
                    <a:pt x="2532" y="892"/>
                  </a:lnTo>
                  <a:lnTo>
                    <a:pt x="2538" y="846"/>
                  </a:lnTo>
                  <a:lnTo>
                    <a:pt x="2455" y="831"/>
                  </a:lnTo>
                  <a:close/>
                  <a:moveTo>
                    <a:pt x="3782" y="828"/>
                  </a:moveTo>
                  <a:lnTo>
                    <a:pt x="3859" y="890"/>
                  </a:lnTo>
                  <a:lnTo>
                    <a:pt x="3894" y="895"/>
                  </a:lnTo>
                  <a:lnTo>
                    <a:pt x="3811" y="831"/>
                  </a:lnTo>
                  <a:lnTo>
                    <a:pt x="3782" y="828"/>
                  </a:lnTo>
                  <a:close/>
                  <a:moveTo>
                    <a:pt x="1190" y="825"/>
                  </a:moveTo>
                  <a:lnTo>
                    <a:pt x="1099" y="851"/>
                  </a:lnTo>
                  <a:lnTo>
                    <a:pt x="1160" y="909"/>
                  </a:lnTo>
                  <a:lnTo>
                    <a:pt x="1246" y="884"/>
                  </a:lnTo>
                  <a:lnTo>
                    <a:pt x="1190" y="825"/>
                  </a:lnTo>
                  <a:close/>
                  <a:moveTo>
                    <a:pt x="1520" y="825"/>
                  </a:moveTo>
                  <a:lnTo>
                    <a:pt x="1468" y="842"/>
                  </a:lnTo>
                  <a:lnTo>
                    <a:pt x="1467" y="877"/>
                  </a:lnTo>
                  <a:lnTo>
                    <a:pt x="1520" y="860"/>
                  </a:lnTo>
                  <a:lnTo>
                    <a:pt x="1520" y="825"/>
                  </a:lnTo>
                  <a:close/>
                  <a:moveTo>
                    <a:pt x="3721" y="822"/>
                  </a:moveTo>
                  <a:lnTo>
                    <a:pt x="3802" y="886"/>
                  </a:lnTo>
                  <a:lnTo>
                    <a:pt x="3837" y="889"/>
                  </a:lnTo>
                  <a:lnTo>
                    <a:pt x="3750" y="823"/>
                  </a:lnTo>
                  <a:lnTo>
                    <a:pt x="3721" y="822"/>
                  </a:lnTo>
                  <a:close/>
                  <a:moveTo>
                    <a:pt x="3615" y="817"/>
                  </a:moveTo>
                  <a:lnTo>
                    <a:pt x="3683" y="875"/>
                  </a:lnTo>
                  <a:lnTo>
                    <a:pt x="3718" y="878"/>
                  </a:lnTo>
                  <a:lnTo>
                    <a:pt x="3645" y="819"/>
                  </a:lnTo>
                  <a:lnTo>
                    <a:pt x="3615" y="817"/>
                  </a:lnTo>
                  <a:close/>
                  <a:moveTo>
                    <a:pt x="3665" y="816"/>
                  </a:moveTo>
                  <a:lnTo>
                    <a:pt x="3742" y="881"/>
                  </a:lnTo>
                  <a:lnTo>
                    <a:pt x="3777" y="884"/>
                  </a:lnTo>
                  <a:lnTo>
                    <a:pt x="3695" y="817"/>
                  </a:lnTo>
                  <a:lnTo>
                    <a:pt x="3665" y="816"/>
                  </a:lnTo>
                  <a:close/>
                  <a:moveTo>
                    <a:pt x="2355" y="814"/>
                  </a:moveTo>
                  <a:lnTo>
                    <a:pt x="2352" y="861"/>
                  </a:lnTo>
                  <a:lnTo>
                    <a:pt x="2428" y="877"/>
                  </a:lnTo>
                  <a:lnTo>
                    <a:pt x="2438" y="830"/>
                  </a:lnTo>
                  <a:lnTo>
                    <a:pt x="2355" y="814"/>
                  </a:lnTo>
                  <a:close/>
                  <a:moveTo>
                    <a:pt x="3566" y="814"/>
                  </a:moveTo>
                  <a:lnTo>
                    <a:pt x="3621" y="869"/>
                  </a:lnTo>
                  <a:lnTo>
                    <a:pt x="3656" y="872"/>
                  </a:lnTo>
                  <a:lnTo>
                    <a:pt x="3595" y="817"/>
                  </a:lnTo>
                  <a:lnTo>
                    <a:pt x="3566" y="814"/>
                  </a:lnTo>
                  <a:close/>
                  <a:moveTo>
                    <a:pt x="3511" y="813"/>
                  </a:moveTo>
                  <a:lnTo>
                    <a:pt x="3564" y="864"/>
                  </a:lnTo>
                  <a:lnTo>
                    <a:pt x="3598" y="867"/>
                  </a:lnTo>
                  <a:lnTo>
                    <a:pt x="3542" y="814"/>
                  </a:lnTo>
                  <a:lnTo>
                    <a:pt x="3511" y="813"/>
                  </a:lnTo>
                  <a:close/>
                  <a:moveTo>
                    <a:pt x="3452" y="807"/>
                  </a:moveTo>
                  <a:lnTo>
                    <a:pt x="3505" y="858"/>
                  </a:lnTo>
                  <a:lnTo>
                    <a:pt x="3539" y="861"/>
                  </a:lnTo>
                  <a:lnTo>
                    <a:pt x="3482" y="810"/>
                  </a:lnTo>
                  <a:lnTo>
                    <a:pt x="3452" y="807"/>
                  </a:lnTo>
                  <a:close/>
                  <a:moveTo>
                    <a:pt x="3393" y="802"/>
                  </a:moveTo>
                  <a:lnTo>
                    <a:pt x="3446" y="852"/>
                  </a:lnTo>
                  <a:lnTo>
                    <a:pt x="3479" y="857"/>
                  </a:lnTo>
                  <a:lnTo>
                    <a:pt x="3423" y="804"/>
                  </a:lnTo>
                  <a:lnTo>
                    <a:pt x="3393" y="802"/>
                  </a:lnTo>
                  <a:close/>
                  <a:moveTo>
                    <a:pt x="3346" y="798"/>
                  </a:moveTo>
                  <a:lnTo>
                    <a:pt x="3387" y="848"/>
                  </a:lnTo>
                  <a:lnTo>
                    <a:pt x="3420" y="851"/>
                  </a:lnTo>
                  <a:lnTo>
                    <a:pt x="3374" y="799"/>
                  </a:lnTo>
                  <a:lnTo>
                    <a:pt x="3346" y="798"/>
                  </a:lnTo>
                  <a:close/>
                  <a:moveTo>
                    <a:pt x="1620" y="795"/>
                  </a:moveTo>
                  <a:lnTo>
                    <a:pt x="1569" y="813"/>
                  </a:lnTo>
                  <a:lnTo>
                    <a:pt x="1567" y="846"/>
                  </a:lnTo>
                  <a:lnTo>
                    <a:pt x="1622" y="831"/>
                  </a:lnTo>
                  <a:lnTo>
                    <a:pt x="1620" y="795"/>
                  </a:lnTo>
                  <a:close/>
                  <a:moveTo>
                    <a:pt x="3286" y="792"/>
                  </a:moveTo>
                  <a:lnTo>
                    <a:pt x="3327" y="842"/>
                  </a:lnTo>
                  <a:lnTo>
                    <a:pt x="3361" y="845"/>
                  </a:lnTo>
                  <a:lnTo>
                    <a:pt x="3315" y="793"/>
                  </a:lnTo>
                  <a:lnTo>
                    <a:pt x="3286" y="792"/>
                  </a:lnTo>
                  <a:close/>
                  <a:moveTo>
                    <a:pt x="1301" y="792"/>
                  </a:moveTo>
                  <a:lnTo>
                    <a:pt x="1212" y="817"/>
                  </a:lnTo>
                  <a:lnTo>
                    <a:pt x="1272" y="875"/>
                  </a:lnTo>
                  <a:lnTo>
                    <a:pt x="1359" y="851"/>
                  </a:lnTo>
                  <a:lnTo>
                    <a:pt x="1301" y="792"/>
                  </a:lnTo>
                  <a:close/>
                  <a:moveTo>
                    <a:pt x="2216" y="787"/>
                  </a:moveTo>
                  <a:lnTo>
                    <a:pt x="2228" y="804"/>
                  </a:lnTo>
                  <a:lnTo>
                    <a:pt x="2242" y="819"/>
                  </a:lnTo>
                  <a:lnTo>
                    <a:pt x="2256" y="834"/>
                  </a:lnTo>
                  <a:lnTo>
                    <a:pt x="2269" y="852"/>
                  </a:lnTo>
                  <a:lnTo>
                    <a:pt x="2330" y="861"/>
                  </a:lnTo>
                  <a:lnTo>
                    <a:pt x="2330" y="846"/>
                  </a:lnTo>
                  <a:lnTo>
                    <a:pt x="2330" y="837"/>
                  </a:lnTo>
                  <a:lnTo>
                    <a:pt x="2329" y="826"/>
                  </a:lnTo>
                  <a:lnTo>
                    <a:pt x="2330" y="813"/>
                  </a:lnTo>
                  <a:lnTo>
                    <a:pt x="2304" y="810"/>
                  </a:lnTo>
                  <a:lnTo>
                    <a:pt x="2276" y="804"/>
                  </a:lnTo>
                  <a:lnTo>
                    <a:pt x="2247" y="795"/>
                  </a:lnTo>
                  <a:lnTo>
                    <a:pt x="2216" y="787"/>
                  </a:lnTo>
                  <a:close/>
                  <a:moveTo>
                    <a:pt x="3221" y="785"/>
                  </a:moveTo>
                  <a:lnTo>
                    <a:pt x="3268" y="834"/>
                  </a:lnTo>
                  <a:lnTo>
                    <a:pt x="3302" y="839"/>
                  </a:lnTo>
                  <a:lnTo>
                    <a:pt x="3250" y="787"/>
                  </a:lnTo>
                  <a:lnTo>
                    <a:pt x="3221" y="785"/>
                  </a:lnTo>
                  <a:close/>
                  <a:moveTo>
                    <a:pt x="3160" y="779"/>
                  </a:moveTo>
                  <a:lnTo>
                    <a:pt x="3207" y="830"/>
                  </a:lnTo>
                  <a:lnTo>
                    <a:pt x="3241" y="833"/>
                  </a:lnTo>
                  <a:lnTo>
                    <a:pt x="3189" y="781"/>
                  </a:lnTo>
                  <a:lnTo>
                    <a:pt x="3160" y="779"/>
                  </a:lnTo>
                  <a:close/>
                  <a:moveTo>
                    <a:pt x="3105" y="775"/>
                  </a:moveTo>
                  <a:lnTo>
                    <a:pt x="3142" y="822"/>
                  </a:lnTo>
                  <a:lnTo>
                    <a:pt x="3174" y="825"/>
                  </a:lnTo>
                  <a:lnTo>
                    <a:pt x="3134" y="778"/>
                  </a:lnTo>
                  <a:lnTo>
                    <a:pt x="3105" y="775"/>
                  </a:lnTo>
                  <a:close/>
                  <a:moveTo>
                    <a:pt x="3052" y="769"/>
                  </a:moveTo>
                  <a:lnTo>
                    <a:pt x="3080" y="814"/>
                  </a:lnTo>
                  <a:lnTo>
                    <a:pt x="3112" y="819"/>
                  </a:lnTo>
                  <a:lnTo>
                    <a:pt x="3080" y="770"/>
                  </a:lnTo>
                  <a:lnTo>
                    <a:pt x="3052" y="769"/>
                  </a:lnTo>
                  <a:close/>
                  <a:moveTo>
                    <a:pt x="3002" y="766"/>
                  </a:moveTo>
                  <a:lnTo>
                    <a:pt x="3023" y="810"/>
                  </a:lnTo>
                  <a:lnTo>
                    <a:pt x="3055" y="814"/>
                  </a:lnTo>
                  <a:lnTo>
                    <a:pt x="3031" y="769"/>
                  </a:lnTo>
                  <a:lnTo>
                    <a:pt x="3002" y="766"/>
                  </a:lnTo>
                  <a:close/>
                  <a:moveTo>
                    <a:pt x="1722" y="766"/>
                  </a:moveTo>
                  <a:lnTo>
                    <a:pt x="1671" y="784"/>
                  </a:lnTo>
                  <a:lnTo>
                    <a:pt x="1669" y="817"/>
                  </a:lnTo>
                  <a:lnTo>
                    <a:pt x="1722" y="801"/>
                  </a:lnTo>
                  <a:lnTo>
                    <a:pt x="1722" y="766"/>
                  </a:lnTo>
                  <a:close/>
                  <a:moveTo>
                    <a:pt x="2956" y="760"/>
                  </a:moveTo>
                  <a:lnTo>
                    <a:pt x="2969" y="804"/>
                  </a:lnTo>
                  <a:lnTo>
                    <a:pt x="3001" y="808"/>
                  </a:lnTo>
                  <a:lnTo>
                    <a:pt x="2985" y="763"/>
                  </a:lnTo>
                  <a:lnTo>
                    <a:pt x="2956" y="760"/>
                  </a:lnTo>
                  <a:close/>
                  <a:moveTo>
                    <a:pt x="1415" y="757"/>
                  </a:moveTo>
                  <a:lnTo>
                    <a:pt x="1324" y="784"/>
                  </a:lnTo>
                  <a:lnTo>
                    <a:pt x="1385" y="842"/>
                  </a:lnTo>
                  <a:lnTo>
                    <a:pt x="1471" y="817"/>
                  </a:lnTo>
                  <a:lnTo>
                    <a:pt x="1415" y="757"/>
                  </a:lnTo>
                  <a:close/>
                  <a:moveTo>
                    <a:pt x="2918" y="757"/>
                  </a:moveTo>
                  <a:lnTo>
                    <a:pt x="2911" y="799"/>
                  </a:lnTo>
                  <a:lnTo>
                    <a:pt x="2941" y="804"/>
                  </a:lnTo>
                  <a:lnTo>
                    <a:pt x="2944" y="758"/>
                  </a:lnTo>
                  <a:lnTo>
                    <a:pt x="2918" y="757"/>
                  </a:lnTo>
                  <a:close/>
                  <a:moveTo>
                    <a:pt x="2873" y="752"/>
                  </a:moveTo>
                  <a:lnTo>
                    <a:pt x="2856" y="793"/>
                  </a:lnTo>
                  <a:lnTo>
                    <a:pt x="2885" y="798"/>
                  </a:lnTo>
                  <a:lnTo>
                    <a:pt x="2900" y="754"/>
                  </a:lnTo>
                  <a:lnTo>
                    <a:pt x="2873" y="752"/>
                  </a:lnTo>
                  <a:close/>
                  <a:moveTo>
                    <a:pt x="2826" y="746"/>
                  </a:moveTo>
                  <a:lnTo>
                    <a:pt x="2798" y="789"/>
                  </a:lnTo>
                  <a:lnTo>
                    <a:pt x="2829" y="793"/>
                  </a:lnTo>
                  <a:lnTo>
                    <a:pt x="2852" y="749"/>
                  </a:lnTo>
                  <a:lnTo>
                    <a:pt x="2826" y="746"/>
                  </a:lnTo>
                  <a:close/>
                  <a:moveTo>
                    <a:pt x="2780" y="741"/>
                  </a:moveTo>
                  <a:lnTo>
                    <a:pt x="2745" y="784"/>
                  </a:lnTo>
                  <a:lnTo>
                    <a:pt x="2774" y="787"/>
                  </a:lnTo>
                  <a:lnTo>
                    <a:pt x="2806" y="743"/>
                  </a:lnTo>
                  <a:lnTo>
                    <a:pt x="2780" y="741"/>
                  </a:lnTo>
                  <a:close/>
                  <a:moveTo>
                    <a:pt x="2732" y="737"/>
                  </a:moveTo>
                  <a:lnTo>
                    <a:pt x="2689" y="778"/>
                  </a:lnTo>
                  <a:lnTo>
                    <a:pt x="2718" y="782"/>
                  </a:lnTo>
                  <a:lnTo>
                    <a:pt x="2759" y="740"/>
                  </a:lnTo>
                  <a:lnTo>
                    <a:pt x="2732" y="737"/>
                  </a:lnTo>
                  <a:close/>
                  <a:moveTo>
                    <a:pt x="1823" y="735"/>
                  </a:moveTo>
                  <a:lnTo>
                    <a:pt x="1771" y="754"/>
                  </a:lnTo>
                  <a:lnTo>
                    <a:pt x="1769" y="787"/>
                  </a:lnTo>
                  <a:lnTo>
                    <a:pt x="1823" y="772"/>
                  </a:lnTo>
                  <a:lnTo>
                    <a:pt x="1823" y="735"/>
                  </a:lnTo>
                  <a:close/>
                  <a:moveTo>
                    <a:pt x="2684" y="734"/>
                  </a:moveTo>
                  <a:lnTo>
                    <a:pt x="2633" y="772"/>
                  </a:lnTo>
                  <a:lnTo>
                    <a:pt x="2660" y="776"/>
                  </a:lnTo>
                  <a:lnTo>
                    <a:pt x="2710" y="735"/>
                  </a:lnTo>
                  <a:lnTo>
                    <a:pt x="2684" y="734"/>
                  </a:lnTo>
                  <a:close/>
                  <a:moveTo>
                    <a:pt x="2637" y="728"/>
                  </a:moveTo>
                  <a:lnTo>
                    <a:pt x="2578" y="766"/>
                  </a:lnTo>
                  <a:lnTo>
                    <a:pt x="2605" y="770"/>
                  </a:lnTo>
                  <a:lnTo>
                    <a:pt x="2663" y="729"/>
                  </a:lnTo>
                  <a:lnTo>
                    <a:pt x="2637" y="728"/>
                  </a:lnTo>
                  <a:close/>
                  <a:moveTo>
                    <a:pt x="2589" y="723"/>
                  </a:moveTo>
                  <a:lnTo>
                    <a:pt x="2529" y="763"/>
                  </a:lnTo>
                  <a:lnTo>
                    <a:pt x="2555" y="766"/>
                  </a:lnTo>
                  <a:lnTo>
                    <a:pt x="2614" y="726"/>
                  </a:lnTo>
                  <a:lnTo>
                    <a:pt x="2589" y="723"/>
                  </a:lnTo>
                  <a:close/>
                  <a:moveTo>
                    <a:pt x="1528" y="723"/>
                  </a:moveTo>
                  <a:lnTo>
                    <a:pt x="1438" y="751"/>
                  </a:lnTo>
                  <a:lnTo>
                    <a:pt x="1499" y="808"/>
                  </a:lnTo>
                  <a:lnTo>
                    <a:pt x="1585" y="784"/>
                  </a:lnTo>
                  <a:lnTo>
                    <a:pt x="1528" y="723"/>
                  </a:lnTo>
                  <a:close/>
                  <a:moveTo>
                    <a:pt x="2542" y="717"/>
                  </a:moveTo>
                  <a:lnTo>
                    <a:pt x="2482" y="755"/>
                  </a:lnTo>
                  <a:lnTo>
                    <a:pt x="2508" y="760"/>
                  </a:lnTo>
                  <a:lnTo>
                    <a:pt x="2567" y="720"/>
                  </a:lnTo>
                  <a:lnTo>
                    <a:pt x="2542" y="717"/>
                  </a:lnTo>
                  <a:close/>
                  <a:moveTo>
                    <a:pt x="2499" y="711"/>
                  </a:moveTo>
                  <a:lnTo>
                    <a:pt x="2437" y="748"/>
                  </a:lnTo>
                  <a:lnTo>
                    <a:pt x="2461" y="754"/>
                  </a:lnTo>
                  <a:lnTo>
                    <a:pt x="2523" y="714"/>
                  </a:lnTo>
                  <a:lnTo>
                    <a:pt x="2499" y="711"/>
                  </a:lnTo>
                  <a:close/>
                  <a:moveTo>
                    <a:pt x="2449" y="706"/>
                  </a:moveTo>
                  <a:lnTo>
                    <a:pt x="2396" y="737"/>
                  </a:lnTo>
                  <a:lnTo>
                    <a:pt x="2418" y="743"/>
                  </a:lnTo>
                  <a:lnTo>
                    <a:pt x="2475" y="710"/>
                  </a:lnTo>
                  <a:lnTo>
                    <a:pt x="2449" y="706"/>
                  </a:lnTo>
                  <a:close/>
                  <a:moveTo>
                    <a:pt x="1923" y="706"/>
                  </a:moveTo>
                  <a:lnTo>
                    <a:pt x="1873" y="725"/>
                  </a:lnTo>
                  <a:lnTo>
                    <a:pt x="1871" y="758"/>
                  </a:lnTo>
                  <a:lnTo>
                    <a:pt x="1924" y="743"/>
                  </a:lnTo>
                  <a:lnTo>
                    <a:pt x="1923" y="706"/>
                  </a:lnTo>
                  <a:close/>
                  <a:moveTo>
                    <a:pt x="1642" y="690"/>
                  </a:moveTo>
                  <a:lnTo>
                    <a:pt x="1550" y="717"/>
                  </a:lnTo>
                  <a:lnTo>
                    <a:pt x="1611" y="775"/>
                  </a:lnTo>
                  <a:lnTo>
                    <a:pt x="1698" y="749"/>
                  </a:lnTo>
                  <a:lnTo>
                    <a:pt x="1642" y="690"/>
                  </a:lnTo>
                  <a:close/>
                  <a:moveTo>
                    <a:pt x="2359" y="685"/>
                  </a:moveTo>
                  <a:lnTo>
                    <a:pt x="2306" y="714"/>
                  </a:lnTo>
                  <a:lnTo>
                    <a:pt x="2326" y="722"/>
                  </a:lnTo>
                  <a:lnTo>
                    <a:pt x="2383" y="690"/>
                  </a:lnTo>
                  <a:lnTo>
                    <a:pt x="2359" y="685"/>
                  </a:lnTo>
                  <a:close/>
                  <a:moveTo>
                    <a:pt x="2025" y="676"/>
                  </a:moveTo>
                  <a:lnTo>
                    <a:pt x="1973" y="694"/>
                  </a:lnTo>
                  <a:lnTo>
                    <a:pt x="1972" y="728"/>
                  </a:lnTo>
                  <a:lnTo>
                    <a:pt x="2025" y="713"/>
                  </a:lnTo>
                  <a:lnTo>
                    <a:pt x="2025" y="676"/>
                  </a:lnTo>
                  <a:close/>
                  <a:moveTo>
                    <a:pt x="2321" y="670"/>
                  </a:moveTo>
                  <a:lnTo>
                    <a:pt x="2263" y="702"/>
                  </a:lnTo>
                  <a:lnTo>
                    <a:pt x="2291" y="711"/>
                  </a:lnTo>
                  <a:lnTo>
                    <a:pt x="2348" y="678"/>
                  </a:lnTo>
                  <a:lnTo>
                    <a:pt x="2321" y="670"/>
                  </a:lnTo>
                  <a:close/>
                  <a:moveTo>
                    <a:pt x="1754" y="656"/>
                  </a:moveTo>
                  <a:lnTo>
                    <a:pt x="1663" y="682"/>
                  </a:lnTo>
                  <a:lnTo>
                    <a:pt x="1725" y="741"/>
                  </a:lnTo>
                  <a:lnTo>
                    <a:pt x="1810" y="716"/>
                  </a:lnTo>
                  <a:lnTo>
                    <a:pt x="1754" y="656"/>
                  </a:lnTo>
                  <a:close/>
                  <a:moveTo>
                    <a:pt x="2282" y="653"/>
                  </a:moveTo>
                  <a:lnTo>
                    <a:pt x="2215" y="682"/>
                  </a:lnTo>
                  <a:lnTo>
                    <a:pt x="2239" y="691"/>
                  </a:lnTo>
                  <a:lnTo>
                    <a:pt x="2298" y="662"/>
                  </a:lnTo>
                  <a:lnTo>
                    <a:pt x="2282" y="653"/>
                  </a:lnTo>
                  <a:close/>
                  <a:moveTo>
                    <a:pt x="2125" y="647"/>
                  </a:moveTo>
                  <a:lnTo>
                    <a:pt x="2073" y="665"/>
                  </a:lnTo>
                  <a:lnTo>
                    <a:pt x="2073" y="699"/>
                  </a:lnTo>
                  <a:lnTo>
                    <a:pt x="2127" y="684"/>
                  </a:lnTo>
                  <a:lnTo>
                    <a:pt x="2125" y="647"/>
                  </a:lnTo>
                  <a:close/>
                  <a:moveTo>
                    <a:pt x="1868" y="623"/>
                  </a:moveTo>
                  <a:lnTo>
                    <a:pt x="1777" y="649"/>
                  </a:lnTo>
                  <a:lnTo>
                    <a:pt x="1838" y="708"/>
                  </a:lnTo>
                  <a:lnTo>
                    <a:pt x="1924" y="682"/>
                  </a:lnTo>
                  <a:lnTo>
                    <a:pt x="1868" y="623"/>
                  </a:lnTo>
                  <a:close/>
                  <a:moveTo>
                    <a:pt x="2227" y="618"/>
                  </a:moveTo>
                  <a:lnTo>
                    <a:pt x="2175" y="635"/>
                  </a:lnTo>
                  <a:lnTo>
                    <a:pt x="2174" y="667"/>
                  </a:lnTo>
                  <a:lnTo>
                    <a:pt x="2177" y="669"/>
                  </a:lnTo>
                  <a:lnTo>
                    <a:pt x="2227" y="653"/>
                  </a:lnTo>
                  <a:lnTo>
                    <a:pt x="2227" y="618"/>
                  </a:lnTo>
                  <a:close/>
                  <a:moveTo>
                    <a:pt x="3526" y="602"/>
                  </a:moveTo>
                  <a:lnTo>
                    <a:pt x="3482" y="656"/>
                  </a:lnTo>
                  <a:lnTo>
                    <a:pt x="3561" y="664"/>
                  </a:lnTo>
                  <a:lnTo>
                    <a:pt x="3607" y="606"/>
                  </a:lnTo>
                  <a:lnTo>
                    <a:pt x="3526" y="602"/>
                  </a:lnTo>
                  <a:close/>
                  <a:moveTo>
                    <a:pt x="3759" y="599"/>
                  </a:moveTo>
                  <a:lnTo>
                    <a:pt x="3639" y="606"/>
                  </a:lnTo>
                  <a:lnTo>
                    <a:pt x="3625" y="628"/>
                  </a:lnTo>
                  <a:lnTo>
                    <a:pt x="3606" y="646"/>
                  </a:lnTo>
                  <a:lnTo>
                    <a:pt x="3586" y="665"/>
                  </a:lnTo>
                  <a:lnTo>
                    <a:pt x="3602" y="667"/>
                  </a:lnTo>
                  <a:lnTo>
                    <a:pt x="3616" y="667"/>
                  </a:lnTo>
                  <a:lnTo>
                    <a:pt x="3628" y="667"/>
                  </a:lnTo>
                  <a:lnTo>
                    <a:pt x="3645" y="669"/>
                  </a:lnTo>
                  <a:lnTo>
                    <a:pt x="3666" y="659"/>
                  </a:lnTo>
                  <a:lnTo>
                    <a:pt x="3691" y="649"/>
                  </a:lnTo>
                  <a:lnTo>
                    <a:pt x="3716" y="635"/>
                  </a:lnTo>
                  <a:lnTo>
                    <a:pt x="3739" y="618"/>
                  </a:lnTo>
                  <a:lnTo>
                    <a:pt x="3759" y="599"/>
                  </a:lnTo>
                  <a:close/>
                  <a:moveTo>
                    <a:pt x="3402" y="593"/>
                  </a:moveTo>
                  <a:lnTo>
                    <a:pt x="3373" y="647"/>
                  </a:lnTo>
                  <a:lnTo>
                    <a:pt x="3457" y="656"/>
                  </a:lnTo>
                  <a:lnTo>
                    <a:pt x="3493" y="600"/>
                  </a:lnTo>
                  <a:lnTo>
                    <a:pt x="3402" y="593"/>
                  </a:lnTo>
                  <a:close/>
                  <a:moveTo>
                    <a:pt x="1981" y="590"/>
                  </a:moveTo>
                  <a:lnTo>
                    <a:pt x="1889" y="615"/>
                  </a:lnTo>
                  <a:lnTo>
                    <a:pt x="1952" y="675"/>
                  </a:lnTo>
                  <a:lnTo>
                    <a:pt x="2037" y="649"/>
                  </a:lnTo>
                  <a:lnTo>
                    <a:pt x="1981" y="590"/>
                  </a:lnTo>
                  <a:close/>
                  <a:moveTo>
                    <a:pt x="2327" y="588"/>
                  </a:moveTo>
                  <a:lnTo>
                    <a:pt x="2276" y="606"/>
                  </a:lnTo>
                  <a:lnTo>
                    <a:pt x="2276" y="640"/>
                  </a:lnTo>
                  <a:lnTo>
                    <a:pt x="2329" y="624"/>
                  </a:lnTo>
                  <a:lnTo>
                    <a:pt x="2327" y="588"/>
                  </a:lnTo>
                  <a:close/>
                  <a:moveTo>
                    <a:pt x="3294" y="580"/>
                  </a:moveTo>
                  <a:lnTo>
                    <a:pt x="3268" y="640"/>
                  </a:lnTo>
                  <a:lnTo>
                    <a:pt x="3352" y="649"/>
                  </a:lnTo>
                  <a:lnTo>
                    <a:pt x="3378" y="588"/>
                  </a:lnTo>
                  <a:lnTo>
                    <a:pt x="3294" y="580"/>
                  </a:lnTo>
                  <a:close/>
                  <a:moveTo>
                    <a:pt x="3188" y="570"/>
                  </a:moveTo>
                  <a:lnTo>
                    <a:pt x="3162" y="629"/>
                  </a:lnTo>
                  <a:lnTo>
                    <a:pt x="3247" y="638"/>
                  </a:lnTo>
                  <a:lnTo>
                    <a:pt x="3271" y="579"/>
                  </a:lnTo>
                  <a:lnTo>
                    <a:pt x="3188" y="570"/>
                  </a:lnTo>
                  <a:close/>
                  <a:moveTo>
                    <a:pt x="3084" y="559"/>
                  </a:moveTo>
                  <a:lnTo>
                    <a:pt x="3057" y="620"/>
                  </a:lnTo>
                  <a:lnTo>
                    <a:pt x="3140" y="629"/>
                  </a:lnTo>
                  <a:lnTo>
                    <a:pt x="3166" y="568"/>
                  </a:lnTo>
                  <a:lnTo>
                    <a:pt x="3084" y="559"/>
                  </a:lnTo>
                  <a:close/>
                  <a:moveTo>
                    <a:pt x="2093" y="556"/>
                  </a:moveTo>
                  <a:lnTo>
                    <a:pt x="2003" y="582"/>
                  </a:lnTo>
                  <a:lnTo>
                    <a:pt x="2064" y="641"/>
                  </a:lnTo>
                  <a:lnTo>
                    <a:pt x="2151" y="615"/>
                  </a:lnTo>
                  <a:lnTo>
                    <a:pt x="2093" y="556"/>
                  </a:lnTo>
                  <a:close/>
                  <a:moveTo>
                    <a:pt x="2975" y="552"/>
                  </a:moveTo>
                  <a:lnTo>
                    <a:pt x="2955" y="611"/>
                  </a:lnTo>
                  <a:lnTo>
                    <a:pt x="3039" y="620"/>
                  </a:lnTo>
                  <a:lnTo>
                    <a:pt x="3058" y="561"/>
                  </a:lnTo>
                  <a:lnTo>
                    <a:pt x="2975" y="552"/>
                  </a:lnTo>
                  <a:close/>
                  <a:moveTo>
                    <a:pt x="2868" y="542"/>
                  </a:moveTo>
                  <a:lnTo>
                    <a:pt x="2850" y="605"/>
                  </a:lnTo>
                  <a:lnTo>
                    <a:pt x="2932" y="614"/>
                  </a:lnTo>
                  <a:lnTo>
                    <a:pt x="2952" y="552"/>
                  </a:lnTo>
                  <a:lnTo>
                    <a:pt x="2868" y="542"/>
                  </a:lnTo>
                  <a:close/>
                  <a:moveTo>
                    <a:pt x="2757" y="533"/>
                  </a:moveTo>
                  <a:lnTo>
                    <a:pt x="2744" y="596"/>
                  </a:lnTo>
                  <a:lnTo>
                    <a:pt x="2827" y="605"/>
                  </a:lnTo>
                  <a:lnTo>
                    <a:pt x="2846" y="542"/>
                  </a:lnTo>
                  <a:lnTo>
                    <a:pt x="2757" y="533"/>
                  </a:lnTo>
                  <a:close/>
                  <a:moveTo>
                    <a:pt x="3850" y="527"/>
                  </a:moveTo>
                  <a:lnTo>
                    <a:pt x="3850" y="527"/>
                  </a:lnTo>
                  <a:lnTo>
                    <a:pt x="3850" y="527"/>
                  </a:lnTo>
                  <a:lnTo>
                    <a:pt x="3850" y="527"/>
                  </a:lnTo>
                  <a:close/>
                  <a:moveTo>
                    <a:pt x="2656" y="524"/>
                  </a:moveTo>
                  <a:lnTo>
                    <a:pt x="2642" y="586"/>
                  </a:lnTo>
                  <a:lnTo>
                    <a:pt x="2725" y="596"/>
                  </a:lnTo>
                  <a:lnTo>
                    <a:pt x="2739" y="533"/>
                  </a:lnTo>
                  <a:lnTo>
                    <a:pt x="2656" y="524"/>
                  </a:lnTo>
                  <a:close/>
                  <a:moveTo>
                    <a:pt x="2207" y="523"/>
                  </a:moveTo>
                  <a:lnTo>
                    <a:pt x="2116" y="549"/>
                  </a:lnTo>
                  <a:lnTo>
                    <a:pt x="2177" y="608"/>
                  </a:lnTo>
                  <a:lnTo>
                    <a:pt x="2263" y="582"/>
                  </a:lnTo>
                  <a:lnTo>
                    <a:pt x="2207" y="523"/>
                  </a:lnTo>
                  <a:close/>
                  <a:moveTo>
                    <a:pt x="3741" y="512"/>
                  </a:moveTo>
                  <a:lnTo>
                    <a:pt x="3780" y="527"/>
                  </a:lnTo>
                  <a:lnTo>
                    <a:pt x="3808" y="530"/>
                  </a:lnTo>
                  <a:lnTo>
                    <a:pt x="3765" y="515"/>
                  </a:lnTo>
                  <a:lnTo>
                    <a:pt x="3741" y="512"/>
                  </a:lnTo>
                  <a:close/>
                  <a:moveTo>
                    <a:pt x="3695" y="508"/>
                  </a:moveTo>
                  <a:lnTo>
                    <a:pt x="3742" y="532"/>
                  </a:lnTo>
                  <a:lnTo>
                    <a:pt x="3770" y="535"/>
                  </a:lnTo>
                  <a:lnTo>
                    <a:pt x="3720" y="509"/>
                  </a:lnTo>
                  <a:lnTo>
                    <a:pt x="3695" y="508"/>
                  </a:lnTo>
                  <a:close/>
                  <a:moveTo>
                    <a:pt x="2554" y="508"/>
                  </a:moveTo>
                  <a:lnTo>
                    <a:pt x="2540" y="570"/>
                  </a:lnTo>
                  <a:lnTo>
                    <a:pt x="2624" y="583"/>
                  </a:lnTo>
                  <a:lnTo>
                    <a:pt x="2637" y="523"/>
                  </a:lnTo>
                  <a:lnTo>
                    <a:pt x="2554" y="508"/>
                  </a:lnTo>
                  <a:close/>
                  <a:moveTo>
                    <a:pt x="3645" y="500"/>
                  </a:moveTo>
                  <a:lnTo>
                    <a:pt x="3700" y="535"/>
                  </a:lnTo>
                  <a:lnTo>
                    <a:pt x="3727" y="538"/>
                  </a:lnTo>
                  <a:lnTo>
                    <a:pt x="3669" y="501"/>
                  </a:lnTo>
                  <a:lnTo>
                    <a:pt x="3645" y="500"/>
                  </a:lnTo>
                  <a:close/>
                  <a:moveTo>
                    <a:pt x="3593" y="491"/>
                  </a:moveTo>
                  <a:lnTo>
                    <a:pt x="3650" y="536"/>
                  </a:lnTo>
                  <a:lnTo>
                    <a:pt x="3677" y="539"/>
                  </a:lnTo>
                  <a:lnTo>
                    <a:pt x="3616" y="492"/>
                  </a:lnTo>
                  <a:lnTo>
                    <a:pt x="3593" y="491"/>
                  </a:lnTo>
                  <a:close/>
                  <a:moveTo>
                    <a:pt x="2453" y="491"/>
                  </a:moveTo>
                  <a:lnTo>
                    <a:pt x="2443" y="552"/>
                  </a:lnTo>
                  <a:lnTo>
                    <a:pt x="2519" y="567"/>
                  </a:lnTo>
                  <a:lnTo>
                    <a:pt x="2537" y="506"/>
                  </a:lnTo>
                  <a:lnTo>
                    <a:pt x="2453" y="491"/>
                  </a:lnTo>
                  <a:close/>
                  <a:moveTo>
                    <a:pt x="3467" y="489"/>
                  </a:moveTo>
                  <a:lnTo>
                    <a:pt x="3511" y="523"/>
                  </a:lnTo>
                  <a:lnTo>
                    <a:pt x="3539" y="526"/>
                  </a:lnTo>
                  <a:lnTo>
                    <a:pt x="3492" y="491"/>
                  </a:lnTo>
                  <a:lnTo>
                    <a:pt x="3467" y="489"/>
                  </a:lnTo>
                  <a:close/>
                  <a:moveTo>
                    <a:pt x="3508" y="488"/>
                  </a:moveTo>
                  <a:lnTo>
                    <a:pt x="3558" y="529"/>
                  </a:lnTo>
                  <a:lnTo>
                    <a:pt x="3584" y="530"/>
                  </a:lnTo>
                  <a:lnTo>
                    <a:pt x="3531" y="489"/>
                  </a:lnTo>
                  <a:lnTo>
                    <a:pt x="3508" y="488"/>
                  </a:lnTo>
                  <a:close/>
                  <a:moveTo>
                    <a:pt x="3429" y="488"/>
                  </a:moveTo>
                  <a:lnTo>
                    <a:pt x="3463" y="518"/>
                  </a:lnTo>
                  <a:lnTo>
                    <a:pt x="3488" y="521"/>
                  </a:lnTo>
                  <a:lnTo>
                    <a:pt x="3452" y="489"/>
                  </a:lnTo>
                  <a:lnTo>
                    <a:pt x="3429" y="488"/>
                  </a:lnTo>
                  <a:close/>
                  <a:moveTo>
                    <a:pt x="1561" y="488"/>
                  </a:moveTo>
                  <a:lnTo>
                    <a:pt x="1503" y="541"/>
                  </a:lnTo>
                  <a:lnTo>
                    <a:pt x="1441" y="593"/>
                  </a:lnTo>
                  <a:lnTo>
                    <a:pt x="1374" y="643"/>
                  </a:lnTo>
                  <a:lnTo>
                    <a:pt x="1303" y="688"/>
                  </a:lnTo>
                  <a:lnTo>
                    <a:pt x="1227" y="732"/>
                  </a:lnTo>
                  <a:lnTo>
                    <a:pt x="1202" y="740"/>
                  </a:lnTo>
                  <a:lnTo>
                    <a:pt x="1178" y="748"/>
                  </a:lnTo>
                  <a:lnTo>
                    <a:pt x="1256" y="703"/>
                  </a:lnTo>
                  <a:lnTo>
                    <a:pt x="1330" y="658"/>
                  </a:lnTo>
                  <a:lnTo>
                    <a:pt x="1400" y="609"/>
                  </a:lnTo>
                  <a:lnTo>
                    <a:pt x="1465" y="558"/>
                  </a:lnTo>
                  <a:lnTo>
                    <a:pt x="1526" y="503"/>
                  </a:lnTo>
                  <a:lnTo>
                    <a:pt x="1543" y="495"/>
                  </a:lnTo>
                  <a:lnTo>
                    <a:pt x="1561" y="488"/>
                  </a:lnTo>
                  <a:close/>
                  <a:moveTo>
                    <a:pt x="3548" y="486"/>
                  </a:moveTo>
                  <a:lnTo>
                    <a:pt x="3604" y="532"/>
                  </a:lnTo>
                  <a:lnTo>
                    <a:pt x="3631" y="535"/>
                  </a:lnTo>
                  <a:lnTo>
                    <a:pt x="3571" y="488"/>
                  </a:lnTo>
                  <a:lnTo>
                    <a:pt x="3548" y="486"/>
                  </a:lnTo>
                  <a:close/>
                  <a:moveTo>
                    <a:pt x="3387" y="486"/>
                  </a:moveTo>
                  <a:lnTo>
                    <a:pt x="3417" y="515"/>
                  </a:lnTo>
                  <a:lnTo>
                    <a:pt x="3444" y="518"/>
                  </a:lnTo>
                  <a:lnTo>
                    <a:pt x="3409" y="488"/>
                  </a:lnTo>
                  <a:lnTo>
                    <a:pt x="3387" y="486"/>
                  </a:lnTo>
                  <a:close/>
                  <a:moveTo>
                    <a:pt x="3340" y="482"/>
                  </a:moveTo>
                  <a:lnTo>
                    <a:pt x="3371" y="511"/>
                  </a:lnTo>
                  <a:lnTo>
                    <a:pt x="3397" y="514"/>
                  </a:lnTo>
                  <a:lnTo>
                    <a:pt x="3364" y="483"/>
                  </a:lnTo>
                  <a:lnTo>
                    <a:pt x="3340" y="482"/>
                  </a:lnTo>
                  <a:close/>
                  <a:moveTo>
                    <a:pt x="3294" y="477"/>
                  </a:moveTo>
                  <a:lnTo>
                    <a:pt x="3324" y="506"/>
                  </a:lnTo>
                  <a:lnTo>
                    <a:pt x="3352" y="509"/>
                  </a:lnTo>
                  <a:lnTo>
                    <a:pt x="3317" y="479"/>
                  </a:lnTo>
                  <a:lnTo>
                    <a:pt x="3294" y="477"/>
                  </a:lnTo>
                  <a:close/>
                  <a:moveTo>
                    <a:pt x="3247" y="473"/>
                  </a:moveTo>
                  <a:lnTo>
                    <a:pt x="3277" y="501"/>
                  </a:lnTo>
                  <a:lnTo>
                    <a:pt x="3305" y="504"/>
                  </a:lnTo>
                  <a:lnTo>
                    <a:pt x="3270" y="474"/>
                  </a:lnTo>
                  <a:lnTo>
                    <a:pt x="3247" y="473"/>
                  </a:lnTo>
                  <a:close/>
                  <a:moveTo>
                    <a:pt x="3200" y="466"/>
                  </a:moveTo>
                  <a:lnTo>
                    <a:pt x="3230" y="497"/>
                  </a:lnTo>
                  <a:lnTo>
                    <a:pt x="3257" y="500"/>
                  </a:lnTo>
                  <a:lnTo>
                    <a:pt x="3222" y="470"/>
                  </a:lnTo>
                  <a:lnTo>
                    <a:pt x="3200" y="466"/>
                  </a:lnTo>
                  <a:close/>
                  <a:moveTo>
                    <a:pt x="1611" y="465"/>
                  </a:moveTo>
                  <a:lnTo>
                    <a:pt x="1560" y="520"/>
                  </a:lnTo>
                  <a:lnTo>
                    <a:pt x="1502" y="571"/>
                  </a:lnTo>
                  <a:lnTo>
                    <a:pt x="1441" y="620"/>
                  </a:lnTo>
                  <a:lnTo>
                    <a:pt x="1374" y="667"/>
                  </a:lnTo>
                  <a:lnTo>
                    <a:pt x="1303" y="710"/>
                  </a:lnTo>
                  <a:lnTo>
                    <a:pt x="1278" y="717"/>
                  </a:lnTo>
                  <a:lnTo>
                    <a:pt x="1256" y="725"/>
                  </a:lnTo>
                  <a:lnTo>
                    <a:pt x="1329" y="682"/>
                  </a:lnTo>
                  <a:lnTo>
                    <a:pt x="1398" y="637"/>
                  </a:lnTo>
                  <a:lnTo>
                    <a:pt x="1464" y="586"/>
                  </a:lnTo>
                  <a:lnTo>
                    <a:pt x="1525" y="535"/>
                  </a:lnTo>
                  <a:lnTo>
                    <a:pt x="1579" y="480"/>
                  </a:lnTo>
                  <a:lnTo>
                    <a:pt x="1595" y="473"/>
                  </a:lnTo>
                  <a:lnTo>
                    <a:pt x="1611" y="465"/>
                  </a:lnTo>
                  <a:close/>
                  <a:moveTo>
                    <a:pt x="3153" y="462"/>
                  </a:moveTo>
                  <a:lnTo>
                    <a:pt x="3184" y="491"/>
                  </a:lnTo>
                  <a:lnTo>
                    <a:pt x="3210" y="494"/>
                  </a:lnTo>
                  <a:lnTo>
                    <a:pt x="3177" y="463"/>
                  </a:lnTo>
                  <a:lnTo>
                    <a:pt x="3153" y="462"/>
                  </a:lnTo>
                  <a:close/>
                  <a:moveTo>
                    <a:pt x="2315" y="460"/>
                  </a:moveTo>
                  <a:lnTo>
                    <a:pt x="2361" y="541"/>
                  </a:lnTo>
                  <a:lnTo>
                    <a:pt x="2421" y="550"/>
                  </a:lnTo>
                  <a:lnTo>
                    <a:pt x="2426" y="520"/>
                  </a:lnTo>
                  <a:lnTo>
                    <a:pt x="2429" y="488"/>
                  </a:lnTo>
                  <a:lnTo>
                    <a:pt x="2403" y="485"/>
                  </a:lnTo>
                  <a:lnTo>
                    <a:pt x="2374" y="477"/>
                  </a:lnTo>
                  <a:lnTo>
                    <a:pt x="2345" y="470"/>
                  </a:lnTo>
                  <a:lnTo>
                    <a:pt x="2315" y="460"/>
                  </a:lnTo>
                  <a:close/>
                  <a:moveTo>
                    <a:pt x="3105" y="457"/>
                  </a:moveTo>
                  <a:lnTo>
                    <a:pt x="3136" y="486"/>
                  </a:lnTo>
                  <a:lnTo>
                    <a:pt x="3162" y="489"/>
                  </a:lnTo>
                  <a:lnTo>
                    <a:pt x="3128" y="459"/>
                  </a:lnTo>
                  <a:lnTo>
                    <a:pt x="3105" y="457"/>
                  </a:lnTo>
                  <a:close/>
                  <a:moveTo>
                    <a:pt x="1654" y="451"/>
                  </a:moveTo>
                  <a:lnTo>
                    <a:pt x="1610" y="503"/>
                  </a:lnTo>
                  <a:lnTo>
                    <a:pt x="1563" y="552"/>
                  </a:lnTo>
                  <a:lnTo>
                    <a:pt x="1509" y="596"/>
                  </a:lnTo>
                  <a:lnTo>
                    <a:pt x="1452" y="640"/>
                  </a:lnTo>
                  <a:lnTo>
                    <a:pt x="1388" y="681"/>
                  </a:lnTo>
                  <a:lnTo>
                    <a:pt x="1367" y="688"/>
                  </a:lnTo>
                  <a:lnTo>
                    <a:pt x="1345" y="696"/>
                  </a:lnTo>
                  <a:lnTo>
                    <a:pt x="1398" y="661"/>
                  </a:lnTo>
                  <a:lnTo>
                    <a:pt x="1450" y="626"/>
                  </a:lnTo>
                  <a:lnTo>
                    <a:pt x="1500" y="591"/>
                  </a:lnTo>
                  <a:lnTo>
                    <a:pt x="1544" y="553"/>
                  </a:lnTo>
                  <a:lnTo>
                    <a:pt x="1587" y="512"/>
                  </a:lnTo>
                  <a:lnTo>
                    <a:pt x="1623" y="466"/>
                  </a:lnTo>
                  <a:lnTo>
                    <a:pt x="1639" y="459"/>
                  </a:lnTo>
                  <a:lnTo>
                    <a:pt x="1654" y="451"/>
                  </a:lnTo>
                  <a:close/>
                  <a:moveTo>
                    <a:pt x="3058" y="451"/>
                  </a:moveTo>
                  <a:lnTo>
                    <a:pt x="3084" y="480"/>
                  </a:lnTo>
                  <a:lnTo>
                    <a:pt x="3110" y="483"/>
                  </a:lnTo>
                  <a:lnTo>
                    <a:pt x="3081" y="453"/>
                  </a:lnTo>
                  <a:lnTo>
                    <a:pt x="3058" y="451"/>
                  </a:lnTo>
                  <a:close/>
                  <a:moveTo>
                    <a:pt x="3017" y="445"/>
                  </a:moveTo>
                  <a:lnTo>
                    <a:pt x="3036" y="476"/>
                  </a:lnTo>
                  <a:lnTo>
                    <a:pt x="3060" y="479"/>
                  </a:lnTo>
                  <a:lnTo>
                    <a:pt x="3039" y="447"/>
                  </a:lnTo>
                  <a:lnTo>
                    <a:pt x="3017" y="445"/>
                  </a:lnTo>
                  <a:close/>
                  <a:moveTo>
                    <a:pt x="2978" y="442"/>
                  </a:moveTo>
                  <a:lnTo>
                    <a:pt x="2991" y="471"/>
                  </a:lnTo>
                  <a:lnTo>
                    <a:pt x="3016" y="474"/>
                  </a:lnTo>
                  <a:lnTo>
                    <a:pt x="3001" y="444"/>
                  </a:lnTo>
                  <a:lnTo>
                    <a:pt x="2978" y="442"/>
                  </a:lnTo>
                  <a:close/>
                  <a:moveTo>
                    <a:pt x="2943" y="438"/>
                  </a:moveTo>
                  <a:lnTo>
                    <a:pt x="2949" y="466"/>
                  </a:lnTo>
                  <a:lnTo>
                    <a:pt x="2973" y="470"/>
                  </a:lnTo>
                  <a:lnTo>
                    <a:pt x="2964" y="439"/>
                  </a:lnTo>
                  <a:lnTo>
                    <a:pt x="2943" y="438"/>
                  </a:lnTo>
                  <a:close/>
                  <a:moveTo>
                    <a:pt x="1693" y="436"/>
                  </a:moveTo>
                  <a:lnTo>
                    <a:pt x="1654" y="488"/>
                  </a:lnTo>
                  <a:lnTo>
                    <a:pt x="1613" y="533"/>
                  </a:lnTo>
                  <a:lnTo>
                    <a:pt x="1569" y="576"/>
                  </a:lnTo>
                  <a:lnTo>
                    <a:pt x="1520" y="615"/>
                  </a:lnTo>
                  <a:lnTo>
                    <a:pt x="1467" y="655"/>
                  </a:lnTo>
                  <a:lnTo>
                    <a:pt x="1446" y="662"/>
                  </a:lnTo>
                  <a:lnTo>
                    <a:pt x="1424" y="670"/>
                  </a:lnTo>
                  <a:lnTo>
                    <a:pt x="1471" y="638"/>
                  </a:lnTo>
                  <a:lnTo>
                    <a:pt x="1514" y="606"/>
                  </a:lnTo>
                  <a:lnTo>
                    <a:pt x="1555" y="573"/>
                  </a:lnTo>
                  <a:lnTo>
                    <a:pt x="1593" y="536"/>
                  </a:lnTo>
                  <a:lnTo>
                    <a:pt x="1630" y="497"/>
                  </a:lnTo>
                  <a:lnTo>
                    <a:pt x="1666" y="451"/>
                  </a:lnTo>
                  <a:lnTo>
                    <a:pt x="1680" y="444"/>
                  </a:lnTo>
                  <a:lnTo>
                    <a:pt x="1693" y="436"/>
                  </a:lnTo>
                  <a:close/>
                  <a:moveTo>
                    <a:pt x="2908" y="433"/>
                  </a:moveTo>
                  <a:lnTo>
                    <a:pt x="2903" y="463"/>
                  </a:lnTo>
                  <a:lnTo>
                    <a:pt x="2926" y="466"/>
                  </a:lnTo>
                  <a:lnTo>
                    <a:pt x="2929" y="436"/>
                  </a:lnTo>
                  <a:lnTo>
                    <a:pt x="2908" y="433"/>
                  </a:lnTo>
                  <a:close/>
                  <a:moveTo>
                    <a:pt x="2871" y="430"/>
                  </a:moveTo>
                  <a:lnTo>
                    <a:pt x="2859" y="457"/>
                  </a:lnTo>
                  <a:lnTo>
                    <a:pt x="2882" y="460"/>
                  </a:lnTo>
                  <a:lnTo>
                    <a:pt x="2893" y="432"/>
                  </a:lnTo>
                  <a:lnTo>
                    <a:pt x="2871" y="430"/>
                  </a:lnTo>
                  <a:close/>
                  <a:moveTo>
                    <a:pt x="2835" y="425"/>
                  </a:moveTo>
                  <a:lnTo>
                    <a:pt x="2814" y="454"/>
                  </a:lnTo>
                  <a:lnTo>
                    <a:pt x="2838" y="457"/>
                  </a:lnTo>
                  <a:lnTo>
                    <a:pt x="2856" y="427"/>
                  </a:lnTo>
                  <a:lnTo>
                    <a:pt x="2835" y="425"/>
                  </a:lnTo>
                  <a:close/>
                  <a:moveTo>
                    <a:pt x="2798" y="421"/>
                  </a:moveTo>
                  <a:lnTo>
                    <a:pt x="2771" y="450"/>
                  </a:lnTo>
                  <a:lnTo>
                    <a:pt x="2795" y="453"/>
                  </a:lnTo>
                  <a:lnTo>
                    <a:pt x="2820" y="422"/>
                  </a:lnTo>
                  <a:lnTo>
                    <a:pt x="2798" y="421"/>
                  </a:lnTo>
                  <a:close/>
                  <a:moveTo>
                    <a:pt x="2762" y="418"/>
                  </a:moveTo>
                  <a:lnTo>
                    <a:pt x="2728" y="445"/>
                  </a:lnTo>
                  <a:lnTo>
                    <a:pt x="2751" y="448"/>
                  </a:lnTo>
                  <a:lnTo>
                    <a:pt x="2782" y="421"/>
                  </a:lnTo>
                  <a:lnTo>
                    <a:pt x="2762" y="418"/>
                  </a:lnTo>
                  <a:close/>
                  <a:moveTo>
                    <a:pt x="1740" y="418"/>
                  </a:moveTo>
                  <a:lnTo>
                    <a:pt x="1709" y="462"/>
                  </a:lnTo>
                  <a:lnTo>
                    <a:pt x="1680" y="500"/>
                  </a:lnTo>
                  <a:lnTo>
                    <a:pt x="1649" y="533"/>
                  </a:lnTo>
                  <a:lnTo>
                    <a:pt x="1617" y="567"/>
                  </a:lnTo>
                  <a:lnTo>
                    <a:pt x="1579" y="597"/>
                  </a:lnTo>
                  <a:lnTo>
                    <a:pt x="1535" y="631"/>
                  </a:lnTo>
                  <a:lnTo>
                    <a:pt x="1516" y="638"/>
                  </a:lnTo>
                  <a:lnTo>
                    <a:pt x="1494" y="646"/>
                  </a:lnTo>
                  <a:lnTo>
                    <a:pt x="1538" y="614"/>
                  </a:lnTo>
                  <a:lnTo>
                    <a:pt x="1578" y="582"/>
                  </a:lnTo>
                  <a:lnTo>
                    <a:pt x="1613" y="552"/>
                  </a:lnTo>
                  <a:lnTo>
                    <a:pt x="1646" y="517"/>
                  </a:lnTo>
                  <a:lnTo>
                    <a:pt x="1678" y="479"/>
                  </a:lnTo>
                  <a:lnTo>
                    <a:pt x="1712" y="433"/>
                  </a:lnTo>
                  <a:lnTo>
                    <a:pt x="1725" y="425"/>
                  </a:lnTo>
                  <a:lnTo>
                    <a:pt x="1740" y="418"/>
                  </a:lnTo>
                  <a:close/>
                  <a:moveTo>
                    <a:pt x="2724" y="413"/>
                  </a:moveTo>
                  <a:lnTo>
                    <a:pt x="2683" y="441"/>
                  </a:lnTo>
                  <a:lnTo>
                    <a:pt x="2704" y="444"/>
                  </a:lnTo>
                  <a:lnTo>
                    <a:pt x="2744" y="415"/>
                  </a:lnTo>
                  <a:lnTo>
                    <a:pt x="2724" y="413"/>
                  </a:lnTo>
                  <a:close/>
                  <a:moveTo>
                    <a:pt x="2686" y="409"/>
                  </a:moveTo>
                  <a:lnTo>
                    <a:pt x="2640" y="436"/>
                  </a:lnTo>
                  <a:lnTo>
                    <a:pt x="2662" y="439"/>
                  </a:lnTo>
                  <a:lnTo>
                    <a:pt x="2706" y="410"/>
                  </a:lnTo>
                  <a:lnTo>
                    <a:pt x="2686" y="409"/>
                  </a:lnTo>
                  <a:close/>
                  <a:moveTo>
                    <a:pt x="2648" y="406"/>
                  </a:moveTo>
                  <a:lnTo>
                    <a:pt x="2602" y="433"/>
                  </a:lnTo>
                  <a:lnTo>
                    <a:pt x="2624" y="436"/>
                  </a:lnTo>
                  <a:lnTo>
                    <a:pt x="2668" y="407"/>
                  </a:lnTo>
                  <a:lnTo>
                    <a:pt x="2648" y="406"/>
                  </a:lnTo>
                  <a:close/>
                  <a:moveTo>
                    <a:pt x="1782" y="403"/>
                  </a:moveTo>
                  <a:lnTo>
                    <a:pt x="1757" y="439"/>
                  </a:lnTo>
                  <a:lnTo>
                    <a:pt x="1734" y="473"/>
                  </a:lnTo>
                  <a:lnTo>
                    <a:pt x="1713" y="501"/>
                  </a:lnTo>
                  <a:lnTo>
                    <a:pt x="1690" y="529"/>
                  </a:lnTo>
                  <a:lnTo>
                    <a:pt x="1666" y="556"/>
                  </a:lnTo>
                  <a:lnTo>
                    <a:pt x="1636" y="582"/>
                  </a:lnTo>
                  <a:lnTo>
                    <a:pt x="1599" y="611"/>
                  </a:lnTo>
                  <a:lnTo>
                    <a:pt x="1578" y="618"/>
                  </a:lnTo>
                  <a:lnTo>
                    <a:pt x="1557" y="626"/>
                  </a:lnTo>
                  <a:lnTo>
                    <a:pt x="1595" y="599"/>
                  </a:lnTo>
                  <a:lnTo>
                    <a:pt x="1626" y="571"/>
                  </a:lnTo>
                  <a:lnTo>
                    <a:pt x="1652" y="547"/>
                  </a:lnTo>
                  <a:lnTo>
                    <a:pt x="1678" y="520"/>
                  </a:lnTo>
                  <a:lnTo>
                    <a:pt x="1701" y="489"/>
                  </a:lnTo>
                  <a:lnTo>
                    <a:pt x="1727" y="456"/>
                  </a:lnTo>
                  <a:lnTo>
                    <a:pt x="1754" y="418"/>
                  </a:lnTo>
                  <a:lnTo>
                    <a:pt x="1768" y="410"/>
                  </a:lnTo>
                  <a:lnTo>
                    <a:pt x="1782" y="403"/>
                  </a:lnTo>
                  <a:close/>
                  <a:moveTo>
                    <a:pt x="2611" y="401"/>
                  </a:moveTo>
                  <a:lnTo>
                    <a:pt x="2564" y="427"/>
                  </a:lnTo>
                  <a:lnTo>
                    <a:pt x="2586" y="430"/>
                  </a:lnTo>
                  <a:lnTo>
                    <a:pt x="2631" y="403"/>
                  </a:lnTo>
                  <a:lnTo>
                    <a:pt x="2611" y="401"/>
                  </a:lnTo>
                  <a:close/>
                  <a:moveTo>
                    <a:pt x="2578" y="395"/>
                  </a:moveTo>
                  <a:lnTo>
                    <a:pt x="2529" y="421"/>
                  </a:lnTo>
                  <a:lnTo>
                    <a:pt x="2548" y="425"/>
                  </a:lnTo>
                  <a:lnTo>
                    <a:pt x="2596" y="398"/>
                  </a:lnTo>
                  <a:lnTo>
                    <a:pt x="2578" y="395"/>
                  </a:lnTo>
                  <a:close/>
                  <a:moveTo>
                    <a:pt x="2538" y="392"/>
                  </a:moveTo>
                  <a:lnTo>
                    <a:pt x="2496" y="412"/>
                  </a:lnTo>
                  <a:lnTo>
                    <a:pt x="2514" y="418"/>
                  </a:lnTo>
                  <a:lnTo>
                    <a:pt x="2558" y="395"/>
                  </a:lnTo>
                  <a:lnTo>
                    <a:pt x="2538" y="392"/>
                  </a:lnTo>
                  <a:close/>
                  <a:moveTo>
                    <a:pt x="1823" y="389"/>
                  </a:moveTo>
                  <a:lnTo>
                    <a:pt x="1788" y="442"/>
                  </a:lnTo>
                  <a:lnTo>
                    <a:pt x="1750" y="494"/>
                  </a:lnTo>
                  <a:lnTo>
                    <a:pt x="1710" y="542"/>
                  </a:lnTo>
                  <a:lnTo>
                    <a:pt x="1668" y="585"/>
                  </a:lnTo>
                  <a:lnTo>
                    <a:pt x="1648" y="593"/>
                  </a:lnTo>
                  <a:lnTo>
                    <a:pt x="1626" y="600"/>
                  </a:lnTo>
                  <a:lnTo>
                    <a:pt x="1658" y="574"/>
                  </a:lnTo>
                  <a:lnTo>
                    <a:pt x="1689" y="545"/>
                  </a:lnTo>
                  <a:lnTo>
                    <a:pt x="1715" y="515"/>
                  </a:lnTo>
                  <a:lnTo>
                    <a:pt x="1739" y="485"/>
                  </a:lnTo>
                  <a:lnTo>
                    <a:pt x="1760" y="454"/>
                  </a:lnTo>
                  <a:lnTo>
                    <a:pt x="1778" y="427"/>
                  </a:lnTo>
                  <a:lnTo>
                    <a:pt x="1794" y="404"/>
                  </a:lnTo>
                  <a:lnTo>
                    <a:pt x="1809" y="397"/>
                  </a:lnTo>
                  <a:lnTo>
                    <a:pt x="1823" y="389"/>
                  </a:lnTo>
                  <a:close/>
                  <a:moveTo>
                    <a:pt x="2458" y="380"/>
                  </a:moveTo>
                  <a:lnTo>
                    <a:pt x="2426" y="394"/>
                  </a:lnTo>
                  <a:lnTo>
                    <a:pt x="2441" y="400"/>
                  </a:lnTo>
                  <a:lnTo>
                    <a:pt x="2478" y="383"/>
                  </a:lnTo>
                  <a:lnTo>
                    <a:pt x="2458" y="380"/>
                  </a:lnTo>
                  <a:close/>
                  <a:moveTo>
                    <a:pt x="1874" y="371"/>
                  </a:moveTo>
                  <a:lnTo>
                    <a:pt x="1844" y="415"/>
                  </a:lnTo>
                  <a:lnTo>
                    <a:pt x="1813" y="459"/>
                  </a:lnTo>
                  <a:lnTo>
                    <a:pt x="1785" y="500"/>
                  </a:lnTo>
                  <a:lnTo>
                    <a:pt x="1754" y="536"/>
                  </a:lnTo>
                  <a:lnTo>
                    <a:pt x="1724" y="568"/>
                  </a:lnTo>
                  <a:lnTo>
                    <a:pt x="1702" y="576"/>
                  </a:lnTo>
                  <a:lnTo>
                    <a:pt x="1681" y="583"/>
                  </a:lnTo>
                  <a:lnTo>
                    <a:pt x="1716" y="555"/>
                  </a:lnTo>
                  <a:lnTo>
                    <a:pt x="1747" y="521"/>
                  </a:lnTo>
                  <a:lnTo>
                    <a:pt x="1775" y="485"/>
                  </a:lnTo>
                  <a:lnTo>
                    <a:pt x="1800" y="448"/>
                  </a:lnTo>
                  <a:lnTo>
                    <a:pt x="1824" y="415"/>
                  </a:lnTo>
                  <a:lnTo>
                    <a:pt x="1845" y="386"/>
                  </a:lnTo>
                  <a:lnTo>
                    <a:pt x="1859" y="378"/>
                  </a:lnTo>
                  <a:lnTo>
                    <a:pt x="1874" y="371"/>
                  </a:lnTo>
                  <a:close/>
                  <a:moveTo>
                    <a:pt x="2423" y="369"/>
                  </a:moveTo>
                  <a:lnTo>
                    <a:pt x="2393" y="383"/>
                  </a:lnTo>
                  <a:lnTo>
                    <a:pt x="2414" y="391"/>
                  </a:lnTo>
                  <a:lnTo>
                    <a:pt x="2443" y="377"/>
                  </a:lnTo>
                  <a:lnTo>
                    <a:pt x="2423" y="369"/>
                  </a:lnTo>
                  <a:close/>
                  <a:moveTo>
                    <a:pt x="2391" y="356"/>
                  </a:moveTo>
                  <a:lnTo>
                    <a:pt x="2355" y="368"/>
                  </a:lnTo>
                  <a:lnTo>
                    <a:pt x="2373" y="375"/>
                  </a:lnTo>
                  <a:lnTo>
                    <a:pt x="2405" y="363"/>
                  </a:lnTo>
                  <a:lnTo>
                    <a:pt x="2391" y="356"/>
                  </a:lnTo>
                  <a:close/>
                  <a:moveTo>
                    <a:pt x="1932" y="351"/>
                  </a:moveTo>
                  <a:lnTo>
                    <a:pt x="1902" y="394"/>
                  </a:lnTo>
                  <a:lnTo>
                    <a:pt x="1871" y="438"/>
                  </a:lnTo>
                  <a:lnTo>
                    <a:pt x="1842" y="479"/>
                  </a:lnTo>
                  <a:lnTo>
                    <a:pt x="1812" y="517"/>
                  </a:lnTo>
                  <a:lnTo>
                    <a:pt x="1782" y="547"/>
                  </a:lnTo>
                  <a:lnTo>
                    <a:pt x="1760" y="555"/>
                  </a:lnTo>
                  <a:lnTo>
                    <a:pt x="1739" y="562"/>
                  </a:lnTo>
                  <a:lnTo>
                    <a:pt x="1774" y="535"/>
                  </a:lnTo>
                  <a:lnTo>
                    <a:pt x="1804" y="501"/>
                  </a:lnTo>
                  <a:lnTo>
                    <a:pt x="1833" y="465"/>
                  </a:lnTo>
                  <a:lnTo>
                    <a:pt x="1859" y="429"/>
                  </a:lnTo>
                  <a:lnTo>
                    <a:pt x="1882" y="395"/>
                  </a:lnTo>
                  <a:lnTo>
                    <a:pt x="1903" y="366"/>
                  </a:lnTo>
                  <a:lnTo>
                    <a:pt x="1917" y="359"/>
                  </a:lnTo>
                  <a:lnTo>
                    <a:pt x="1932" y="351"/>
                  </a:lnTo>
                  <a:close/>
                  <a:moveTo>
                    <a:pt x="2271" y="330"/>
                  </a:moveTo>
                  <a:lnTo>
                    <a:pt x="2241" y="366"/>
                  </a:lnTo>
                  <a:lnTo>
                    <a:pt x="2207" y="400"/>
                  </a:lnTo>
                  <a:lnTo>
                    <a:pt x="2171" y="427"/>
                  </a:lnTo>
                  <a:lnTo>
                    <a:pt x="2131" y="453"/>
                  </a:lnTo>
                  <a:lnTo>
                    <a:pt x="2089" y="473"/>
                  </a:lnTo>
                  <a:lnTo>
                    <a:pt x="879" y="869"/>
                  </a:lnTo>
                  <a:lnTo>
                    <a:pt x="853" y="875"/>
                  </a:lnTo>
                  <a:lnTo>
                    <a:pt x="828" y="875"/>
                  </a:lnTo>
                  <a:lnTo>
                    <a:pt x="804" y="869"/>
                  </a:lnTo>
                  <a:lnTo>
                    <a:pt x="781" y="858"/>
                  </a:lnTo>
                  <a:lnTo>
                    <a:pt x="760" y="839"/>
                  </a:lnTo>
                  <a:lnTo>
                    <a:pt x="769" y="863"/>
                  </a:lnTo>
                  <a:lnTo>
                    <a:pt x="783" y="880"/>
                  </a:lnTo>
                  <a:lnTo>
                    <a:pt x="801" y="890"/>
                  </a:lnTo>
                  <a:lnTo>
                    <a:pt x="824" y="895"/>
                  </a:lnTo>
                  <a:lnTo>
                    <a:pt x="850" y="895"/>
                  </a:lnTo>
                  <a:lnTo>
                    <a:pt x="879" y="889"/>
                  </a:lnTo>
                  <a:lnTo>
                    <a:pt x="2122" y="501"/>
                  </a:lnTo>
                  <a:lnTo>
                    <a:pt x="2158" y="482"/>
                  </a:lnTo>
                  <a:lnTo>
                    <a:pt x="2192" y="460"/>
                  </a:lnTo>
                  <a:lnTo>
                    <a:pt x="2221" y="436"/>
                  </a:lnTo>
                  <a:lnTo>
                    <a:pt x="2242" y="407"/>
                  </a:lnTo>
                  <a:lnTo>
                    <a:pt x="2257" y="375"/>
                  </a:lnTo>
                  <a:lnTo>
                    <a:pt x="2306" y="404"/>
                  </a:lnTo>
                  <a:lnTo>
                    <a:pt x="2359" y="429"/>
                  </a:lnTo>
                  <a:lnTo>
                    <a:pt x="2415" y="450"/>
                  </a:lnTo>
                  <a:lnTo>
                    <a:pt x="2476" y="466"/>
                  </a:lnTo>
                  <a:lnTo>
                    <a:pt x="2543" y="479"/>
                  </a:lnTo>
                  <a:lnTo>
                    <a:pt x="2616" y="488"/>
                  </a:lnTo>
                  <a:lnTo>
                    <a:pt x="3630" y="573"/>
                  </a:lnTo>
                  <a:lnTo>
                    <a:pt x="3688" y="574"/>
                  </a:lnTo>
                  <a:lnTo>
                    <a:pt x="3741" y="573"/>
                  </a:lnTo>
                  <a:lnTo>
                    <a:pt x="3789" y="567"/>
                  </a:lnTo>
                  <a:lnTo>
                    <a:pt x="3834" y="558"/>
                  </a:lnTo>
                  <a:lnTo>
                    <a:pt x="3872" y="545"/>
                  </a:lnTo>
                  <a:lnTo>
                    <a:pt x="3905" y="529"/>
                  </a:lnTo>
                  <a:lnTo>
                    <a:pt x="3934" y="509"/>
                  </a:lnTo>
                  <a:lnTo>
                    <a:pt x="3862" y="526"/>
                  </a:lnTo>
                  <a:lnTo>
                    <a:pt x="3850" y="527"/>
                  </a:lnTo>
                  <a:lnTo>
                    <a:pt x="3811" y="517"/>
                  </a:lnTo>
                  <a:lnTo>
                    <a:pt x="3786" y="515"/>
                  </a:lnTo>
                  <a:lnTo>
                    <a:pt x="3823" y="524"/>
                  </a:lnTo>
                  <a:lnTo>
                    <a:pt x="3850" y="527"/>
                  </a:lnTo>
                  <a:lnTo>
                    <a:pt x="3786" y="536"/>
                  </a:lnTo>
                  <a:lnTo>
                    <a:pt x="3710" y="541"/>
                  </a:lnTo>
                  <a:lnTo>
                    <a:pt x="3630" y="541"/>
                  </a:lnTo>
                  <a:lnTo>
                    <a:pt x="2621" y="441"/>
                  </a:lnTo>
                  <a:lnTo>
                    <a:pt x="2549" y="430"/>
                  </a:lnTo>
                  <a:lnTo>
                    <a:pt x="2484" y="416"/>
                  </a:lnTo>
                  <a:lnTo>
                    <a:pt x="2424" y="398"/>
                  </a:lnTo>
                  <a:lnTo>
                    <a:pt x="2370" y="378"/>
                  </a:lnTo>
                  <a:lnTo>
                    <a:pt x="2320" y="356"/>
                  </a:lnTo>
                  <a:lnTo>
                    <a:pt x="2271" y="330"/>
                  </a:lnTo>
                  <a:close/>
                  <a:moveTo>
                    <a:pt x="1996" y="328"/>
                  </a:moveTo>
                  <a:lnTo>
                    <a:pt x="1965" y="372"/>
                  </a:lnTo>
                  <a:lnTo>
                    <a:pt x="1935" y="415"/>
                  </a:lnTo>
                  <a:lnTo>
                    <a:pt x="1905" y="456"/>
                  </a:lnTo>
                  <a:lnTo>
                    <a:pt x="1876" y="494"/>
                  </a:lnTo>
                  <a:lnTo>
                    <a:pt x="1844" y="524"/>
                  </a:lnTo>
                  <a:lnTo>
                    <a:pt x="1824" y="532"/>
                  </a:lnTo>
                  <a:lnTo>
                    <a:pt x="1803" y="539"/>
                  </a:lnTo>
                  <a:lnTo>
                    <a:pt x="1836" y="512"/>
                  </a:lnTo>
                  <a:lnTo>
                    <a:pt x="1868" y="479"/>
                  </a:lnTo>
                  <a:lnTo>
                    <a:pt x="1896" y="442"/>
                  </a:lnTo>
                  <a:lnTo>
                    <a:pt x="1921" y="406"/>
                  </a:lnTo>
                  <a:lnTo>
                    <a:pt x="1944" y="372"/>
                  </a:lnTo>
                  <a:lnTo>
                    <a:pt x="1967" y="343"/>
                  </a:lnTo>
                  <a:lnTo>
                    <a:pt x="1981" y="336"/>
                  </a:lnTo>
                  <a:lnTo>
                    <a:pt x="1996" y="328"/>
                  </a:lnTo>
                  <a:close/>
                  <a:moveTo>
                    <a:pt x="2052" y="309"/>
                  </a:moveTo>
                  <a:lnTo>
                    <a:pt x="2022" y="353"/>
                  </a:lnTo>
                  <a:lnTo>
                    <a:pt x="1991" y="395"/>
                  </a:lnTo>
                  <a:lnTo>
                    <a:pt x="1962" y="438"/>
                  </a:lnTo>
                  <a:lnTo>
                    <a:pt x="1932" y="474"/>
                  </a:lnTo>
                  <a:lnTo>
                    <a:pt x="1902" y="506"/>
                  </a:lnTo>
                  <a:lnTo>
                    <a:pt x="1880" y="514"/>
                  </a:lnTo>
                  <a:lnTo>
                    <a:pt x="1859" y="521"/>
                  </a:lnTo>
                  <a:lnTo>
                    <a:pt x="1894" y="492"/>
                  </a:lnTo>
                  <a:lnTo>
                    <a:pt x="1924" y="459"/>
                  </a:lnTo>
                  <a:lnTo>
                    <a:pt x="1953" y="422"/>
                  </a:lnTo>
                  <a:lnTo>
                    <a:pt x="1979" y="386"/>
                  </a:lnTo>
                  <a:lnTo>
                    <a:pt x="2002" y="353"/>
                  </a:lnTo>
                  <a:lnTo>
                    <a:pt x="2023" y="324"/>
                  </a:lnTo>
                  <a:lnTo>
                    <a:pt x="2037" y="316"/>
                  </a:lnTo>
                  <a:lnTo>
                    <a:pt x="2052" y="309"/>
                  </a:lnTo>
                  <a:close/>
                  <a:moveTo>
                    <a:pt x="2108" y="286"/>
                  </a:moveTo>
                  <a:lnTo>
                    <a:pt x="2078" y="330"/>
                  </a:lnTo>
                  <a:lnTo>
                    <a:pt x="2049" y="375"/>
                  </a:lnTo>
                  <a:lnTo>
                    <a:pt x="2019" y="419"/>
                  </a:lnTo>
                  <a:lnTo>
                    <a:pt x="1988" y="457"/>
                  </a:lnTo>
                  <a:lnTo>
                    <a:pt x="1958" y="489"/>
                  </a:lnTo>
                  <a:lnTo>
                    <a:pt x="1937" y="497"/>
                  </a:lnTo>
                  <a:lnTo>
                    <a:pt x="1917" y="504"/>
                  </a:lnTo>
                  <a:lnTo>
                    <a:pt x="1946" y="480"/>
                  </a:lnTo>
                  <a:lnTo>
                    <a:pt x="1973" y="451"/>
                  </a:lnTo>
                  <a:lnTo>
                    <a:pt x="1997" y="419"/>
                  </a:lnTo>
                  <a:lnTo>
                    <a:pt x="2022" y="388"/>
                  </a:lnTo>
                  <a:lnTo>
                    <a:pt x="2041" y="354"/>
                  </a:lnTo>
                  <a:lnTo>
                    <a:pt x="2061" y="325"/>
                  </a:lnTo>
                  <a:lnTo>
                    <a:pt x="2079" y="301"/>
                  </a:lnTo>
                  <a:lnTo>
                    <a:pt x="2095" y="293"/>
                  </a:lnTo>
                  <a:lnTo>
                    <a:pt x="2108" y="286"/>
                  </a:lnTo>
                  <a:close/>
                  <a:moveTo>
                    <a:pt x="2172" y="263"/>
                  </a:moveTo>
                  <a:lnTo>
                    <a:pt x="2142" y="307"/>
                  </a:lnTo>
                  <a:lnTo>
                    <a:pt x="2113" y="353"/>
                  </a:lnTo>
                  <a:lnTo>
                    <a:pt x="2082" y="395"/>
                  </a:lnTo>
                  <a:lnTo>
                    <a:pt x="2052" y="435"/>
                  </a:lnTo>
                  <a:lnTo>
                    <a:pt x="2022" y="466"/>
                  </a:lnTo>
                  <a:lnTo>
                    <a:pt x="2000" y="474"/>
                  </a:lnTo>
                  <a:lnTo>
                    <a:pt x="1979" y="482"/>
                  </a:lnTo>
                  <a:lnTo>
                    <a:pt x="2010" y="457"/>
                  </a:lnTo>
                  <a:lnTo>
                    <a:pt x="2037" y="429"/>
                  </a:lnTo>
                  <a:lnTo>
                    <a:pt x="2061" y="397"/>
                  </a:lnTo>
                  <a:lnTo>
                    <a:pt x="2084" y="363"/>
                  </a:lnTo>
                  <a:lnTo>
                    <a:pt x="2105" y="331"/>
                  </a:lnTo>
                  <a:lnTo>
                    <a:pt x="2125" y="302"/>
                  </a:lnTo>
                  <a:lnTo>
                    <a:pt x="2143" y="278"/>
                  </a:lnTo>
                  <a:lnTo>
                    <a:pt x="2158" y="271"/>
                  </a:lnTo>
                  <a:lnTo>
                    <a:pt x="2172" y="263"/>
                  </a:lnTo>
                  <a:close/>
                  <a:moveTo>
                    <a:pt x="2230" y="243"/>
                  </a:moveTo>
                  <a:lnTo>
                    <a:pt x="2200" y="287"/>
                  </a:lnTo>
                  <a:lnTo>
                    <a:pt x="2171" y="333"/>
                  </a:lnTo>
                  <a:lnTo>
                    <a:pt x="2140" y="375"/>
                  </a:lnTo>
                  <a:lnTo>
                    <a:pt x="2110" y="415"/>
                  </a:lnTo>
                  <a:lnTo>
                    <a:pt x="2079" y="447"/>
                  </a:lnTo>
                  <a:lnTo>
                    <a:pt x="2058" y="454"/>
                  </a:lnTo>
                  <a:lnTo>
                    <a:pt x="2037" y="462"/>
                  </a:lnTo>
                  <a:lnTo>
                    <a:pt x="2067" y="438"/>
                  </a:lnTo>
                  <a:lnTo>
                    <a:pt x="2095" y="409"/>
                  </a:lnTo>
                  <a:lnTo>
                    <a:pt x="2119" y="377"/>
                  </a:lnTo>
                  <a:lnTo>
                    <a:pt x="2142" y="345"/>
                  </a:lnTo>
                  <a:lnTo>
                    <a:pt x="2163" y="312"/>
                  </a:lnTo>
                  <a:lnTo>
                    <a:pt x="2183" y="283"/>
                  </a:lnTo>
                  <a:lnTo>
                    <a:pt x="2201" y="258"/>
                  </a:lnTo>
                  <a:lnTo>
                    <a:pt x="2216" y="251"/>
                  </a:lnTo>
                  <a:lnTo>
                    <a:pt x="2230" y="243"/>
                  </a:lnTo>
                  <a:close/>
                  <a:moveTo>
                    <a:pt x="2297" y="217"/>
                  </a:moveTo>
                  <a:lnTo>
                    <a:pt x="2266" y="261"/>
                  </a:lnTo>
                  <a:lnTo>
                    <a:pt x="2238" y="307"/>
                  </a:lnTo>
                  <a:lnTo>
                    <a:pt x="2207" y="350"/>
                  </a:lnTo>
                  <a:lnTo>
                    <a:pt x="2177" y="389"/>
                  </a:lnTo>
                  <a:lnTo>
                    <a:pt x="2146" y="421"/>
                  </a:lnTo>
                  <a:lnTo>
                    <a:pt x="2125" y="429"/>
                  </a:lnTo>
                  <a:lnTo>
                    <a:pt x="2104" y="436"/>
                  </a:lnTo>
                  <a:lnTo>
                    <a:pt x="2134" y="412"/>
                  </a:lnTo>
                  <a:lnTo>
                    <a:pt x="2162" y="383"/>
                  </a:lnTo>
                  <a:lnTo>
                    <a:pt x="2186" y="351"/>
                  </a:lnTo>
                  <a:lnTo>
                    <a:pt x="2209" y="318"/>
                  </a:lnTo>
                  <a:lnTo>
                    <a:pt x="2230" y="286"/>
                  </a:lnTo>
                  <a:lnTo>
                    <a:pt x="2250" y="257"/>
                  </a:lnTo>
                  <a:lnTo>
                    <a:pt x="2268" y="233"/>
                  </a:lnTo>
                  <a:lnTo>
                    <a:pt x="2283" y="225"/>
                  </a:lnTo>
                  <a:lnTo>
                    <a:pt x="2297" y="217"/>
                  </a:lnTo>
                  <a:close/>
                  <a:moveTo>
                    <a:pt x="2365" y="189"/>
                  </a:moveTo>
                  <a:lnTo>
                    <a:pt x="2329" y="243"/>
                  </a:lnTo>
                  <a:lnTo>
                    <a:pt x="2292" y="296"/>
                  </a:lnTo>
                  <a:lnTo>
                    <a:pt x="2279" y="298"/>
                  </a:lnTo>
                  <a:lnTo>
                    <a:pt x="2279" y="298"/>
                  </a:lnTo>
                  <a:lnTo>
                    <a:pt x="2274" y="298"/>
                  </a:lnTo>
                  <a:lnTo>
                    <a:pt x="2272" y="298"/>
                  </a:lnTo>
                  <a:lnTo>
                    <a:pt x="2295" y="263"/>
                  </a:lnTo>
                  <a:lnTo>
                    <a:pt x="2317" y="231"/>
                  </a:lnTo>
                  <a:lnTo>
                    <a:pt x="2336" y="204"/>
                  </a:lnTo>
                  <a:lnTo>
                    <a:pt x="2350" y="196"/>
                  </a:lnTo>
                  <a:lnTo>
                    <a:pt x="2365" y="189"/>
                  </a:lnTo>
                  <a:close/>
                  <a:moveTo>
                    <a:pt x="2420" y="170"/>
                  </a:moveTo>
                  <a:lnTo>
                    <a:pt x="2377" y="233"/>
                  </a:lnTo>
                  <a:lnTo>
                    <a:pt x="2336" y="293"/>
                  </a:lnTo>
                  <a:lnTo>
                    <a:pt x="2315" y="295"/>
                  </a:lnTo>
                  <a:lnTo>
                    <a:pt x="2335" y="266"/>
                  </a:lnTo>
                  <a:lnTo>
                    <a:pt x="2355" y="236"/>
                  </a:lnTo>
                  <a:lnTo>
                    <a:pt x="2373" y="208"/>
                  </a:lnTo>
                  <a:lnTo>
                    <a:pt x="2391" y="184"/>
                  </a:lnTo>
                  <a:lnTo>
                    <a:pt x="2405" y="178"/>
                  </a:lnTo>
                  <a:lnTo>
                    <a:pt x="2420" y="170"/>
                  </a:lnTo>
                  <a:close/>
                  <a:moveTo>
                    <a:pt x="2478" y="149"/>
                  </a:moveTo>
                  <a:lnTo>
                    <a:pt x="2432" y="216"/>
                  </a:lnTo>
                  <a:lnTo>
                    <a:pt x="2388" y="283"/>
                  </a:lnTo>
                  <a:lnTo>
                    <a:pt x="2364" y="287"/>
                  </a:lnTo>
                  <a:lnTo>
                    <a:pt x="2386" y="255"/>
                  </a:lnTo>
                  <a:lnTo>
                    <a:pt x="2409" y="220"/>
                  </a:lnTo>
                  <a:lnTo>
                    <a:pt x="2431" y="190"/>
                  </a:lnTo>
                  <a:lnTo>
                    <a:pt x="2449" y="164"/>
                  </a:lnTo>
                  <a:lnTo>
                    <a:pt x="2464" y="157"/>
                  </a:lnTo>
                  <a:lnTo>
                    <a:pt x="2478" y="149"/>
                  </a:lnTo>
                  <a:close/>
                  <a:moveTo>
                    <a:pt x="2537" y="128"/>
                  </a:moveTo>
                  <a:lnTo>
                    <a:pt x="2490" y="198"/>
                  </a:lnTo>
                  <a:lnTo>
                    <a:pt x="2444" y="264"/>
                  </a:lnTo>
                  <a:lnTo>
                    <a:pt x="2417" y="274"/>
                  </a:lnTo>
                  <a:lnTo>
                    <a:pt x="2443" y="239"/>
                  </a:lnTo>
                  <a:lnTo>
                    <a:pt x="2466" y="204"/>
                  </a:lnTo>
                  <a:lnTo>
                    <a:pt x="2488" y="170"/>
                  </a:lnTo>
                  <a:lnTo>
                    <a:pt x="2508" y="143"/>
                  </a:lnTo>
                  <a:lnTo>
                    <a:pt x="2522" y="135"/>
                  </a:lnTo>
                  <a:lnTo>
                    <a:pt x="2537" y="128"/>
                  </a:lnTo>
                  <a:close/>
                  <a:moveTo>
                    <a:pt x="2593" y="105"/>
                  </a:moveTo>
                  <a:lnTo>
                    <a:pt x="2546" y="173"/>
                  </a:lnTo>
                  <a:lnTo>
                    <a:pt x="2500" y="240"/>
                  </a:lnTo>
                  <a:lnTo>
                    <a:pt x="2476" y="251"/>
                  </a:lnTo>
                  <a:lnTo>
                    <a:pt x="2470" y="254"/>
                  </a:lnTo>
                  <a:lnTo>
                    <a:pt x="2497" y="217"/>
                  </a:lnTo>
                  <a:lnTo>
                    <a:pt x="2522" y="182"/>
                  </a:lnTo>
                  <a:lnTo>
                    <a:pt x="2543" y="149"/>
                  </a:lnTo>
                  <a:lnTo>
                    <a:pt x="2564" y="120"/>
                  </a:lnTo>
                  <a:lnTo>
                    <a:pt x="2578" y="114"/>
                  </a:lnTo>
                  <a:lnTo>
                    <a:pt x="2593" y="105"/>
                  </a:lnTo>
                  <a:close/>
                  <a:moveTo>
                    <a:pt x="2651" y="84"/>
                  </a:moveTo>
                  <a:lnTo>
                    <a:pt x="2608" y="146"/>
                  </a:lnTo>
                  <a:lnTo>
                    <a:pt x="2569" y="205"/>
                  </a:lnTo>
                  <a:lnTo>
                    <a:pt x="2535" y="223"/>
                  </a:lnTo>
                  <a:lnTo>
                    <a:pt x="2560" y="190"/>
                  </a:lnTo>
                  <a:lnTo>
                    <a:pt x="2583" y="155"/>
                  </a:lnTo>
                  <a:lnTo>
                    <a:pt x="2602" y="125"/>
                  </a:lnTo>
                  <a:lnTo>
                    <a:pt x="2622" y="99"/>
                  </a:lnTo>
                  <a:lnTo>
                    <a:pt x="2636" y="91"/>
                  </a:lnTo>
                  <a:lnTo>
                    <a:pt x="2651" y="84"/>
                  </a:lnTo>
                  <a:close/>
                  <a:moveTo>
                    <a:pt x="2978" y="73"/>
                  </a:moveTo>
                  <a:lnTo>
                    <a:pt x="3051" y="155"/>
                  </a:lnTo>
                  <a:lnTo>
                    <a:pt x="3127" y="234"/>
                  </a:lnTo>
                  <a:lnTo>
                    <a:pt x="3207" y="309"/>
                  </a:lnTo>
                  <a:lnTo>
                    <a:pt x="3291" y="380"/>
                  </a:lnTo>
                  <a:lnTo>
                    <a:pt x="3376" y="448"/>
                  </a:lnTo>
                  <a:lnTo>
                    <a:pt x="3192" y="432"/>
                  </a:lnTo>
                  <a:lnTo>
                    <a:pt x="3086" y="421"/>
                  </a:lnTo>
                  <a:lnTo>
                    <a:pt x="2896" y="401"/>
                  </a:lnTo>
                  <a:lnTo>
                    <a:pt x="2564" y="363"/>
                  </a:lnTo>
                  <a:lnTo>
                    <a:pt x="2662" y="312"/>
                  </a:lnTo>
                  <a:lnTo>
                    <a:pt x="2751" y="257"/>
                  </a:lnTo>
                  <a:lnTo>
                    <a:pt x="2833" y="199"/>
                  </a:lnTo>
                  <a:lnTo>
                    <a:pt x="2909" y="138"/>
                  </a:lnTo>
                  <a:lnTo>
                    <a:pt x="2978" y="73"/>
                  </a:lnTo>
                  <a:close/>
                  <a:moveTo>
                    <a:pt x="2706" y="64"/>
                  </a:moveTo>
                  <a:lnTo>
                    <a:pt x="2671" y="114"/>
                  </a:lnTo>
                  <a:lnTo>
                    <a:pt x="2640" y="161"/>
                  </a:lnTo>
                  <a:lnTo>
                    <a:pt x="2604" y="184"/>
                  </a:lnTo>
                  <a:lnTo>
                    <a:pt x="2630" y="148"/>
                  </a:lnTo>
                  <a:lnTo>
                    <a:pt x="2654" y="110"/>
                  </a:lnTo>
                  <a:lnTo>
                    <a:pt x="2677" y="79"/>
                  </a:lnTo>
                  <a:lnTo>
                    <a:pt x="2690" y="72"/>
                  </a:lnTo>
                  <a:lnTo>
                    <a:pt x="2706" y="64"/>
                  </a:lnTo>
                  <a:close/>
                  <a:moveTo>
                    <a:pt x="2763" y="41"/>
                  </a:moveTo>
                  <a:lnTo>
                    <a:pt x="2719" y="105"/>
                  </a:lnTo>
                  <a:lnTo>
                    <a:pt x="2681" y="132"/>
                  </a:lnTo>
                  <a:lnTo>
                    <a:pt x="2698" y="107"/>
                  </a:lnTo>
                  <a:lnTo>
                    <a:pt x="2718" y="79"/>
                  </a:lnTo>
                  <a:lnTo>
                    <a:pt x="2735" y="55"/>
                  </a:lnTo>
                  <a:lnTo>
                    <a:pt x="2750" y="49"/>
                  </a:lnTo>
                  <a:lnTo>
                    <a:pt x="2763" y="41"/>
                  </a:lnTo>
                  <a:close/>
                  <a:moveTo>
                    <a:pt x="2812" y="21"/>
                  </a:moveTo>
                  <a:lnTo>
                    <a:pt x="2794" y="49"/>
                  </a:lnTo>
                  <a:lnTo>
                    <a:pt x="2788" y="53"/>
                  </a:lnTo>
                  <a:lnTo>
                    <a:pt x="2753" y="81"/>
                  </a:lnTo>
                  <a:lnTo>
                    <a:pt x="2766" y="59"/>
                  </a:lnTo>
                  <a:lnTo>
                    <a:pt x="2783" y="37"/>
                  </a:lnTo>
                  <a:lnTo>
                    <a:pt x="2798" y="29"/>
                  </a:lnTo>
                  <a:lnTo>
                    <a:pt x="2812" y="21"/>
                  </a:lnTo>
                  <a:close/>
                  <a:moveTo>
                    <a:pt x="2852" y="0"/>
                  </a:moveTo>
                  <a:lnTo>
                    <a:pt x="1514" y="494"/>
                  </a:lnTo>
                  <a:lnTo>
                    <a:pt x="1453" y="549"/>
                  </a:lnTo>
                  <a:lnTo>
                    <a:pt x="1386" y="602"/>
                  </a:lnTo>
                  <a:lnTo>
                    <a:pt x="1315" y="650"/>
                  </a:lnTo>
                  <a:lnTo>
                    <a:pt x="1239" y="696"/>
                  </a:lnTo>
                  <a:lnTo>
                    <a:pt x="1160" y="740"/>
                  </a:lnTo>
                  <a:lnTo>
                    <a:pt x="1076" y="781"/>
                  </a:lnTo>
                  <a:lnTo>
                    <a:pt x="991" y="820"/>
                  </a:lnTo>
                  <a:lnTo>
                    <a:pt x="2082" y="459"/>
                  </a:lnTo>
                  <a:lnTo>
                    <a:pt x="2137" y="433"/>
                  </a:lnTo>
                  <a:lnTo>
                    <a:pt x="2183" y="404"/>
                  </a:lnTo>
                  <a:lnTo>
                    <a:pt x="2222" y="372"/>
                  </a:lnTo>
                  <a:lnTo>
                    <a:pt x="2253" y="337"/>
                  </a:lnTo>
                  <a:lnTo>
                    <a:pt x="2274" y="298"/>
                  </a:lnTo>
                  <a:lnTo>
                    <a:pt x="2279" y="298"/>
                  </a:lnTo>
                  <a:lnTo>
                    <a:pt x="2285" y="298"/>
                  </a:lnTo>
                  <a:lnTo>
                    <a:pt x="2292" y="298"/>
                  </a:lnTo>
                  <a:lnTo>
                    <a:pt x="2292" y="296"/>
                  </a:lnTo>
                  <a:lnTo>
                    <a:pt x="2315" y="295"/>
                  </a:lnTo>
                  <a:lnTo>
                    <a:pt x="2314" y="298"/>
                  </a:lnTo>
                  <a:lnTo>
                    <a:pt x="2324" y="296"/>
                  </a:lnTo>
                  <a:lnTo>
                    <a:pt x="2335" y="295"/>
                  </a:lnTo>
                  <a:lnTo>
                    <a:pt x="2336" y="293"/>
                  </a:lnTo>
                  <a:lnTo>
                    <a:pt x="2338" y="293"/>
                  </a:lnTo>
                  <a:lnTo>
                    <a:pt x="2364" y="287"/>
                  </a:lnTo>
                  <a:lnTo>
                    <a:pt x="2362" y="289"/>
                  </a:lnTo>
                  <a:lnTo>
                    <a:pt x="2386" y="283"/>
                  </a:lnTo>
                  <a:lnTo>
                    <a:pt x="2388" y="283"/>
                  </a:lnTo>
                  <a:lnTo>
                    <a:pt x="2400" y="280"/>
                  </a:lnTo>
                  <a:lnTo>
                    <a:pt x="2417" y="274"/>
                  </a:lnTo>
                  <a:lnTo>
                    <a:pt x="2417" y="274"/>
                  </a:lnTo>
                  <a:lnTo>
                    <a:pt x="2444" y="264"/>
                  </a:lnTo>
                  <a:lnTo>
                    <a:pt x="2444" y="264"/>
                  </a:lnTo>
                  <a:lnTo>
                    <a:pt x="2464" y="257"/>
                  </a:lnTo>
                  <a:lnTo>
                    <a:pt x="2476" y="251"/>
                  </a:lnTo>
                  <a:lnTo>
                    <a:pt x="2500" y="242"/>
                  </a:lnTo>
                  <a:lnTo>
                    <a:pt x="2500" y="240"/>
                  </a:lnTo>
                  <a:lnTo>
                    <a:pt x="2528" y="228"/>
                  </a:lnTo>
                  <a:lnTo>
                    <a:pt x="2535" y="223"/>
                  </a:lnTo>
                  <a:lnTo>
                    <a:pt x="2534" y="225"/>
                  </a:lnTo>
                  <a:lnTo>
                    <a:pt x="2567" y="207"/>
                  </a:lnTo>
                  <a:lnTo>
                    <a:pt x="2569" y="205"/>
                  </a:lnTo>
                  <a:lnTo>
                    <a:pt x="2592" y="192"/>
                  </a:lnTo>
                  <a:lnTo>
                    <a:pt x="2604" y="184"/>
                  </a:lnTo>
                  <a:lnTo>
                    <a:pt x="2602" y="187"/>
                  </a:lnTo>
                  <a:lnTo>
                    <a:pt x="2637" y="166"/>
                  </a:lnTo>
                  <a:lnTo>
                    <a:pt x="2640" y="161"/>
                  </a:lnTo>
                  <a:lnTo>
                    <a:pt x="2657" y="151"/>
                  </a:lnTo>
                  <a:lnTo>
                    <a:pt x="2681" y="132"/>
                  </a:lnTo>
                  <a:lnTo>
                    <a:pt x="2678" y="137"/>
                  </a:lnTo>
                  <a:lnTo>
                    <a:pt x="2716" y="110"/>
                  </a:lnTo>
                  <a:lnTo>
                    <a:pt x="2719" y="105"/>
                  </a:lnTo>
                  <a:lnTo>
                    <a:pt x="2722" y="103"/>
                  </a:lnTo>
                  <a:lnTo>
                    <a:pt x="2753" y="81"/>
                  </a:lnTo>
                  <a:lnTo>
                    <a:pt x="2748" y="87"/>
                  </a:lnTo>
                  <a:lnTo>
                    <a:pt x="2791" y="52"/>
                  </a:lnTo>
                  <a:lnTo>
                    <a:pt x="2794" y="49"/>
                  </a:lnTo>
                  <a:lnTo>
                    <a:pt x="2852" y="0"/>
                  </a:lnTo>
                  <a:close/>
                </a:path>
              </a:pathLst>
            </a:custGeom>
            <a:solidFill>
              <a:srgbClr val="B71017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703325" y="1126786"/>
            <a:ext cx="633244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500" dirty="0">
                <a:solidFill>
                  <a:srgbClr val="FEFEFE"/>
                </a:solidFill>
                <a:effectLst>
                  <a:outerShdw blurRad="25400" dist="25400" dir="8100000" algn="tr" rotWithShape="0">
                    <a:prstClr val="black">
                      <a:alpha val="10000"/>
                    </a:prst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动态规划</a:t>
            </a:r>
            <a:endParaRPr lang="zh-CN" altLang="en-US" sz="11500" dirty="0">
              <a:solidFill>
                <a:srgbClr val="FEFEFE"/>
              </a:solidFill>
              <a:effectLst>
                <a:outerShdw blurRad="25400" dist="25400" dir="8100000" algn="tr" rotWithShape="0">
                  <a:prstClr val="black">
                    <a:alpha val="10000"/>
                  </a:prst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748520" y="1309499"/>
            <a:ext cx="476645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800" spc="-300" dirty="0">
                <a:solidFill>
                  <a:srgbClr val="FEFEFE"/>
                </a:solidFill>
                <a:effectLst>
                  <a:outerShdw blurRad="25400" dist="25400" dir="8100000" algn="tr" rotWithShape="0">
                    <a:prstClr val="black">
                      <a:alpha val="10000"/>
                    </a:prst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奋斗新时代</a:t>
            </a:r>
            <a:endParaRPr lang="zh-CN" altLang="en-US" sz="5800" spc="-300" dirty="0">
              <a:solidFill>
                <a:srgbClr val="FEFEFE"/>
              </a:solidFill>
              <a:effectLst>
                <a:outerShdw blurRad="25400" dist="25400" dir="8100000" algn="tr" rotWithShape="0">
                  <a:prstClr val="black">
                    <a:alpha val="10000"/>
                  </a:prst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8801288" y="550444"/>
            <a:ext cx="289814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800" spc="-150" dirty="0">
                <a:gradFill>
                  <a:gsLst>
                    <a:gs pos="0">
                      <a:srgbClr val="FFD78E"/>
                    </a:gs>
                    <a:gs pos="25000">
                      <a:srgbClr val="D7BE6C"/>
                    </a:gs>
                    <a:gs pos="75000">
                      <a:srgbClr val="B89A54"/>
                    </a:gs>
                    <a:gs pos="50000">
                      <a:srgbClr val="CBB25D"/>
                    </a:gs>
                    <a:gs pos="100000">
                      <a:srgbClr val="C1934F"/>
                    </a:gs>
                  </a:gsLst>
                  <a:lin ang="0" scaled="1"/>
                </a:gradFill>
                <a:effectLst>
                  <a:outerShdw blurRad="25400" dist="25400" dir="8100000" algn="tr" rotWithShape="0">
                    <a:prstClr val="black">
                      <a:alpha val="10000"/>
                    </a:prstClr>
                  </a:outerShdw>
                </a:effectLst>
                <a:latin typeface="印品粗朗体" panose="02000000000000000000" pitchFamily="2" charset="-122"/>
                <a:ea typeface="印品粗朗体" panose="02000000000000000000" pitchFamily="2" charset="-122"/>
              </a:rPr>
              <a:t>共筑中国梦</a:t>
            </a:r>
            <a:endParaRPr lang="zh-CN" altLang="en-US" sz="3800" spc="-150" dirty="0">
              <a:gradFill>
                <a:gsLst>
                  <a:gs pos="0">
                    <a:srgbClr val="FFD78E"/>
                  </a:gs>
                  <a:gs pos="25000">
                    <a:srgbClr val="D7BE6C"/>
                  </a:gs>
                  <a:gs pos="75000">
                    <a:srgbClr val="B89A54"/>
                  </a:gs>
                  <a:gs pos="50000">
                    <a:srgbClr val="CBB25D"/>
                  </a:gs>
                  <a:gs pos="100000">
                    <a:srgbClr val="C1934F"/>
                  </a:gs>
                </a:gsLst>
                <a:lin ang="0" scaled="1"/>
              </a:gradFill>
              <a:effectLst>
                <a:outerShdw blurRad="25400" dist="25400" dir="8100000" algn="tr" rotWithShape="0">
                  <a:prstClr val="black">
                    <a:alpha val="10000"/>
                  </a:prstClr>
                </a:outerShdw>
              </a:effectLst>
              <a:latin typeface="印品粗朗体" panose="02000000000000000000" pitchFamily="2" charset="-122"/>
              <a:ea typeface="印品粗朗体" panose="02000000000000000000" pitchFamily="2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193758" y="4716264"/>
            <a:ext cx="558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EFEFE"/>
                </a:solidFill>
                <a:effectLst>
                  <a:outerShdw blurRad="25400" dist="25400" dir="8100000" algn="tr" rotWithShape="0">
                    <a:prstClr val="black">
                      <a:alpha val="5000"/>
                    </a:prstClr>
                  </a:outerShdw>
                </a:effectLst>
                <a:latin typeface="印品黑体" panose="00000500000000000000" pitchFamily="2" charset="-122"/>
                <a:ea typeface="印品黑体" panose="00000500000000000000" pitchFamily="2" charset="-122"/>
              </a:rPr>
              <a:t>不</a:t>
            </a:r>
            <a:endParaRPr lang="zh-CN" altLang="en-US" sz="2400" dirty="0">
              <a:solidFill>
                <a:srgbClr val="FEFEFE"/>
              </a:solidFill>
              <a:effectLst>
                <a:outerShdw blurRad="25400" dist="25400" dir="8100000" algn="tr" rotWithShape="0">
                  <a:prstClr val="black">
                    <a:alpha val="5000"/>
                  </a:prstClr>
                </a:outerShdw>
              </a:effectLst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771443" y="4716264"/>
            <a:ext cx="558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EFEFE"/>
                </a:solidFill>
                <a:effectLst>
                  <a:outerShdw blurRad="25400" dist="25400" dir="8100000" algn="tr" rotWithShape="0">
                    <a:prstClr val="black">
                      <a:alpha val="5000"/>
                    </a:prstClr>
                  </a:outerShdw>
                </a:effectLst>
                <a:latin typeface="印品黑体" panose="00000500000000000000" pitchFamily="2" charset="-122"/>
                <a:ea typeface="印品黑体" panose="00000500000000000000" pitchFamily="2" charset="-122"/>
              </a:rPr>
              <a:t>忘</a:t>
            </a:r>
            <a:endParaRPr lang="zh-CN" altLang="en-US" sz="2400" dirty="0">
              <a:solidFill>
                <a:srgbClr val="FEFEFE"/>
              </a:solidFill>
              <a:effectLst>
                <a:outerShdw blurRad="25400" dist="25400" dir="8100000" algn="tr" rotWithShape="0">
                  <a:prstClr val="black">
                    <a:alpha val="5000"/>
                  </a:prstClr>
                </a:outerShdw>
              </a:effectLst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2348801" y="4716264"/>
            <a:ext cx="558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EFEFE"/>
                </a:solidFill>
                <a:effectLst>
                  <a:outerShdw blurRad="25400" dist="25400" dir="8100000" algn="tr" rotWithShape="0">
                    <a:prstClr val="black">
                      <a:alpha val="5000"/>
                    </a:prstClr>
                  </a:outerShdw>
                </a:effectLst>
                <a:latin typeface="印品黑体" panose="00000500000000000000" pitchFamily="2" charset="-122"/>
                <a:ea typeface="印品黑体" panose="00000500000000000000" pitchFamily="2" charset="-122"/>
              </a:rPr>
              <a:t>初</a:t>
            </a:r>
            <a:endParaRPr lang="zh-CN" altLang="en-US" sz="2400" dirty="0">
              <a:solidFill>
                <a:srgbClr val="FEFEFE"/>
              </a:solidFill>
              <a:effectLst>
                <a:outerShdw blurRad="25400" dist="25400" dir="8100000" algn="tr" rotWithShape="0">
                  <a:prstClr val="black">
                    <a:alpha val="5000"/>
                  </a:prstClr>
                </a:outerShdw>
              </a:effectLst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2926159" y="4716264"/>
            <a:ext cx="558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EFEFE"/>
                </a:solidFill>
                <a:effectLst>
                  <a:outerShdw blurRad="25400" dist="25400" dir="8100000" algn="tr" rotWithShape="0">
                    <a:prstClr val="black">
                      <a:alpha val="5000"/>
                    </a:prstClr>
                  </a:outerShdw>
                </a:effectLst>
                <a:latin typeface="印品黑体" panose="00000500000000000000" pitchFamily="2" charset="-122"/>
                <a:ea typeface="印品黑体" panose="00000500000000000000" pitchFamily="2" charset="-122"/>
              </a:rPr>
              <a:t>心</a:t>
            </a:r>
            <a:endParaRPr lang="zh-CN" altLang="en-US" sz="2400" dirty="0">
              <a:solidFill>
                <a:srgbClr val="FEFEFE"/>
              </a:solidFill>
              <a:effectLst>
                <a:outerShdw blurRad="25400" dist="25400" dir="8100000" algn="tr" rotWithShape="0">
                  <a:prstClr val="black">
                    <a:alpha val="5000"/>
                  </a:prstClr>
                </a:outerShdw>
              </a:effectLst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3856774" y="4716264"/>
            <a:ext cx="558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EFEFE"/>
                </a:solidFill>
                <a:effectLst>
                  <a:outerShdw blurRad="25400" dist="25400" dir="8100000" algn="tr" rotWithShape="0">
                    <a:prstClr val="black">
                      <a:alpha val="5000"/>
                    </a:prstClr>
                  </a:outerShdw>
                </a:effectLst>
                <a:latin typeface="印品黑体" panose="00000500000000000000" pitchFamily="2" charset="-122"/>
                <a:ea typeface="印品黑体" panose="00000500000000000000" pitchFamily="2" charset="-122"/>
              </a:rPr>
              <a:t>牢</a:t>
            </a:r>
            <a:endParaRPr lang="zh-CN" altLang="en-US" sz="2400" dirty="0">
              <a:solidFill>
                <a:srgbClr val="FEFEFE"/>
              </a:solidFill>
              <a:effectLst>
                <a:outerShdw blurRad="25400" dist="25400" dir="8100000" algn="tr" rotWithShape="0">
                  <a:prstClr val="black">
                    <a:alpha val="5000"/>
                  </a:prstClr>
                </a:outerShdw>
              </a:effectLst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434132" y="4716264"/>
            <a:ext cx="558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EFEFE"/>
                </a:solidFill>
                <a:effectLst>
                  <a:outerShdw blurRad="25400" dist="25400" dir="8100000" algn="tr" rotWithShape="0">
                    <a:prstClr val="black">
                      <a:alpha val="5000"/>
                    </a:prstClr>
                  </a:outerShdw>
                </a:effectLst>
                <a:latin typeface="印品黑体" panose="00000500000000000000" pitchFamily="2" charset="-122"/>
                <a:ea typeface="印品黑体" panose="00000500000000000000" pitchFamily="2" charset="-122"/>
              </a:rPr>
              <a:t>记</a:t>
            </a:r>
            <a:endParaRPr lang="zh-CN" altLang="en-US" sz="2400" dirty="0">
              <a:solidFill>
                <a:srgbClr val="FEFEFE"/>
              </a:solidFill>
              <a:effectLst>
                <a:outerShdw blurRad="25400" dist="25400" dir="8100000" algn="tr" rotWithShape="0">
                  <a:prstClr val="black">
                    <a:alpha val="5000"/>
                  </a:prstClr>
                </a:outerShdw>
              </a:effectLst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011490" y="4716264"/>
            <a:ext cx="558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EFEFE"/>
                </a:solidFill>
                <a:effectLst>
                  <a:outerShdw blurRad="25400" dist="25400" dir="8100000" algn="tr" rotWithShape="0">
                    <a:prstClr val="black">
                      <a:alpha val="5000"/>
                    </a:prstClr>
                  </a:outerShdw>
                </a:effectLst>
                <a:latin typeface="印品黑体" panose="00000500000000000000" pitchFamily="2" charset="-122"/>
                <a:ea typeface="印品黑体" panose="00000500000000000000" pitchFamily="2" charset="-122"/>
              </a:rPr>
              <a:t>使</a:t>
            </a:r>
            <a:endParaRPr lang="zh-CN" altLang="en-US" sz="2400" dirty="0">
              <a:solidFill>
                <a:srgbClr val="FEFEFE"/>
              </a:solidFill>
              <a:effectLst>
                <a:outerShdw blurRad="25400" dist="25400" dir="8100000" algn="tr" rotWithShape="0">
                  <a:prstClr val="black">
                    <a:alpha val="5000"/>
                  </a:prstClr>
                </a:outerShdw>
              </a:effectLst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588851" y="4716264"/>
            <a:ext cx="558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EFEFE"/>
                </a:solidFill>
                <a:effectLst>
                  <a:outerShdw blurRad="25400" dist="25400" dir="8100000" algn="tr" rotWithShape="0">
                    <a:prstClr val="black">
                      <a:alpha val="5000"/>
                    </a:prstClr>
                  </a:outerShdw>
                </a:effectLst>
                <a:latin typeface="印品黑体" panose="00000500000000000000" pitchFamily="2" charset="-122"/>
                <a:ea typeface="印品黑体" panose="00000500000000000000" pitchFamily="2" charset="-122"/>
              </a:rPr>
              <a:t>命</a:t>
            </a:r>
            <a:endParaRPr lang="zh-CN" altLang="en-US" sz="2400" dirty="0">
              <a:solidFill>
                <a:srgbClr val="FEFEFE"/>
              </a:solidFill>
              <a:effectLst>
                <a:outerShdw blurRad="25400" dist="25400" dir="8100000" algn="tr" rotWithShape="0">
                  <a:prstClr val="black">
                    <a:alpha val="5000"/>
                  </a:prstClr>
                </a:outerShdw>
              </a:effectLst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1193758" y="4780626"/>
            <a:ext cx="0" cy="360000"/>
          </a:xfrm>
          <a:prstGeom prst="line">
            <a:avLst/>
          </a:prstGeom>
          <a:ln w="15875">
            <a:solidFill>
              <a:schemeClr val="bg1"/>
            </a:solidFill>
          </a:ln>
          <a:effectLst>
            <a:outerShdw blurRad="25400" dist="25400" dir="8100000" algn="tr" rotWithShape="0">
              <a:prstClr val="black">
                <a:alpha val="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1771443" y="4780626"/>
            <a:ext cx="0" cy="360000"/>
          </a:xfrm>
          <a:prstGeom prst="line">
            <a:avLst/>
          </a:prstGeom>
          <a:ln w="15875">
            <a:solidFill>
              <a:schemeClr val="bg1"/>
            </a:solidFill>
          </a:ln>
          <a:effectLst>
            <a:outerShdw blurRad="25400" dist="25400" dir="8100000" algn="tr" rotWithShape="0">
              <a:prstClr val="black">
                <a:alpha val="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2348801" y="4780626"/>
            <a:ext cx="0" cy="360000"/>
          </a:xfrm>
          <a:prstGeom prst="line">
            <a:avLst/>
          </a:prstGeom>
          <a:ln w="15875">
            <a:solidFill>
              <a:schemeClr val="bg1"/>
            </a:solidFill>
          </a:ln>
          <a:effectLst>
            <a:outerShdw blurRad="25400" dist="25400" dir="8100000" algn="tr" rotWithShape="0">
              <a:prstClr val="black">
                <a:alpha val="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2926159" y="4780626"/>
            <a:ext cx="0" cy="360000"/>
          </a:xfrm>
          <a:prstGeom prst="line">
            <a:avLst/>
          </a:prstGeom>
          <a:ln w="15875">
            <a:solidFill>
              <a:schemeClr val="bg1"/>
            </a:solidFill>
          </a:ln>
          <a:effectLst>
            <a:outerShdw blurRad="25400" dist="25400" dir="8100000" algn="tr" rotWithShape="0">
              <a:prstClr val="black">
                <a:alpha val="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3503517" y="4780626"/>
            <a:ext cx="0" cy="360000"/>
          </a:xfrm>
          <a:prstGeom prst="line">
            <a:avLst/>
          </a:prstGeom>
          <a:ln w="15875">
            <a:solidFill>
              <a:schemeClr val="bg1"/>
            </a:solidFill>
          </a:ln>
          <a:effectLst>
            <a:outerShdw blurRad="25400" dist="25400" dir="8100000" algn="tr" rotWithShape="0">
              <a:prstClr val="black">
                <a:alpha val="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4434132" y="4780626"/>
            <a:ext cx="0" cy="360000"/>
          </a:xfrm>
          <a:prstGeom prst="line">
            <a:avLst/>
          </a:prstGeom>
          <a:ln w="15875">
            <a:solidFill>
              <a:schemeClr val="bg1"/>
            </a:solidFill>
          </a:ln>
          <a:effectLst>
            <a:outerShdw blurRad="25400" dist="25400" dir="8100000" algn="tr" rotWithShape="0">
              <a:prstClr val="black">
                <a:alpha val="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5011490" y="4780626"/>
            <a:ext cx="0" cy="360000"/>
          </a:xfrm>
          <a:prstGeom prst="line">
            <a:avLst/>
          </a:prstGeom>
          <a:ln w="15875">
            <a:solidFill>
              <a:schemeClr val="bg1"/>
            </a:solidFill>
          </a:ln>
          <a:effectLst>
            <a:outerShdw blurRad="25400" dist="25400" dir="8100000" algn="tr" rotWithShape="0">
              <a:prstClr val="black">
                <a:alpha val="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5588851" y="4780626"/>
            <a:ext cx="0" cy="360000"/>
          </a:xfrm>
          <a:prstGeom prst="line">
            <a:avLst/>
          </a:prstGeom>
          <a:ln w="15875">
            <a:solidFill>
              <a:schemeClr val="bg1"/>
            </a:solidFill>
          </a:ln>
          <a:effectLst>
            <a:outerShdw blurRad="25400" dist="25400" dir="8100000" algn="tr" rotWithShape="0">
              <a:prstClr val="black">
                <a:alpha val="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3856774" y="4780626"/>
            <a:ext cx="0" cy="360000"/>
          </a:xfrm>
          <a:prstGeom prst="line">
            <a:avLst/>
          </a:prstGeom>
          <a:ln w="15875">
            <a:solidFill>
              <a:schemeClr val="bg1"/>
            </a:solidFill>
          </a:ln>
          <a:effectLst>
            <a:outerShdw blurRad="25400" dist="25400" dir="8100000" algn="tr" rotWithShape="0">
              <a:prstClr val="black">
                <a:alpha val="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6146868" y="4780626"/>
            <a:ext cx="0" cy="360000"/>
          </a:xfrm>
          <a:prstGeom prst="line">
            <a:avLst/>
          </a:prstGeom>
          <a:ln w="15875">
            <a:solidFill>
              <a:schemeClr val="bg1"/>
            </a:solidFill>
          </a:ln>
          <a:effectLst>
            <a:outerShdw blurRad="25400" dist="25400" dir="8100000" algn="tr" rotWithShape="0">
              <a:prstClr val="black">
                <a:alpha val="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1193758" y="5511399"/>
            <a:ext cx="6886026" cy="0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25400" dist="25400" dir="8100000" algn="tr" rotWithShape="0">
              <a:prstClr val="black">
                <a:alpha val="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1868744" y="3448717"/>
            <a:ext cx="21148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spc="1200" dirty="0">
                <a:solidFill>
                  <a:srgbClr val="FEFEFE"/>
                </a:solidFill>
                <a:effectLst>
                  <a:outerShdw blurRad="25400" dist="25400" dir="8100000" algn="tr" rotWithShape="0">
                    <a:prstClr val="black">
                      <a:alpha val="10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清华大学张若天</a:t>
            </a:r>
            <a:endParaRPr lang="zh-CN" altLang="en-US" sz="2100" spc="1200" dirty="0">
              <a:solidFill>
                <a:srgbClr val="FEFEFE"/>
              </a:solidFill>
              <a:effectLst>
                <a:outerShdw blurRad="25400" dist="25400" dir="8100000" algn="tr" rotWithShape="0">
                  <a:prstClr val="black">
                    <a:alpha val="10000"/>
                  </a:prst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266074" y="5715016"/>
            <a:ext cx="903920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spc="1200" dirty="0">
                <a:solidFill>
                  <a:srgbClr val="FEFEFE"/>
                </a:solidFill>
                <a:effectLst>
                  <a:outerShdw blurRad="25400" dist="25400" dir="8100000" algn="tr" rotWithShape="0">
                    <a:prstClr val="black">
                      <a:alpha val="10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热烈庆祝伟大祖国成立</a:t>
            </a:r>
            <a:r>
              <a:rPr lang="en-US" altLang="zh-CN" sz="2100" spc="1200" dirty="0">
                <a:solidFill>
                  <a:srgbClr val="FEFEFE"/>
                </a:solidFill>
                <a:effectLst>
                  <a:outerShdw blurRad="25400" dist="25400" dir="8100000" algn="tr" rotWithShape="0">
                    <a:prstClr val="black">
                      <a:alpha val="10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70</a:t>
            </a:r>
            <a:r>
              <a:rPr lang="zh-CN" altLang="en-US" sz="2100" spc="1200" dirty="0">
                <a:solidFill>
                  <a:srgbClr val="FEFEFE"/>
                </a:solidFill>
                <a:effectLst>
                  <a:outerShdw blurRad="25400" dist="25400" dir="8100000" algn="tr" rotWithShape="0">
                    <a:prstClr val="black">
                      <a:alpha val="10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周年</a:t>
            </a:r>
            <a:endParaRPr lang="zh-CN" altLang="en-US" sz="2100" spc="1200" dirty="0">
              <a:solidFill>
                <a:srgbClr val="FEFEFE"/>
              </a:solidFill>
              <a:effectLst>
                <a:outerShdw blurRad="25400" dist="25400" dir="8100000" algn="tr" rotWithShape="0">
                  <a:prstClr val="black">
                    <a:alpha val="10000"/>
                  </a:prst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-377223" y="181112"/>
            <a:ext cx="367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EFEFE"/>
                </a:solidFill>
                <a:effectLst>
                  <a:outerShdw blurRad="25400" dist="25400" dir="8100000" algn="tr" rotWithShape="0">
                    <a:prstClr val="black">
                      <a:alpha val="5000"/>
                    </a:prstClr>
                  </a:outerShdw>
                </a:effectLst>
                <a:latin typeface="印品黑体" panose="00000500000000000000" pitchFamily="2" charset="-122"/>
                <a:ea typeface="印品黑体" panose="00000500000000000000" pitchFamily="2" charset="-122"/>
              </a:rPr>
              <a:t>石家庄二中</a:t>
            </a:r>
            <a:r>
              <a:rPr lang="en-US" altLang="zh-CN" dirty="0">
                <a:solidFill>
                  <a:srgbClr val="FEFEFE"/>
                </a:solidFill>
                <a:effectLst>
                  <a:outerShdw blurRad="25400" dist="25400" dir="8100000" algn="tr" rotWithShape="0">
                    <a:prstClr val="black">
                      <a:alpha val="5000"/>
                    </a:prstClr>
                  </a:outerShdw>
                </a:effectLst>
                <a:latin typeface="印品黑体" panose="00000500000000000000" pitchFamily="2" charset="-122"/>
                <a:ea typeface="印品黑体" panose="00000500000000000000" pitchFamily="2" charset="-122"/>
              </a:rPr>
              <a:t>OI</a:t>
            </a:r>
            <a:r>
              <a:rPr lang="zh-CN" altLang="en-US" dirty="0">
                <a:solidFill>
                  <a:srgbClr val="FEFEFE"/>
                </a:solidFill>
                <a:effectLst>
                  <a:outerShdw blurRad="25400" dist="25400" dir="8100000" algn="tr" rotWithShape="0">
                    <a:prstClr val="black">
                      <a:alpha val="5000"/>
                    </a:prstClr>
                  </a:outerShdw>
                </a:effectLst>
                <a:latin typeface="印品黑体" panose="00000500000000000000" pitchFamily="2" charset="-122"/>
                <a:ea typeface="印品黑体" panose="00000500000000000000" pitchFamily="2" charset="-122"/>
              </a:rPr>
              <a:t>集训</a:t>
            </a:r>
            <a:endParaRPr lang="zh-CN" altLang="en-US" dirty="0">
              <a:solidFill>
                <a:srgbClr val="FEFEFE"/>
              </a:solidFill>
              <a:effectLst>
                <a:outerShdw blurRad="25400" dist="25400" dir="8100000" algn="tr" rotWithShape="0">
                  <a:prstClr val="black">
                    <a:alpha val="5000"/>
                  </a:prstClr>
                </a:outerShdw>
              </a:effectLst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000"/>
                            </p:stCondLst>
                            <p:childTnLst>
                              <p:par>
                                <p:cTn id="12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6" grpId="0"/>
      <p:bldP spid="57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82" grpId="0"/>
      <p:bldP spid="68" grpId="0"/>
      <p:bldP spid="7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Recap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BZOJ</a:t>
            </a:r>
            <a:r>
              <a:rPr kumimoji="1" lang="zh-CN" altLang="en-US" dirty="0"/>
              <a:t> </a:t>
            </a:r>
            <a:r>
              <a:rPr kumimoji="1" lang="en-US" altLang="zh-CN" dirty="0"/>
              <a:t>3749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圆桌上摆放着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份食物，围成一圈，第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份食物所含热量为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c[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。        相邻两份食物之间坐着一个人，共有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个人。每个人有两种选择，吃自己左边或者右边的食物。如果两个人选择了同一份食物，这两个人会平分这份食物，每人获得一半的热量。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假如某个人改变自己的选择后（其他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个人的选择不变），可以使自己获得比原先更多的热量，那么这个人会不满意。        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请你给每个人指定应该吃哪一份食物，使得所有人都能够满意。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2&lt;=n&lt;=1000000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Recap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帕累托最优</a:t>
            </a:r>
            <a:endParaRPr kumimoji="1" lang="zh-CN" altLang="en-US" dirty="0"/>
          </a:p>
          <a:p>
            <a:endParaRPr kumimoji="1" lang="en-US" altLang="zh-CN" dirty="0"/>
          </a:p>
          <a:p>
            <a:r>
              <a:rPr kumimoji="1" lang="zh-CN" altLang="en-US" dirty="0"/>
              <a:t>无后效性</a:t>
            </a:r>
            <a:r>
              <a:rPr kumimoji="1" lang="en-US" altLang="zh-CN" dirty="0"/>
              <a:t>(</a:t>
            </a:r>
            <a:r>
              <a:rPr kumimoji="1" lang="zh-CN" altLang="en-US" dirty="0"/>
              <a:t>除了相邻的人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环形模型</a:t>
            </a:r>
            <a:endParaRPr kumimoji="1" lang="en-US" altLang="zh-CN" dirty="0"/>
          </a:p>
          <a:p>
            <a:r>
              <a:rPr kumimoji="1" lang="zh-CN" altLang="en-US" dirty="0"/>
              <a:t>断环为链，强制要求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枚举一下最开始的情况，设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f[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][S]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表示第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份食物被两个人吃的状态为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是否有可能，这里的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表示的是，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：两个人都没有吃；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：左边的人吃了右边的没吃；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：左边的没吃右边的吃了；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：左右两边都吃了。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条件：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中间这个人，变了吃的方向，不会吃的更多。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中间的人只吃一份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zh-CN" altLang="en-US" dirty="0"/>
              <a:t>记录</a:t>
            </a:r>
            <a:r>
              <a:rPr kumimoji="1" lang="en-US" altLang="zh-CN" dirty="0"/>
              <a:t>DP</a:t>
            </a:r>
            <a:r>
              <a:rPr kumimoji="1" lang="zh-CN" altLang="en-US" dirty="0"/>
              <a:t>路径</a:t>
            </a:r>
            <a:endParaRPr kumimoji="1" lang="en-US" altLang="zh-CN" dirty="0"/>
          </a:p>
          <a:p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Recap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在一个 </a:t>
            </a:r>
            <a:r>
              <a:rPr lang="en-US" altLang="zh-CN" dirty="0"/>
              <a:t>N*M </a:t>
            </a:r>
            <a:r>
              <a:rPr lang="zh-CN" altLang="en-US" dirty="0"/>
              <a:t>的格子里，我们现在有两种类型的砖块，</a:t>
            </a:r>
            <a:r>
              <a:rPr lang="en-US" altLang="zh-CN" dirty="0"/>
              <a:t>1 * 2 </a:t>
            </a:r>
            <a:r>
              <a:rPr lang="zh-CN" altLang="en-US" dirty="0"/>
              <a:t>和 </a:t>
            </a:r>
            <a:r>
              <a:rPr lang="en-US" altLang="zh-CN" dirty="0"/>
              <a:t>2 * 1</a:t>
            </a:r>
            <a:r>
              <a:rPr lang="zh-CN" altLang="en-US" dirty="0"/>
              <a:t>， 问一共有多少种方案，可以将整个 </a:t>
            </a:r>
            <a:r>
              <a:rPr lang="en-US" altLang="zh-CN" dirty="0"/>
              <a:t>N*M </a:t>
            </a:r>
            <a:r>
              <a:rPr lang="zh-CN" altLang="en-US" dirty="0"/>
              <a:t>的空间都填满。 </a:t>
            </a:r>
            <a:endParaRPr lang="zh-CN" altLang="en-US" dirty="0"/>
          </a:p>
          <a:p>
            <a:r>
              <a:rPr lang="en-US" altLang="zh-CN" dirty="0"/>
              <a:t>M≤5 </a:t>
            </a:r>
            <a:endParaRPr lang="en-US" altLang="zh-CN" dirty="0"/>
          </a:p>
          <a:p>
            <a:endParaRPr kumimoji="1" lang="en-US" altLang="zh-CN" dirty="0"/>
          </a:p>
          <a:p>
            <a:r>
              <a:rPr lang="en-US" altLang="zh-CN" dirty="0"/>
              <a:t>hiho1048 </a:t>
            </a:r>
            <a:endParaRPr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BZOJ2560 </a:t>
            </a:r>
            <a:r>
              <a:rPr lang="zh-CN" altLang="en-US" dirty="0"/>
              <a:t>串珠子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sym typeface="+mn-ea"/>
              </a:rPr>
              <a:t>有</a:t>
            </a:r>
            <a:r>
              <a:rPr lang="en-US" altLang="zh-CN" dirty="0">
                <a:sym typeface="+mn-ea"/>
              </a:rPr>
              <a:t>n</a:t>
            </a:r>
            <a:r>
              <a:rPr lang="zh-CN" altLang="en-US" dirty="0">
                <a:sym typeface="+mn-ea"/>
              </a:rPr>
              <a:t>个珠子，第</a:t>
            </a:r>
            <a:r>
              <a:rPr lang="en-US" altLang="zh-CN" dirty="0" err="1">
                <a:sym typeface="+mn-ea"/>
              </a:rPr>
              <a:t>i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j</a:t>
            </a:r>
            <a:r>
              <a:rPr lang="zh-CN" altLang="en-US" dirty="0">
                <a:sym typeface="+mn-ea"/>
              </a:rPr>
              <a:t>个珠子之间有</a:t>
            </a:r>
            <a:r>
              <a:rPr lang="en-US" altLang="zh-CN" dirty="0">
                <a:sym typeface="+mn-ea"/>
              </a:rPr>
              <a:t>c[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][j]</a:t>
            </a:r>
            <a:r>
              <a:rPr lang="zh-CN" altLang="en-US" dirty="0">
                <a:sym typeface="+mn-ea"/>
              </a:rPr>
              <a:t>条不同的绳子可选。每对珠子之间可以选择不连绳子，也可以选择用其中一种绳子连接。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问有多少种方案能使</a:t>
            </a:r>
            <a:r>
              <a:rPr lang="en-US" altLang="zh-CN" dirty="0">
                <a:sym typeface="+mn-ea"/>
              </a:rPr>
              <a:t>n</a:t>
            </a:r>
            <a:r>
              <a:rPr lang="zh-CN" altLang="en-US" dirty="0">
                <a:sym typeface="+mn-ea"/>
              </a:rPr>
              <a:t>个珠子成为连通图。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r>
              <a:rPr lang="en-US" altLang="zh-CN" dirty="0">
                <a:sym typeface="+mn-ea"/>
              </a:rPr>
              <a:t>n&lt;=16</a:t>
            </a:r>
            <a:endParaRPr lang="en-US" altLang="zh-CN" dirty="0">
              <a:sym typeface="+mn-ea"/>
            </a:endParaRPr>
          </a:p>
          <a:p>
            <a:endParaRPr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连通图计数：</a:t>
            </a:r>
            <a:endParaRPr lang="en-US" altLang="zh-CN" dirty="0">
              <a:sym typeface="+mn-ea"/>
            </a:endParaRPr>
          </a:p>
          <a:p>
            <a:r>
              <a:rPr lang="zh-CN" altLang="zh-CN" dirty="0">
                <a:sym typeface="+mn-ea"/>
              </a:rPr>
              <a:t>用总数减去不连通的方案数</a:t>
            </a:r>
            <a:r>
              <a:rPr lang="zh-CN" altLang="en-US" dirty="0">
                <a:sym typeface="+mn-ea"/>
              </a:rPr>
              <a:t>，而不连通的方案数，可以</a:t>
            </a:r>
            <a:r>
              <a:rPr lang="zh-CN" altLang="en-US" b="1" dirty="0">
                <a:sym typeface="+mn-ea"/>
              </a:rPr>
              <a:t>枚举</a:t>
            </a:r>
            <a:r>
              <a:rPr lang="en-US" altLang="zh-CN" b="1" dirty="0">
                <a:sym typeface="+mn-ea"/>
              </a:rPr>
              <a:t>1</a:t>
            </a:r>
            <a:r>
              <a:rPr lang="zh-CN" altLang="en-US" b="1" dirty="0">
                <a:sym typeface="+mn-ea"/>
              </a:rPr>
              <a:t>号点所在连通块的点集（有的问题中是大小）</a:t>
            </a:r>
            <a:r>
              <a:rPr lang="zh-CN" altLang="en-US" dirty="0">
                <a:sym typeface="+mn-ea"/>
              </a:rPr>
              <a:t>，用这个点集的连通方案数乘以剩余点集的总方案数即可。</a:t>
            </a:r>
            <a:endParaRPr lang="zh-CN" altLang="en-US" dirty="0">
              <a:sym typeface="+mn-ea"/>
            </a:endParaRPr>
          </a:p>
          <a:p>
            <a:r>
              <a:rPr lang="en-US" altLang="zh-CN" dirty="0"/>
              <a:t>g[s]</a:t>
            </a:r>
            <a:r>
              <a:rPr lang="zh-CN" altLang="en-US" dirty="0"/>
              <a:t>表示</a:t>
            </a:r>
            <a:r>
              <a:rPr lang="en-US" altLang="zh-CN" dirty="0"/>
              <a:t>s</a:t>
            </a:r>
            <a:r>
              <a:rPr lang="zh-CN" altLang="en-US" dirty="0"/>
              <a:t>点集互相连的所有情况（包括不连边的情况），就是把内部的</a:t>
            </a:r>
            <a:r>
              <a:rPr lang="en-US" altLang="zh-CN" dirty="0"/>
              <a:t>C</a:t>
            </a:r>
            <a:r>
              <a:rPr lang="zh-CN" altLang="en-US" dirty="0"/>
              <a:t>全乘起来，</a:t>
            </a:r>
            <a:r>
              <a:rPr lang="en-US" altLang="zh-CN" dirty="0"/>
              <a:t>f[s]</a:t>
            </a:r>
            <a:r>
              <a:rPr lang="zh-CN" altLang="en-US" dirty="0"/>
              <a:t>表示</a:t>
            </a:r>
            <a:r>
              <a:rPr lang="en-US" altLang="zh-CN" dirty="0"/>
              <a:t>s</a:t>
            </a:r>
            <a:r>
              <a:rPr lang="zh-CN" altLang="en-US" dirty="0"/>
              <a:t>状态下的合法情况，即使得</a:t>
            </a:r>
            <a:r>
              <a:rPr lang="en-US" altLang="zh-CN" dirty="0"/>
              <a:t>s</a:t>
            </a:r>
            <a:r>
              <a:rPr lang="zh-CN" altLang="en-US" dirty="0"/>
              <a:t>状态下所有点连通的合法情况。答案是</a:t>
            </a:r>
            <a:r>
              <a:rPr lang="en-US" altLang="zh-CN" dirty="0"/>
              <a:t>f[2^n-1]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en-US" altLang="zh-CN" dirty="0"/>
              <a:t>g[s]?</a:t>
            </a:r>
            <a:endParaRPr lang="en-US" altLang="zh-CN" dirty="0"/>
          </a:p>
          <a:p>
            <a:r>
              <a:rPr lang="en-US" altLang="zh-CN" dirty="0"/>
              <a:t>f[s]?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g</a:t>
            </a:r>
            <a:r>
              <a:rPr lang="zh-CN" altLang="en-US" dirty="0">
                <a:sym typeface="+mn-ea"/>
              </a:rPr>
              <a:t>预处理可以做到</a:t>
            </a:r>
            <a:r>
              <a:rPr lang="en-US" altLang="zh-CN" dirty="0">
                <a:sym typeface="+mn-ea"/>
              </a:rPr>
              <a:t>n*2^n</a:t>
            </a:r>
            <a:r>
              <a:rPr kumimoji="1" lang="zh-CN" altLang="en-US" dirty="0">
                <a:sym typeface="+mn-ea"/>
              </a:rPr>
              <a:t> （</a:t>
            </a:r>
            <a:r>
              <a:rPr kumimoji="1" lang="en-US" altLang="zh-CN" dirty="0">
                <a:sym typeface="+mn-ea"/>
              </a:rPr>
              <a:t>how?</a:t>
            </a:r>
            <a:r>
              <a:rPr kumimoji="1" lang="zh-CN" altLang="en-US" dirty="0">
                <a:sym typeface="+mn-ea"/>
              </a:rPr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f[s]</a:t>
            </a:r>
            <a:r>
              <a:rPr lang="zh-CN" altLang="en-US" dirty="0"/>
              <a:t>就是</a:t>
            </a:r>
            <a:r>
              <a:rPr lang="en-US" altLang="zh-CN" dirty="0"/>
              <a:t>g[s]</a:t>
            </a:r>
            <a:r>
              <a:rPr lang="zh-CN" altLang="en-US" dirty="0"/>
              <a:t>减去所有的不合法情况。任意一个不合法的情况一号点肯定在某个联通快内，我们枚举不合法情况</a:t>
            </a:r>
            <a:r>
              <a:rPr lang="en-US" altLang="zh-CN" dirty="0"/>
              <a:t>1</a:t>
            </a:r>
            <a:r>
              <a:rPr lang="zh-CN" altLang="en-US" dirty="0"/>
              <a:t>号点所在的联通块的点集</a:t>
            </a:r>
            <a:r>
              <a:rPr lang="en-US" altLang="zh-CN" dirty="0"/>
              <a:t>I</a:t>
            </a:r>
            <a:endParaRPr lang="en-US" altLang="zh-CN" dirty="0"/>
          </a:p>
          <a:p>
            <a:r>
              <a:rPr lang="zh-CN" altLang="en-US" dirty="0"/>
              <a:t>不合法的情况是</a:t>
            </a:r>
            <a:r>
              <a:rPr lang="en-US" altLang="zh-CN" dirty="0"/>
              <a:t>g[</a:t>
            </a:r>
            <a:r>
              <a:rPr lang="en-US" altLang="zh-CN" dirty="0" err="1"/>
              <a:t>s^i</a:t>
            </a:r>
            <a:r>
              <a:rPr lang="en-US" altLang="zh-CN" dirty="0"/>
              <a:t>]*f[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endParaRPr lang="en-US" altLang="zh-CN" dirty="0"/>
          </a:p>
          <a:p>
            <a:endParaRPr kumimoji="1" lang="en-US" altLang="zh-CN" dirty="0"/>
          </a:p>
          <a:p>
            <a:r>
              <a:rPr lang="zh-CN" altLang="en-US" dirty="0">
                <a:sym typeface="+mn-ea"/>
              </a:rPr>
              <a:t>时间复杂度</a:t>
            </a:r>
            <a:r>
              <a:rPr lang="en-US" altLang="zh-CN" dirty="0">
                <a:sym typeface="+mn-ea"/>
              </a:rPr>
              <a:t>O(3^n)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状态压缩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枚举子集</a:t>
            </a:r>
            <a:r>
              <a:rPr kumimoji="1" lang="en-US" altLang="zh-CN" dirty="0"/>
              <a:t>(3^n)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Recap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给</a:t>
            </a:r>
            <a:r>
              <a:rPr kumimoji="1" lang="en-US" altLang="zh-CN" dirty="0"/>
              <a:t>n</a:t>
            </a:r>
            <a:r>
              <a:rPr kumimoji="1" lang="zh-CN" altLang="en-US" dirty="0"/>
              <a:t>个数</a:t>
            </a:r>
            <a:r>
              <a:rPr kumimoji="1" lang="en-US" altLang="zh-CN" dirty="0"/>
              <a:t>a1,a2……an</a:t>
            </a:r>
            <a:r>
              <a:rPr kumimoji="1" lang="zh-CN" altLang="en-US" dirty="0"/>
              <a:t>，要求从中选出</a:t>
            </a:r>
            <a:r>
              <a:rPr kumimoji="1" lang="en-US" altLang="zh-CN" dirty="0"/>
              <a:t>k</a:t>
            </a:r>
            <a:r>
              <a:rPr kumimoji="1" lang="zh-CN" altLang="en-US" dirty="0"/>
              <a:t>个数，使得这些数乘起来末尾的</a:t>
            </a:r>
            <a:r>
              <a:rPr kumimoji="1" lang="en-US" altLang="zh-CN" dirty="0"/>
              <a:t>0</a:t>
            </a:r>
            <a:r>
              <a:rPr kumimoji="1" lang="zh-CN" altLang="en-US" dirty="0"/>
              <a:t>尽量多。</a:t>
            </a:r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en-US" altLang="zh-CN" dirty="0"/>
              <a:t>1&lt;=k&lt;=n&lt;=200,</a:t>
            </a:r>
            <a:r>
              <a:rPr kumimoji="1" lang="zh-CN" altLang="en-US" dirty="0"/>
              <a:t> </a:t>
            </a:r>
            <a:r>
              <a:rPr kumimoji="1" lang="en-US" altLang="zh-CN" dirty="0"/>
              <a:t>1&lt;=</a:t>
            </a:r>
            <a:r>
              <a:rPr kumimoji="1" lang="en-US" altLang="zh-CN" dirty="0" err="1"/>
              <a:t>ai</a:t>
            </a:r>
            <a:r>
              <a:rPr kumimoji="1" lang="en-US" altLang="zh-CN" dirty="0"/>
              <a:t>&lt;=10^18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 err="1"/>
              <a:t>Codeforces</a:t>
            </a:r>
            <a:r>
              <a:rPr kumimoji="1" lang="zh-CN" altLang="en-US" dirty="0"/>
              <a:t> </a:t>
            </a:r>
            <a:r>
              <a:rPr kumimoji="1" lang="en-US" altLang="zh-CN" dirty="0"/>
              <a:t>837D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Recap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数位</a:t>
            </a:r>
            <a:r>
              <a:rPr kumimoji="1" lang="en-US" altLang="zh-CN" dirty="0"/>
              <a:t>DP</a:t>
            </a:r>
            <a:endParaRPr lang="en-US" altLang="zh-CN" dirty="0"/>
          </a:p>
          <a:p>
            <a:r>
              <a:rPr lang="zh-CN" altLang="en-US" dirty="0"/>
              <a:t>给定两个整数 </a:t>
            </a:r>
            <a:r>
              <a:rPr lang="en-US" altLang="zh-CN" dirty="0"/>
              <a:t>a </a:t>
            </a:r>
            <a:r>
              <a:rPr lang="zh-CN" altLang="en-US" dirty="0"/>
              <a:t>和 </a:t>
            </a:r>
            <a:r>
              <a:rPr lang="en-US" altLang="zh-CN" dirty="0"/>
              <a:t>b</a:t>
            </a:r>
            <a:r>
              <a:rPr lang="zh-CN" altLang="en-US" dirty="0"/>
              <a:t>，求在 </a:t>
            </a:r>
            <a:r>
              <a:rPr lang="en-US" altLang="zh-CN" dirty="0"/>
              <a:t>[</a:t>
            </a:r>
            <a:r>
              <a:rPr lang="en-US" altLang="zh-CN" dirty="0" err="1"/>
              <a:t>a,b</a:t>
            </a:r>
            <a:r>
              <a:rPr lang="en-US" altLang="zh-CN" dirty="0"/>
              <a:t>] </a:t>
            </a:r>
            <a:r>
              <a:rPr lang="zh-CN" altLang="en-US" dirty="0"/>
              <a:t>中的所有整数中，每个数码出现的次数。</a:t>
            </a:r>
            <a:endParaRPr lang="zh-CN" altLang="en-US" dirty="0"/>
          </a:p>
          <a:p>
            <a:r>
              <a:rPr lang="zh-CN" altLang="en-US" dirty="0"/>
              <a:t>给定两个整数 </a:t>
            </a:r>
            <a:r>
              <a:rPr lang="en-US" altLang="zh-CN" dirty="0"/>
              <a:t>a </a:t>
            </a:r>
            <a:r>
              <a:rPr lang="zh-CN" altLang="en-US" dirty="0"/>
              <a:t>和 </a:t>
            </a:r>
            <a:r>
              <a:rPr lang="en-US" altLang="zh-CN" dirty="0"/>
              <a:t>b</a:t>
            </a:r>
            <a:r>
              <a:rPr lang="zh-CN" altLang="en-US" dirty="0"/>
              <a:t>，求在 </a:t>
            </a:r>
            <a:r>
              <a:rPr lang="en-US" altLang="zh-CN" dirty="0"/>
              <a:t>[</a:t>
            </a:r>
            <a:r>
              <a:rPr lang="en-US" altLang="zh-CN" dirty="0" err="1"/>
              <a:t>a,b</a:t>
            </a:r>
            <a:r>
              <a:rPr lang="en-US" altLang="zh-CN" dirty="0"/>
              <a:t>] </a:t>
            </a:r>
            <a:r>
              <a:rPr lang="zh-CN" altLang="en-US" dirty="0"/>
              <a:t>中的所有整数中，</a:t>
            </a:r>
            <a:r>
              <a:rPr lang="en-US" altLang="zh-CN" dirty="0"/>
              <a:t>11 </a:t>
            </a:r>
            <a:r>
              <a:rPr lang="zh-CN" altLang="en-US" dirty="0"/>
              <a:t>出现的次数。 </a:t>
            </a:r>
            <a:endParaRPr lang="zh-CN" altLang="en-US" dirty="0"/>
          </a:p>
          <a:p>
            <a:endParaRPr kumimoji="1" lang="en-US" altLang="zh-CN" dirty="0"/>
          </a:p>
          <a:p>
            <a:r>
              <a:rPr kumimoji="1" lang="en-US" altLang="zh-CN" dirty="0"/>
              <a:t>HDU</a:t>
            </a:r>
            <a:r>
              <a:rPr lang="en-US" altLang="zh-CN" dirty="0"/>
              <a:t>3652 </a:t>
            </a:r>
            <a:endParaRPr kumimoji="1" lang="en-US" altLang="zh-CN" dirty="0"/>
          </a:p>
          <a:p>
            <a:r>
              <a:rPr kumimoji="1" lang="en-US" altLang="zh-CN" dirty="0"/>
              <a:t>BZOJ</a:t>
            </a:r>
            <a:r>
              <a:rPr kumimoji="1" lang="zh-CN" altLang="en-US" dirty="0"/>
              <a:t> </a:t>
            </a:r>
            <a:r>
              <a:rPr kumimoji="1" lang="en-US" altLang="zh-CN" dirty="0"/>
              <a:t>4521</a:t>
            </a:r>
            <a:r>
              <a:rPr lang="zh-CN" altLang="en-US" dirty="0"/>
              <a:t>手机号码 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自我介绍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张若天 </a:t>
            </a:r>
            <a:endParaRPr kumimoji="1" lang="en-US" altLang="zh-CN" dirty="0"/>
          </a:p>
          <a:p>
            <a:r>
              <a:rPr kumimoji="1" lang="en-US" altLang="zh-CN" dirty="0" err="1"/>
              <a:t>qq</a:t>
            </a:r>
            <a:r>
              <a:rPr kumimoji="1" lang="zh-CN" altLang="en-US" dirty="0"/>
              <a:t> </a:t>
            </a:r>
            <a:r>
              <a:rPr kumimoji="1" lang="en-US" altLang="zh-CN" dirty="0"/>
              <a:t>401794301</a:t>
            </a:r>
            <a:endParaRPr kumimoji="1" lang="en-US" altLang="zh-CN" dirty="0"/>
          </a:p>
          <a:p>
            <a:r>
              <a:rPr kumimoji="1" lang="en-US" altLang="zh-CN" dirty="0"/>
              <a:t>Email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bktt@qq.com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二中，</a:t>
            </a:r>
            <a:r>
              <a:rPr kumimoji="1" lang="en-US" altLang="zh-CN" dirty="0"/>
              <a:t>2016</a:t>
            </a:r>
            <a:r>
              <a:rPr kumimoji="1" lang="zh-CN" altLang="en-US" dirty="0"/>
              <a:t>届</a:t>
            </a:r>
            <a:endParaRPr kumimoji="1" lang="en-US" altLang="zh-CN" dirty="0"/>
          </a:p>
          <a:p>
            <a:r>
              <a:rPr kumimoji="1" lang="zh-CN" altLang="en-US" dirty="0"/>
              <a:t>清华大学，大四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今天明天</a:t>
            </a:r>
            <a:endParaRPr kumimoji="1" lang="en-US" altLang="zh-CN" dirty="0"/>
          </a:p>
          <a:p>
            <a:r>
              <a:rPr kumimoji="1" lang="zh-CN" altLang="en-US" dirty="0"/>
              <a:t>讲动态规划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数据结构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455068" y="1027906"/>
            <a:ext cx="15023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上课时间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 </a:t>
            </a:r>
            <a:r>
              <a:rPr kumimoji="1" lang="en-US" altLang="zh-CN" dirty="0"/>
              <a:t>8:30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11:30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14:00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17:00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Recap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树的最大独立集</a:t>
            </a:r>
            <a:endParaRPr kumimoji="1" lang="en-US" altLang="zh-CN" dirty="0"/>
          </a:p>
          <a:p>
            <a:r>
              <a:rPr kumimoji="1" lang="zh-CN" altLang="en-US" dirty="0"/>
              <a:t>树的直径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复杂度</a:t>
            </a:r>
            <a:r>
              <a:rPr lang="zh-CN" altLang="en-US" dirty="0"/>
              <a:t>部分问题可以均摊复杂度分析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Recap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矩阵乘法优化简单转移的</a:t>
            </a:r>
            <a:r>
              <a:rPr kumimoji="1" lang="en-US" altLang="zh-CN" dirty="0"/>
              <a:t>DP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zh-CN" altLang="en-US" dirty="0"/>
              <a:t>递推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r>
              <a:rPr kumimoji="1" lang="zh-CN" altLang="en-US" dirty="0"/>
              <a:t>比如算个斐波那契数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斜率优化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形如 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 = min/max(a[</a:t>
            </a:r>
            <a:r>
              <a:rPr lang="en-US" altLang="zh-CN" dirty="0" err="1"/>
              <a:t>i</a:t>
            </a:r>
            <a:r>
              <a:rPr lang="en-US" altLang="zh-CN" dirty="0"/>
              <a:t>] ∗ x[j] + b[</a:t>
            </a:r>
            <a:r>
              <a:rPr lang="en-US" altLang="zh-CN" dirty="0" err="1"/>
              <a:t>i</a:t>
            </a:r>
            <a:r>
              <a:rPr lang="en-US" altLang="zh-CN" dirty="0"/>
              <a:t>] ∗ y[j]) (1 &lt;= j &lt; </a:t>
            </a:r>
            <a:r>
              <a:rPr lang="en-US" altLang="zh-CN" dirty="0" err="1"/>
              <a:t>i</a:t>
            </a:r>
            <a:r>
              <a:rPr lang="en-US" altLang="zh-CN" dirty="0"/>
              <a:t>) </a:t>
            </a:r>
            <a:r>
              <a:rPr lang="zh-CN" altLang="en-US" dirty="0"/>
              <a:t>的方程，可采用 斜率优化的方式。 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将 </a:t>
            </a:r>
            <a:r>
              <a:rPr lang="en-US" altLang="zh-CN" dirty="0"/>
              <a:t>g[j] = a[</a:t>
            </a:r>
            <a:r>
              <a:rPr lang="en-US" altLang="zh-CN" dirty="0" err="1"/>
              <a:t>i</a:t>
            </a:r>
            <a:r>
              <a:rPr lang="en-US" altLang="zh-CN" dirty="0"/>
              <a:t>] ∗ x[j] + b[</a:t>
            </a:r>
            <a:r>
              <a:rPr lang="en-US" altLang="zh-CN" dirty="0" err="1"/>
              <a:t>i</a:t>
            </a:r>
            <a:r>
              <a:rPr lang="en-US" altLang="zh-CN" dirty="0"/>
              <a:t>] ∗ y[j] </a:t>
            </a:r>
            <a:r>
              <a:rPr lang="zh-CN" altLang="en-US" dirty="0"/>
              <a:t>化成 </a:t>
            </a:r>
            <a:r>
              <a:rPr lang="en-US" altLang="zh-CN" dirty="0"/>
              <a:t>y[j] = a[</a:t>
            </a:r>
            <a:r>
              <a:rPr lang="en-US" altLang="zh-CN" dirty="0" err="1"/>
              <a:t>i</a:t>
            </a:r>
            <a:r>
              <a:rPr lang="en-US" altLang="zh-CN" dirty="0"/>
              <a:t>] ∗ x[j]/b[</a:t>
            </a:r>
            <a:r>
              <a:rPr lang="en-US" altLang="zh-CN" dirty="0" err="1"/>
              <a:t>i</a:t>
            </a:r>
            <a:r>
              <a:rPr lang="en-US" altLang="zh-CN" dirty="0"/>
              <a:t>] + g[j]/b[</a:t>
            </a:r>
            <a:r>
              <a:rPr lang="en-US" altLang="zh-CN" dirty="0" err="1"/>
              <a:t>i</a:t>
            </a:r>
            <a:r>
              <a:rPr lang="en-US" altLang="zh-CN" dirty="0"/>
              <a:t>] </a:t>
            </a:r>
            <a:r>
              <a:rPr lang="zh-CN" altLang="en-US" dirty="0"/>
              <a:t>的形式。 </a:t>
            </a:r>
            <a:endParaRPr lang="en-US" altLang="zh-CN" dirty="0"/>
          </a:p>
          <a:p>
            <a:r>
              <a:rPr lang="zh-CN" altLang="en-US" dirty="0"/>
              <a:t>对于一个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来说，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], b[</a:t>
            </a:r>
            <a:r>
              <a:rPr lang="en-US" altLang="zh-CN" dirty="0" err="1"/>
              <a:t>i</a:t>
            </a:r>
            <a:r>
              <a:rPr lang="en-US" altLang="zh-CN" dirty="0"/>
              <a:t>] </a:t>
            </a:r>
            <a:r>
              <a:rPr lang="zh-CN" altLang="en-US" dirty="0"/>
              <a:t>都是定值，要最大化的是 </a:t>
            </a:r>
            <a:r>
              <a:rPr lang="en-US" altLang="zh-CN" dirty="0"/>
              <a:t>g[j]</a:t>
            </a:r>
            <a:r>
              <a:rPr lang="zh-CN" altLang="en-US" dirty="0"/>
              <a:t>。 </a:t>
            </a:r>
            <a:endParaRPr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也就是要最大化这条直线与 </a:t>
            </a:r>
            <a:r>
              <a:rPr lang="en-US" altLang="zh-CN" dirty="0"/>
              <a:t>y </a:t>
            </a:r>
            <a:r>
              <a:rPr lang="zh-CN" altLang="en-US" dirty="0"/>
              <a:t>轴交点的纵坐标最值。 </a:t>
            </a:r>
            <a:endParaRPr lang="zh-CN" altLang="en-US" dirty="0"/>
          </a:p>
          <a:p>
            <a:r>
              <a:rPr lang="zh-CN" altLang="en-US" dirty="0"/>
              <a:t>所有的直线斜率都是 −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]/b[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，所以只需求出 </a:t>
            </a:r>
            <a:r>
              <a:rPr lang="en-US" altLang="zh-CN" dirty="0"/>
              <a:t>(x[j], y[j]) </a:t>
            </a:r>
            <a:r>
              <a:rPr lang="zh-CN" altLang="en-US" dirty="0"/>
              <a:t>组成的凸包与 这个斜率相切的切线。 </a:t>
            </a:r>
            <a:endParaRPr lang="zh-CN" altLang="en-US" dirty="0"/>
          </a:p>
          <a:p>
            <a:endParaRPr kumimoji="1" lang="en-US" altLang="zh-CN" dirty="0"/>
          </a:p>
          <a:p>
            <a:r>
              <a:rPr kumimoji="1" lang="zh-CN" altLang="en-US" dirty="0"/>
              <a:t>如何维护凸包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设转化后方程为 </a:t>
            </a:r>
            <a:r>
              <a:rPr lang="en-US" altLang="zh-CN" dirty="0"/>
              <a:t>y[j] = k[</a:t>
            </a:r>
            <a:r>
              <a:rPr lang="en-US" altLang="zh-CN" dirty="0" err="1"/>
              <a:t>i</a:t>
            </a:r>
            <a:r>
              <a:rPr lang="en-US" altLang="zh-CN" dirty="0"/>
              <a:t>] </a:t>
            </a:r>
            <a:r>
              <a:rPr lang="zh-CN" altLang="en-US" dirty="0"/>
              <a:t>∗ </a:t>
            </a:r>
            <a:r>
              <a:rPr lang="en-US" altLang="zh-CN" dirty="0"/>
              <a:t>x[j] + b[</a:t>
            </a:r>
            <a:r>
              <a:rPr lang="en-US" altLang="zh-CN" dirty="0" err="1"/>
              <a:t>i</a:t>
            </a:r>
            <a:r>
              <a:rPr lang="en-US" altLang="zh-CN" dirty="0"/>
              <a:t>], </a:t>
            </a:r>
            <a:r>
              <a:rPr lang="zh-CN" altLang="en-US" dirty="0"/>
              <a:t>其中 </a:t>
            </a:r>
            <a:r>
              <a:rPr lang="en-US" altLang="zh-CN" dirty="0"/>
              <a:t>b[</a:t>
            </a:r>
            <a:r>
              <a:rPr lang="en-US" altLang="zh-CN" dirty="0" err="1"/>
              <a:t>i</a:t>
            </a:r>
            <a:r>
              <a:rPr lang="en-US" altLang="zh-CN" dirty="0"/>
              <a:t>] </a:t>
            </a:r>
            <a:r>
              <a:rPr lang="zh-CN" altLang="en-US" dirty="0"/>
              <a:t>是要最大化的值。 </a:t>
            </a:r>
            <a:endParaRPr lang="zh-CN" altLang="en-US" dirty="0"/>
          </a:p>
          <a:p>
            <a:pPr lvl="1"/>
            <a:r>
              <a:rPr lang="en-US" altLang="zh-CN" dirty="0"/>
              <a:t>x </a:t>
            </a:r>
            <a:r>
              <a:rPr lang="zh-CN" altLang="en-US" dirty="0"/>
              <a:t>或 </a:t>
            </a:r>
            <a:r>
              <a:rPr lang="en-US" altLang="zh-CN" dirty="0"/>
              <a:t>y </a:t>
            </a:r>
            <a:r>
              <a:rPr lang="zh-CN" altLang="en-US" dirty="0"/>
              <a:t>单调，</a:t>
            </a:r>
            <a:r>
              <a:rPr lang="en-US" altLang="zh-CN" dirty="0"/>
              <a:t>k </a:t>
            </a:r>
            <a:r>
              <a:rPr lang="zh-CN" altLang="en-US" dirty="0"/>
              <a:t>单调，单调队列维护凸壳。</a:t>
            </a:r>
            <a:endParaRPr lang="en-US" altLang="zh-CN" dirty="0"/>
          </a:p>
          <a:p>
            <a:pPr lvl="1"/>
            <a:r>
              <a:rPr lang="en-US" altLang="zh-CN" dirty="0"/>
              <a:t>x </a:t>
            </a:r>
            <a:r>
              <a:rPr lang="zh-CN" altLang="en-US" dirty="0"/>
              <a:t>或 </a:t>
            </a:r>
            <a:r>
              <a:rPr lang="en-US" altLang="zh-CN" dirty="0"/>
              <a:t>y </a:t>
            </a:r>
            <a:r>
              <a:rPr lang="zh-CN" altLang="en-US" dirty="0"/>
              <a:t>单调，</a:t>
            </a:r>
            <a:r>
              <a:rPr lang="en-US" altLang="zh-CN" dirty="0"/>
              <a:t>k </a:t>
            </a:r>
            <a:r>
              <a:rPr lang="zh-CN" altLang="en-US" dirty="0"/>
              <a:t>不单调，栈维护凸壳，查询最值在栈内二分。</a:t>
            </a:r>
            <a:endParaRPr lang="en-US" altLang="zh-CN" dirty="0"/>
          </a:p>
          <a:p>
            <a:pPr lvl="1"/>
            <a:r>
              <a:rPr lang="en-US" altLang="zh-CN" dirty="0" err="1"/>
              <a:t>x,y,k</a:t>
            </a:r>
            <a:r>
              <a:rPr lang="en-US" altLang="zh-CN" dirty="0"/>
              <a:t> </a:t>
            </a:r>
            <a:r>
              <a:rPr lang="zh-CN" altLang="en-US" dirty="0"/>
              <a:t>都不单调，分治或动态维护凸壳。 </a:t>
            </a:r>
            <a:endParaRPr lang="zh-CN" altLang="en-US" dirty="0"/>
          </a:p>
          <a:p>
            <a:r>
              <a:rPr lang="zh-CN" altLang="en-US" dirty="0"/>
              <a:t>前两种情况都不复杂，对于新插入的点，只需比较队列</a:t>
            </a:r>
            <a:r>
              <a:rPr lang="en-US" altLang="zh-CN" dirty="0"/>
              <a:t>/</a:t>
            </a:r>
            <a:r>
              <a:rPr lang="zh-CN" altLang="en-US" dirty="0"/>
              <a:t>栈首最后两个 点与新插入点即可。每个点最多入队</a:t>
            </a:r>
            <a:r>
              <a:rPr lang="en-US" altLang="zh-CN" dirty="0"/>
              <a:t>/</a:t>
            </a:r>
            <a:r>
              <a:rPr lang="zh-CN" altLang="en-US" dirty="0"/>
              <a:t>栈一次，出队</a:t>
            </a:r>
            <a:r>
              <a:rPr lang="en-US" altLang="zh-CN" dirty="0"/>
              <a:t>/</a:t>
            </a:r>
            <a:r>
              <a:rPr lang="zh-CN" altLang="en-US" dirty="0"/>
              <a:t>栈一次，复杂度 </a:t>
            </a:r>
            <a:r>
              <a:rPr lang="en-US" altLang="zh-CN" dirty="0"/>
              <a:t>O(N)</a:t>
            </a:r>
            <a:r>
              <a:rPr lang="zh-CN" altLang="en-US" dirty="0"/>
              <a:t>。 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凸壳上的两点间斜率是单调的。可以二分。 </a:t>
            </a:r>
            <a:endParaRPr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斜率优化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「</a:t>
            </a:r>
            <a:r>
              <a:rPr lang="en-US" altLang="zh-CN" dirty="0"/>
              <a:t>HDU</a:t>
            </a:r>
            <a:r>
              <a:rPr lang="zh-CN" altLang="en-US" dirty="0"/>
              <a:t> </a:t>
            </a:r>
            <a:r>
              <a:rPr lang="en-US" altLang="zh-CN" dirty="0"/>
              <a:t>3507</a:t>
            </a:r>
            <a:r>
              <a:rPr lang="zh-CN" altLang="en-US" dirty="0"/>
              <a:t> </a:t>
            </a:r>
            <a:r>
              <a:rPr lang="en-US" altLang="zh-CN" dirty="0"/>
              <a:t>Print Article </a:t>
            </a:r>
            <a:r>
              <a:rPr lang="zh-CN" altLang="en-US" dirty="0"/>
              <a:t>」</a:t>
            </a:r>
            <a:endParaRPr lang="en-US" altLang="zh-CN" dirty="0"/>
          </a:p>
          <a:p>
            <a:r>
              <a:rPr lang="zh-CN" altLang="en-US" dirty="0"/>
              <a:t>要输出 </a:t>
            </a:r>
            <a:r>
              <a:rPr lang="en-US" altLang="zh-CN" dirty="0"/>
              <a:t>N </a:t>
            </a:r>
            <a:r>
              <a:rPr lang="zh-CN" altLang="en-US" dirty="0"/>
              <a:t>个数字 </a:t>
            </a:r>
            <a:r>
              <a:rPr lang="en-US" altLang="zh-CN" dirty="0"/>
              <a:t>a1,a2,...,an</a:t>
            </a:r>
            <a:r>
              <a:rPr lang="zh-CN" altLang="en-US" dirty="0"/>
              <a:t>，输出的时候可以连续连续的输出，每连 续输出一串，它的费用是“这串数字和的平方加上一个常数 </a:t>
            </a:r>
            <a:r>
              <a:rPr lang="en-US" altLang="zh-CN" dirty="0"/>
              <a:t>M</a:t>
            </a:r>
            <a:r>
              <a:rPr lang="zh-CN" altLang="en-US" dirty="0"/>
              <a:t>”。 </a:t>
            </a:r>
            <a:endParaRPr lang="zh-CN" altLang="en-US" dirty="0"/>
          </a:p>
          <a:p>
            <a:r>
              <a:rPr lang="en-US" altLang="zh-CN" dirty="0"/>
              <a:t>N </a:t>
            </a:r>
            <a:r>
              <a:rPr lang="zh-CN" altLang="en-US" dirty="0"/>
              <a:t>≤ </a:t>
            </a:r>
            <a:r>
              <a:rPr lang="en-US" altLang="zh-CN" dirty="0"/>
              <a:t>500000 </a:t>
            </a:r>
            <a:endParaRPr lang="zh-CN" altLang="en-US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altLang="zh-CN" dirty="0" err="1"/>
              <a:t>dp</a:t>
            </a:r>
            <a:r>
              <a:rPr lang="nn-NO" altLang="zh-CN" dirty="0"/>
              <a:t>[i] = </a:t>
            </a:r>
            <a:r>
              <a:rPr lang="nn-NO" altLang="zh-CN" dirty="0" err="1"/>
              <a:t>dp</a:t>
            </a:r>
            <a:r>
              <a:rPr lang="nn-NO" altLang="zh-CN" dirty="0"/>
              <a:t>[j] + M + (sum[i] − sum[j])</a:t>
            </a:r>
            <a:r>
              <a:rPr lang="en-US" altLang="zh-CN" dirty="0"/>
              <a:t>^2</a:t>
            </a:r>
            <a:r>
              <a:rPr lang="nn-NO" altLang="zh-CN" dirty="0"/>
              <a:t> </a:t>
            </a:r>
            <a:endParaRPr lang="nn-NO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「</a:t>
            </a:r>
            <a:r>
              <a:rPr lang="en-US" altLang="zh-CN" dirty="0"/>
              <a:t>APIO </a:t>
            </a:r>
            <a:r>
              <a:rPr lang="zh-CN" altLang="en-US" dirty="0"/>
              <a:t>特别行动队」</a:t>
            </a:r>
            <a:endParaRPr kumimoji="1" lang="zh-CN" altLang="en-US" dirty="0"/>
          </a:p>
          <a:p>
            <a:r>
              <a:rPr lang="zh-CN" altLang="en-US" dirty="0"/>
              <a:t>给定长度为 </a:t>
            </a:r>
            <a:r>
              <a:rPr lang="en-US" altLang="zh-CN" dirty="0"/>
              <a:t>N </a:t>
            </a:r>
            <a:r>
              <a:rPr lang="zh-CN" altLang="en-US" dirty="0"/>
              <a:t>的序列 </a:t>
            </a:r>
            <a:r>
              <a:rPr lang="en-US" altLang="zh-CN" dirty="0"/>
              <a:t>A[1...N]</a:t>
            </a:r>
            <a:r>
              <a:rPr lang="zh-CN" altLang="en-US" dirty="0"/>
              <a:t>，把序列分成若干段，某一段的战斗力 为 </a:t>
            </a:r>
            <a:r>
              <a:rPr lang="en-US" altLang="zh-CN" dirty="0"/>
              <a:t>x=sigma(A[</a:t>
            </a:r>
            <a:r>
              <a:rPr lang="en-US" altLang="zh-CN" dirty="0" err="1"/>
              <a:t>i</a:t>
            </a:r>
            <a:r>
              <a:rPr lang="en-US" altLang="zh-CN" dirty="0"/>
              <a:t>])</a:t>
            </a:r>
            <a:r>
              <a:rPr lang="zh-CN" altLang="en-US" dirty="0"/>
              <a:t>。修正后的战斗力为 </a:t>
            </a:r>
            <a:r>
              <a:rPr lang="en-US" altLang="zh-CN" dirty="0"/>
              <a:t>x′ = ax2 + </a:t>
            </a:r>
            <a:r>
              <a:rPr lang="en-US" altLang="zh-CN" dirty="0" err="1"/>
              <a:t>bx</a:t>
            </a:r>
            <a:r>
              <a:rPr lang="en-US" altLang="zh-CN" dirty="0"/>
              <a:t> + c</a:t>
            </a:r>
            <a:r>
              <a:rPr lang="zh-CN" altLang="en-US" dirty="0"/>
              <a:t>。 </a:t>
            </a:r>
            <a:endParaRPr lang="en-US" altLang="zh-CN" dirty="0"/>
          </a:p>
          <a:p>
            <a:r>
              <a:rPr lang="en-US" altLang="zh-CN" dirty="0" err="1"/>
              <a:t>a,b,c</a:t>
            </a:r>
            <a:r>
              <a:rPr lang="en-US" altLang="zh-CN" dirty="0"/>
              <a:t> </a:t>
            </a:r>
            <a:r>
              <a:rPr lang="zh-CN" altLang="en-US" dirty="0"/>
              <a:t>为给定常数，求修正后的战斗力之和的最大值。</a:t>
            </a:r>
            <a:br>
              <a:rPr lang="zh-CN" altLang="en-US" dirty="0"/>
            </a:br>
            <a:r>
              <a:rPr lang="en-US" altLang="zh-CN" dirty="0"/>
              <a:t>N &lt;= 100w,−5 &lt;= a &lt;= −1,|b| &lt;= 10^7,|c| &lt;= 10^7,1 &lt;= Ai &lt;= 100 </a:t>
            </a:r>
            <a:endParaRPr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令 </a:t>
            </a:r>
            <a:r>
              <a:rPr lang="en-US" altLang="zh-CN" dirty="0"/>
              <a:t>S[</a:t>
            </a:r>
            <a:r>
              <a:rPr lang="en-US" altLang="zh-CN" dirty="0" err="1"/>
              <a:t>i</a:t>
            </a:r>
            <a:r>
              <a:rPr lang="en-US" altLang="zh-CN" dirty="0"/>
              <a:t>]=A[1]+...+A[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endParaRPr lang="en-US" altLang="zh-CN" dirty="0"/>
          </a:p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 = f[j]+a∗(S[</a:t>
            </a:r>
            <a:r>
              <a:rPr lang="en-US" altLang="zh-CN" dirty="0" err="1"/>
              <a:t>i</a:t>
            </a:r>
            <a:r>
              <a:rPr lang="en-US" altLang="zh-CN" dirty="0"/>
              <a:t>]−S[j])^2 +b∗(S[</a:t>
            </a:r>
            <a:r>
              <a:rPr lang="en-US" altLang="zh-CN" dirty="0" err="1"/>
              <a:t>i</a:t>
            </a:r>
            <a:r>
              <a:rPr lang="en-US" altLang="zh-CN" dirty="0"/>
              <a:t>]−S[j])+c </a:t>
            </a:r>
            <a:endParaRPr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「</a:t>
            </a:r>
            <a:r>
              <a:rPr lang="en-US" altLang="zh-CN" dirty="0"/>
              <a:t>BZOJ 1010 </a:t>
            </a:r>
            <a:r>
              <a:rPr lang="zh-CN" altLang="en-US" dirty="0"/>
              <a:t>玩具装箱 </a:t>
            </a:r>
            <a:r>
              <a:rPr lang="en-US" altLang="zh-CN" dirty="0"/>
              <a:t>toy </a:t>
            </a:r>
            <a:r>
              <a:rPr kumimoji="1" lang="zh-CN" altLang="en-US" dirty="0"/>
              <a:t>」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Recap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背包模型</a:t>
            </a:r>
            <a:endParaRPr lang="en-US" altLang="zh-CN" dirty="0"/>
          </a:p>
          <a:p>
            <a:r>
              <a:rPr lang="en-US" altLang="zh-CN" dirty="0"/>
              <a:t>0/1</a:t>
            </a:r>
            <a:r>
              <a:rPr lang="zh-CN" altLang="en-US" dirty="0"/>
              <a:t>背包</a:t>
            </a:r>
            <a:endParaRPr lang="en-US" altLang="zh-CN" dirty="0"/>
          </a:p>
          <a:p>
            <a:r>
              <a:rPr lang="zh-CN" altLang="en-US" dirty="0"/>
              <a:t>完全背包</a:t>
            </a:r>
            <a:endParaRPr lang="en-US" altLang="zh-CN" dirty="0"/>
          </a:p>
          <a:p>
            <a:r>
              <a:rPr lang="zh-CN" altLang="en-US" dirty="0"/>
              <a:t>多重背包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存在一个物品体积较小时的最短路优化</a:t>
            </a:r>
            <a:endParaRPr lang="en-US" altLang="zh-CN" dirty="0"/>
          </a:p>
          <a:p>
            <a:r>
              <a:rPr lang="zh-CN" altLang="en-US" dirty="0"/>
              <a:t>单调队列优化多重背包 </a:t>
            </a:r>
            <a:endParaRPr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概率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状态空间</a:t>
            </a:r>
            <a:endParaRPr kumimoji="1" lang="en-US" altLang="zh-CN" dirty="0"/>
          </a:p>
          <a:p>
            <a:r>
              <a:rPr kumimoji="1" lang="zh-CN" altLang="en-US" dirty="0"/>
              <a:t>事件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概率： </a:t>
            </a:r>
            <a:r>
              <a:rPr kumimoji="1" lang="en-US" altLang="zh-CN" dirty="0"/>
              <a:t>P(A)</a:t>
            </a:r>
            <a:r>
              <a:rPr kumimoji="1" lang="zh-CN" altLang="en-US" dirty="0"/>
              <a:t>，</a:t>
            </a:r>
            <a:r>
              <a:rPr kumimoji="1" lang="en-US" altLang="zh-CN" dirty="0"/>
              <a:t>A</a:t>
            </a:r>
            <a:r>
              <a:rPr kumimoji="1" lang="zh-CN" altLang="en-US" dirty="0"/>
              <a:t>事件在状态空间内发生的可能性。</a:t>
            </a:r>
            <a:endParaRPr kumimoji="1" lang="en-US" altLang="zh-CN" dirty="0"/>
          </a:p>
          <a:p>
            <a:r>
              <a:rPr lang="zh-CN" altLang="en-US" dirty="0"/>
              <a:t>假设某事的所有可能结果有</a:t>
            </a:r>
            <a:r>
              <a:rPr lang="en-US" altLang="zh-CN" dirty="0"/>
              <a:t>n</a:t>
            </a:r>
            <a:r>
              <a:rPr lang="zh-CN" altLang="en-US" dirty="0"/>
              <a:t>种，每种结果都是等概率，事件</a:t>
            </a:r>
            <a:r>
              <a:rPr lang="en-US" altLang="zh-CN" dirty="0"/>
              <a:t>A</a:t>
            </a:r>
            <a:r>
              <a:rPr lang="zh-CN" altLang="en-US" dirty="0"/>
              <a:t>涵盖其中的</a:t>
            </a:r>
            <a:r>
              <a:rPr lang="en-US" altLang="zh-CN" dirty="0"/>
              <a:t>m</a:t>
            </a:r>
            <a:r>
              <a:rPr lang="zh-CN" altLang="en-US" dirty="0"/>
              <a:t>种，那么</a:t>
            </a:r>
            <a:r>
              <a:rPr lang="en-US" altLang="zh-CN" dirty="0"/>
              <a:t>P(A)=m/n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投掷一枚骰子，点数小于</a:t>
            </a:r>
            <a:r>
              <a:rPr lang="en-US" altLang="zh-CN" dirty="0"/>
              <a:t>3</a:t>
            </a:r>
            <a:r>
              <a:rPr lang="zh-CN" altLang="en-US" dirty="0"/>
              <a:t>的概率为</a:t>
            </a:r>
            <a:r>
              <a:rPr lang="en-US" altLang="zh-CN" dirty="0"/>
              <a:t>2/6=1/3</a:t>
            </a:r>
            <a:r>
              <a:rPr lang="zh-CN" altLang="en-US" dirty="0"/>
              <a:t>。 </a:t>
            </a:r>
            <a:br>
              <a:rPr lang="zh-CN" altLang="en-US" dirty="0"/>
            </a:br>
            <a:endParaRPr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如果两个事件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所涵盖的结果没有交集，那么</a:t>
            </a:r>
            <a:r>
              <a:rPr lang="en-US" altLang="zh-CN" dirty="0"/>
              <a:t>P(A</a:t>
            </a:r>
            <a:r>
              <a:rPr lang="zh-CN" altLang="en-US" dirty="0"/>
              <a:t>或</a:t>
            </a:r>
            <a:r>
              <a:rPr lang="en-US" altLang="zh-CN" dirty="0"/>
              <a:t>B</a:t>
            </a:r>
            <a:r>
              <a:rPr lang="zh-CN" altLang="en-US" dirty="0"/>
              <a:t>发生</a:t>
            </a:r>
            <a:r>
              <a:rPr lang="en-US" altLang="zh-CN" dirty="0"/>
              <a:t>)=P(A)+P(B) </a:t>
            </a:r>
            <a:endParaRPr lang="zh-CN" altLang="en-US" dirty="0"/>
          </a:p>
          <a:p>
            <a:endParaRPr kumimoji="1" lang="en-US" altLang="zh-CN" dirty="0"/>
          </a:p>
          <a:p>
            <a:r>
              <a:rPr lang="en-US" altLang="zh-CN" dirty="0"/>
              <a:t>P(</a:t>
            </a:r>
            <a:r>
              <a:rPr lang="zh-CN" altLang="en-US" dirty="0"/>
              <a:t>点数小于</a:t>
            </a:r>
            <a:r>
              <a:rPr lang="en-US" altLang="zh-CN" dirty="0"/>
              <a:t>3</a:t>
            </a:r>
            <a:r>
              <a:rPr lang="zh-CN" altLang="en-US" dirty="0"/>
              <a:t>或点数大于</a:t>
            </a:r>
            <a:r>
              <a:rPr lang="en-US" altLang="zh-CN" dirty="0"/>
              <a:t>4)=2/6+2/6=2/3 </a:t>
            </a:r>
            <a:endParaRPr lang="zh-CN" altLang="en-US" dirty="0"/>
          </a:p>
          <a:p>
            <a:endParaRPr kumimoji="1" lang="en-US" altLang="zh-CN" dirty="0"/>
          </a:p>
          <a:p>
            <a:r>
              <a:rPr kumimoji="1" lang="zh-CN" altLang="en-US" dirty="0"/>
              <a:t>一般的 </a:t>
            </a:r>
            <a:r>
              <a:rPr lang="en-US" altLang="zh-CN" dirty="0"/>
              <a:t>P(A</a:t>
            </a:r>
            <a:r>
              <a:rPr lang="zh-CN" altLang="en-US" dirty="0"/>
              <a:t>或</a:t>
            </a:r>
            <a:r>
              <a:rPr lang="en-US" altLang="zh-CN" dirty="0"/>
              <a:t>B</a:t>
            </a:r>
            <a:r>
              <a:rPr lang="zh-CN" altLang="en-US" dirty="0"/>
              <a:t>发生</a:t>
            </a:r>
            <a:r>
              <a:rPr lang="en-US" altLang="zh-CN" dirty="0"/>
              <a:t>)=P(A)+P(B)-P(A</a:t>
            </a:r>
            <a:r>
              <a:rPr lang="zh-CN" altLang="en-US" dirty="0"/>
              <a:t>与</a:t>
            </a:r>
            <a:r>
              <a:rPr lang="en-US" altLang="zh-CN" dirty="0"/>
              <a:t>B</a:t>
            </a:r>
            <a:r>
              <a:rPr lang="zh-CN" altLang="en-US" dirty="0"/>
              <a:t>同时发生</a:t>
            </a:r>
            <a:r>
              <a:rPr lang="en-US" altLang="zh-CN" dirty="0"/>
              <a:t>) </a:t>
            </a:r>
            <a:endParaRPr lang="zh-CN" altLang="en-US" dirty="0"/>
          </a:p>
          <a:p>
            <a:r>
              <a:rPr lang="en-US" altLang="zh-CN" dirty="0"/>
              <a:t>P(</a:t>
            </a:r>
            <a:r>
              <a:rPr lang="zh-CN" altLang="en-US" dirty="0"/>
              <a:t>点数小于</a:t>
            </a:r>
            <a:r>
              <a:rPr lang="en-US" altLang="zh-CN" dirty="0"/>
              <a:t>3</a:t>
            </a:r>
            <a:r>
              <a:rPr lang="zh-CN" altLang="en-US" dirty="0"/>
              <a:t>或点数为偶数</a:t>
            </a:r>
            <a:r>
              <a:rPr lang="en-US" altLang="zh-CN" dirty="0"/>
              <a:t>)=2/6+3/6-1/6=2/3 </a:t>
            </a:r>
            <a:endParaRPr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记事件</a:t>
            </a:r>
            <a:r>
              <a:rPr lang="en-US" altLang="zh-CN" dirty="0"/>
              <a:t>B</a:t>
            </a:r>
            <a:r>
              <a:rPr lang="zh-CN" altLang="en-US" dirty="0"/>
              <a:t>为“事件</a:t>
            </a:r>
            <a:r>
              <a:rPr lang="en-US" altLang="zh-CN" dirty="0"/>
              <a:t>A</a:t>
            </a:r>
            <a:r>
              <a:rPr lang="zh-CN" altLang="en-US" dirty="0"/>
              <a:t>不发生”</a:t>
            </a:r>
            <a:br>
              <a:rPr lang="zh-CN" altLang="en-US" dirty="0"/>
            </a:br>
            <a:endParaRPr lang="zh-CN" altLang="en-US" dirty="0"/>
          </a:p>
          <a:p>
            <a:r>
              <a:rPr lang="en-US" altLang="zh-CN" dirty="0"/>
              <a:t>P(B)=1-P(A)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P(</a:t>
            </a:r>
            <a:r>
              <a:rPr lang="zh-CN" altLang="en-US" dirty="0"/>
              <a:t>点数不小于</a:t>
            </a:r>
            <a:r>
              <a:rPr lang="en-US" altLang="zh-CN" dirty="0"/>
              <a:t>3)=1-2/6=2/3</a:t>
            </a:r>
            <a:endParaRPr lang="en-US" altLang="zh-CN" dirty="0"/>
          </a:p>
          <a:p>
            <a:endParaRPr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条件概率： </a:t>
            </a:r>
            <a:r>
              <a:rPr kumimoji="1" lang="en-US" altLang="zh-CN" dirty="0"/>
              <a:t>P(A|B)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P(AB)/P(B)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相互独立： </a:t>
            </a:r>
            <a:r>
              <a:rPr kumimoji="1" lang="en-US" altLang="zh-CN" dirty="0"/>
              <a:t>P(A|B)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P(A)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lang="zh-CN" altLang="en-US" dirty="0"/>
              <a:t>两个事件相互独立：</a:t>
            </a:r>
            <a:r>
              <a:rPr lang="en-US" altLang="zh-CN" dirty="0"/>
              <a:t>P(A</a:t>
            </a:r>
            <a:r>
              <a:rPr lang="zh-CN" altLang="en-US" dirty="0"/>
              <a:t>与</a:t>
            </a:r>
            <a:r>
              <a:rPr lang="en-US" altLang="zh-CN" dirty="0"/>
              <a:t>B</a:t>
            </a:r>
            <a:r>
              <a:rPr lang="zh-CN" altLang="en-US" dirty="0"/>
              <a:t>同时发生</a:t>
            </a:r>
            <a:r>
              <a:rPr lang="en-US" altLang="zh-CN" dirty="0"/>
              <a:t>)=P(A)*P(B)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P(</a:t>
            </a:r>
            <a:r>
              <a:rPr lang="zh-CN" altLang="en-US" dirty="0"/>
              <a:t>第一个点数小于</a:t>
            </a:r>
            <a:r>
              <a:rPr lang="en-US" altLang="zh-CN" dirty="0"/>
              <a:t>3</a:t>
            </a:r>
            <a:r>
              <a:rPr lang="zh-CN" altLang="en-US" dirty="0"/>
              <a:t>且第二个点数为偶数</a:t>
            </a:r>
            <a:r>
              <a:rPr lang="en-US" altLang="zh-CN" dirty="0"/>
              <a:t>)=(2/6)*(3/6)=1/6 </a:t>
            </a:r>
            <a:br>
              <a:rPr lang="en-US" altLang="zh-CN" dirty="0"/>
            </a:br>
            <a:endParaRPr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期望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事件</a:t>
            </a:r>
            <a:r>
              <a:rPr lang="en-US" altLang="zh-CN" dirty="0"/>
              <a:t>A</a:t>
            </a:r>
            <a:r>
              <a:rPr lang="zh-CN" altLang="en-US" dirty="0"/>
              <a:t>有多种可能的结果，记其结果的大小为</a:t>
            </a:r>
            <a:r>
              <a:rPr lang="en-US" altLang="zh-CN" dirty="0"/>
              <a:t>x</a:t>
            </a:r>
            <a:r>
              <a:rPr lang="zh-CN" altLang="en-US" dirty="0"/>
              <a:t>，那么</a:t>
            </a:r>
            <a:r>
              <a:rPr lang="en-US" altLang="zh-CN" dirty="0"/>
              <a:t>x</a:t>
            </a:r>
            <a:r>
              <a:rPr lang="zh-CN" altLang="en-US" dirty="0"/>
              <a:t>的期望值表示事件</a:t>
            </a:r>
            <a:r>
              <a:rPr lang="en-US" altLang="zh-CN" b="1" dirty="0"/>
              <a:t>A</a:t>
            </a:r>
            <a:r>
              <a:rPr lang="zh-CN" altLang="en-US" dirty="0"/>
              <a:t>的每种结果的平均大小，记作</a:t>
            </a:r>
            <a:r>
              <a:rPr lang="en-US" altLang="zh-CN" dirty="0"/>
              <a:t>E(x)</a:t>
            </a:r>
            <a:r>
              <a:rPr lang="zh-CN" altLang="en-US" dirty="0"/>
              <a:t>。 </a:t>
            </a:r>
            <a:endParaRPr lang="en-US" altLang="zh-CN" dirty="0"/>
          </a:p>
          <a:p>
            <a:r>
              <a:rPr lang="en-US" altLang="zh-CN" dirty="0"/>
              <a:t>E(x)=</a:t>
            </a:r>
            <a:r>
              <a:rPr lang="zh-CN" altLang="en-US" dirty="0"/>
              <a:t>每种结果的大小与其概率的乘积的和。</a:t>
            </a:r>
            <a:br>
              <a:rPr lang="zh-CN" altLang="en-US" dirty="0"/>
            </a:br>
            <a:endParaRPr lang="zh-CN" altLang="en-US" dirty="0"/>
          </a:p>
          <a:p>
            <a:r>
              <a:rPr lang="zh-CN" altLang="en-US" dirty="0"/>
              <a:t>例如，记掷一枚骰子的点数为</a:t>
            </a:r>
            <a:r>
              <a:rPr lang="en-US" altLang="zh-CN" dirty="0"/>
              <a:t>x</a:t>
            </a:r>
            <a:br>
              <a:rPr lang="en-US" altLang="zh-CN" dirty="0"/>
            </a:br>
            <a:endParaRPr lang="zh-CN" altLang="en-US" dirty="0"/>
          </a:p>
          <a:p>
            <a:r>
              <a:rPr lang="en-US" altLang="zh-CN" dirty="0"/>
              <a:t>E(x)=1*(1/6)+2*(1/6)+3*(1/6)+4*(1/6)+5*(1/6)+6*(1/6)=7/2 </a:t>
            </a:r>
            <a:endParaRPr lang="en-US" altLang="zh-CN" dirty="0"/>
          </a:p>
          <a:p>
            <a:endParaRPr lang="zh-CN" altLang="en-US" dirty="0">
              <a:effectLst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E(</a:t>
            </a:r>
            <a:r>
              <a:rPr lang="en-US" altLang="zh-CN" dirty="0" err="1"/>
              <a:t>x+c</a:t>
            </a:r>
            <a:r>
              <a:rPr lang="en-US" altLang="zh-CN" dirty="0"/>
              <a:t>)=E(x)+c</a:t>
            </a:r>
            <a:r>
              <a:rPr lang="zh-CN" altLang="en-US" dirty="0"/>
              <a:t>，</a:t>
            </a:r>
            <a:r>
              <a:rPr lang="en-US" altLang="zh-CN" dirty="0"/>
              <a:t>E(c*x)=c*E(x) </a:t>
            </a:r>
            <a:r>
              <a:rPr lang="zh-CN" altLang="en-US" dirty="0"/>
              <a:t>   </a:t>
            </a:r>
            <a:r>
              <a:rPr lang="en-US" altLang="zh-CN" dirty="0"/>
              <a:t>c</a:t>
            </a:r>
            <a:r>
              <a:rPr lang="zh-CN" altLang="en-US" dirty="0"/>
              <a:t>为常数</a:t>
            </a:r>
            <a:endParaRPr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期望的可加性：</a:t>
            </a:r>
            <a:endParaRPr kumimoji="1" lang="en-US" altLang="zh-CN" dirty="0"/>
          </a:p>
          <a:p>
            <a:r>
              <a:rPr lang="zh-CN" altLang="en-US" dirty="0"/>
              <a:t>记两个随机变量分别为</a:t>
            </a:r>
            <a:r>
              <a:rPr lang="en-US" altLang="zh-CN" dirty="0"/>
              <a:t>X,Y</a:t>
            </a:r>
            <a:endParaRPr lang="en-US" altLang="zh-CN" dirty="0"/>
          </a:p>
          <a:p>
            <a:r>
              <a:rPr lang="en-US" altLang="zh-CN" dirty="0"/>
              <a:t>E(X+Y)=E(X)+E(Y)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不</a:t>
            </a:r>
            <a:r>
              <a:rPr lang="zh-CN" altLang="en-US" dirty="0"/>
              <a:t>要求</a:t>
            </a:r>
            <a:r>
              <a:rPr lang="en-US" altLang="zh-CN" dirty="0"/>
              <a:t>X,Y</a:t>
            </a:r>
            <a:r>
              <a:rPr lang="zh-CN" altLang="en-US" dirty="0"/>
              <a:t>独立  </a:t>
            </a:r>
            <a:r>
              <a:rPr lang="en-US" altLang="zh-CN" dirty="0"/>
              <a:t>(why?)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比如求扔两次</a:t>
            </a:r>
            <a:r>
              <a:rPr lang="en-US" altLang="zh-CN" dirty="0"/>
              <a:t>🎲</a:t>
            </a:r>
            <a:r>
              <a:rPr lang="zh-CN" altLang="en-US" dirty="0"/>
              <a:t> 最大值与最小值之差的期望，可以分别求二者的期望值再作差即可 </a:t>
            </a:r>
            <a:br>
              <a:rPr lang="en-US" altLang="zh-CN" dirty="0"/>
            </a:br>
            <a:endParaRPr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若</a:t>
            </a:r>
            <a:r>
              <a:rPr kumimoji="1" lang="en-US" altLang="zh-CN" dirty="0"/>
              <a:t>X,Y</a:t>
            </a:r>
            <a:r>
              <a:rPr kumimoji="1" lang="zh-CN" altLang="en-US" dirty="0"/>
              <a:t>事件相互独立 </a:t>
            </a:r>
            <a:r>
              <a:rPr kumimoji="1" lang="en-US" altLang="zh-CN" dirty="0"/>
              <a:t>(P(X=x,</a:t>
            </a:r>
            <a:r>
              <a:rPr kumimoji="1" lang="zh-CN" altLang="en-US" dirty="0"/>
              <a:t> </a:t>
            </a:r>
            <a:r>
              <a:rPr kumimoji="1" lang="en-US" altLang="zh-CN" dirty="0"/>
              <a:t>Y=y)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P(X=x)</a:t>
            </a:r>
            <a:r>
              <a:rPr kumimoji="1" lang="zh-CN" altLang="en-US" dirty="0"/>
              <a:t> </a:t>
            </a:r>
            <a:r>
              <a:rPr kumimoji="1" lang="en-US" altLang="zh-CN" dirty="0"/>
              <a:t>P(Y=y))</a:t>
            </a:r>
            <a:endParaRPr kumimoji="1" lang="en-US" altLang="zh-CN" dirty="0"/>
          </a:p>
          <a:p>
            <a:r>
              <a:rPr kumimoji="1" lang="zh-CN" altLang="en-US" dirty="0"/>
              <a:t>有 </a:t>
            </a:r>
            <a:r>
              <a:rPr kumimoji="1" lang="en-US" altLang="zh-CN" dirty="0"/>
              <a:t>E(XY)=E(X)E(Y)</a:t>
            </a:r>
            <a:r>
              <a:rPr kumimoji="1" lang="zh-CN" altLang="en-US" dirty="0"/>
              <a:t>   </a:t>
            </a:r>
            <a:r>
              <a:rPr kumimoji="1" lang="en-US" altLang="zh-CN" dirty="0"/>
              <a:t>(why?)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应用时需要注意相互独立的条件。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若事件所产生的所有方案都是等概率的，那么一些概率与期望即可转化为一个计数问题，算出后再除以总方案数即可。</a:t>
            </a:r>
            <a:br>
              <a:rPr lang="zh-CN" altLang="en-US" dirty="0"/>
            </a:br>
            <a:endParaRPr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4</a:t>
            </a:r>
            <a:r>
              <a:rPr lang="zh-CN" altLang="en-US" dirty="0"/>
              <a:t>张卡片，写着</a:t>
            </a:r>
            <a:r>
              <a:rPr lang="en-US" altLang="zh-CN" dirty="0"/>
              <a:t>0,1,2,3</a:t>
            </a:r>
            <a:r>
              <a:rPr lang="zh-CN" altLang="en-US" dirty="0"/>
              <a:t>，每次抽出一张并放回，反复抽，抽出</a:t>
            </a:r>
            <a:r>
              <a:rPr lang="en-US" altLang="zh-CN" dirty="0"/>
              <a:t>0</a:t>
            </a:r>
            <a:r>
              <a:rPr lang="zh-CN" altLang="en-US" dirty="0"/>
              <a:t>为止。问抽取的次数的期望值。 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一个无限长的数轴， </a:t>
            </a:r>
            <a:r>
              <a:rPr kumimoji="1" lang="en-US" altLang="zh-CN" dirty="0"/>
              <a:t>p</a:t>
            </a:r>
            <a:r>
              <a:rPr kumimoji="1" lang="zh-CN" altLang="en-US" dirty="0"/>
              <a:t>概率向右走一步， </a:t>
            </a:r>
            <a:r>
              <a:rPr kumimoji="1" lang="en-US" altLang="zh-CN" dirty="0"/>
              <a:t>1-p</a:t>
            </a:r>
            <a:r>
              <a:rPr kumimoji="1" lang="zh-CN" altLang="en-US" dirty="0"/>
              <a:t>概率向左走一步。</a:t>
            </a:r>
            <a:endParaRPr kumimoji="1" lang="en-US" altLang="zh-CN" dirty="0"/>
          </a:p>
          <a:p>
            <a:r>
              <a:rPr kumimoji="1" lang="zh-CN" altLang="en-US" dirty="0"/>
              <a:t>从</a:t>
            </a:r>
            <a:r>
              <a:rPr kumimoji="1" lang="en-US" altLang="zh-CN" dirty="0"/>
              <a:t>0</a:t>
            </a:r>
            <a:r>
              <a:rPr kumimoji="1" lang="zh-CN" altLang="en-US" dirty="0"/>
              <a:t>走到</a:t>
            </a:r>
            <a:r>
              <a:rPr kumimoji="1" lang="en-US" altLang="zh-CN" dirty="0"/>
              <a:t>1</a:t>
            </a:r>
            <a:r>
              <a:rPr kumimoji="1" lang="zh-CN" altLang="en-US" dirty="0"/>
              <a:t>的概率</a:t>
            </a:r>
            <a:r>
              <a:rPr kumimoji="1" lang="en-US" altLang="zh-CN" dirty="0"/>
              <a:t>/</a:t>
            </a:r>
            <a:r>
              <a:rPr kumimoji="1" lang="zh-CN" altLang="en-US" dirty="0"/>
              <a:t>期望步数？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赌博模型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BZOJ</a:t>
            </a:r>
            <a:r>
              <a:rPr kumimoji="1" lang="zh-CN" altLang="en-US" dirty="0"/>
              <a:t> </a:t>
            </a:r>
            <a:r>
              <a:rPr kumimoji="1" lang="en-US" altLang="zh-CN" dirty="0"/>
              <a:t>1867</a:t>
            </a:r>
            <a:r>
              <a:rPr lang="zh-CN" altLang="en-US" dirty="0"/>
              <a:t>钉子和小球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1"/>
              </a:rPr>
              <a:t>https://zqlwmatt.github.io/JudgeOnline/1867.html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Recap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初始有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块钱，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个物品，其中第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个物品花费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cost[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块钱，价值为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val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],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我们现在想要知道我们用这些钱能买到最多多少价值的东西。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kumimoji="1" lang="en-US" altLang="zh-CN" dirty="0"/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N&lt;=100,1&lt;=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val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]&lt;=5,1&lt;=cost[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],M&lt;=10^9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。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kumimoji="1" lang="en-US" altLang="zh-CN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为小球经过第</a:t>
            </a:r>
            <a:r>
              <a:rPr lang="en-US" altLang="zh-CN" dirty="0" err="1"/>
              <a:t>i</a:t>
            </a:r>
            <a:r>
              <a:rPr lang="zh-CN" altLang="en-US" dirty="0"/>
              <a:t>行第</a:t>
            </a:r>
            <a:r>
              <a:rPr lang="en-US" altLang="zh-CN" dirty="0"/>
              <a:t>j</a:t>
            </a:r>
            <a:r>
              <a:rPr lang="zh-CN" altLang="en-US" dirty="0"/>
              <a:t>列的概率。 </a:t>
            </a:r>
            <a:endParaRPr lang="zh-CN" altLang="en-US" dirty="0"/>
          </a:p>
          <a:p>
            <a:endParaRPr kumimoji="1" lang="en-US" altLang="zh-CN" dirty="0"/>
          </a:p>
          <a:p>
            <a:r>
              <a:rPr lang="en-US" altLang="zh-CN" dirty="0"/>
              <a:t>f[1][1]=1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][j]=f[i-1][j-1] * [(i-1,j-1)</a:t>
            </a:r>
            <a:r>
              <a:rPr lang="zh-CN" altLang="en-US" dirty="0"/>
              <a:t>有钉子</a:t>
            </a:r>
            <a:r>
              <a:rPr lang="en-US" altLang="zh-CN" dirty="0"/>
              <a:t>]*1/2 </a:t>
            </a:r>
            <a:endParaRPr lang="en-US" altLang="zh-CN" dirty="0"/>
          </a:p>
          <a:p>
            <a:r>
              <a:rPr lang="zh-CN" altLang="en-US" dirty="0"/>
              <a:t>         </a:t>
            </a:r>
            <a:r>
              <a:rPr lang="en-US" altLang="zh-CN" dirty="0"/>
              <a:t>+f[i-1][j] * [(i-1,j)</a:t>
            </a:r>
            <a:r>
              <a:rPr lang="zh-CN" altLang="en-US" dirty="0"/>
              <a:t>有钉子</a:t>
            </a:r>
            <a:r>
              <a:rPr lang="en-US" altLang="zh-CN" dirty="0"/>
              <a:t>]*1/2 </a:t>
            </a:r>
            <a:endParaRPr lang="en-US" altLang="zh-CN" dirty="0"/>
          </a:p>
          <a:p>
            <a:r>
              <a:rPr lang="zh-CN" altLang="en-US" dirty="0"/>
              <a:t>         </a:t>
            </a:r>
            <a:r>
              <a:rPr lang="en-US" altLang="zh-CN" dirty="0"/>
              <a:t>+f[i-2][j-1] * [(i-2,j-1)</a:t>
            </a:r>
            <a:r>
              <a:rPr lang="zh-CN" altLang="en-US" dirty="0"/>
              <a:t>没有钉子</a:t>
            </a:r>
            <a:r>
              <a:rPr lang="en-US" altLang="zh-CN" dirty="0"/>
              <a:t>]</a:t>
            </a:r>
            <a:br>
              <a:rPr lang="en-US" altLang="zh-CN" dirty="0"/>
            </a:br>
            <a:endParaRPr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BZOJ</a:t>
            </a:r>
            <a:r>
              <a:rPr kumimoji="1" lang="zh-CN" altLang="en-US" dirty="0"/>
              <a:t> </a:t>
            </a:r>
            <a:r>
              <a:rPr kumimoji="1" lang="en-US" altLang="zh-CN" dirty="0"/>
              <a:t>5004</a:t>
            </a:r>
            <a:r>
              <a:rPr kumimoji="1" lang="zh-CN" altLang="en-US" dirty="0"/>
              <a:t> 开锁魔法</a:t>
            </a:r>
            <a:r>
              <a:rPr kumimoji="1" lang="en-US" altLang="zh-CN" dirty="0"/>
              <a:t>II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 </a:t>
            </a:r>
            <a:r>
              <a:rPr lang="en-US" altLang="zh-CN" dirty="0"/>
              <a:t>n </a:t>
            </a:r>
            <a:r>
              <a:rPr lang="zh-CN" altLang="en-US" dirty="0"/>
              <a:t>个箱子，每个箱子里有且仅有一把钥匙，每个箱子有且仅有一把钥匙可以将其打开。现在随机打开 </a:t>
            </a:r>
            <a:r>
              <a:rPr lang="en-US" altLang="zh-CN" dirty="0"/>
              <a:t>m </a:t>
            </a:r>
            <a:r>
              <a:rPr lang="zh-CN" altLang="en-US" dirty="0"/>
              <a:t>个箱子，求能够将所有箱子打开的概率。 </a:t>
            </a:r>
            <a:endParaRPr lang="zh-CN" altLang="en-US" dirty="0"/>
          </a:p>
          <a:p>
            <a:endParaRPr kumimoji="1" lang="en-US" altLang="zh-CN" dirty="0"/>
          </a:p>
          <a:p>
            <a:r>
              <a:rPr lang="en-US" altLang="zh-CN" dirty="0"/>
              <a:t>100</a:t>
            </a:r>
            <a:r>
              <a:rPr lang="zh-CN" altLang="en-US" dirty="0"/>
              <a:t>组数据，</a:t>
            </a:r>
            <a:r>
              <a:rPr lang="en-US" altLang="zh-CN" dirty="0"/>
              <a:t>k&lt;=n&lt;=300</a:t>
            </a:r>
            <a:r>
              <a:rPr lang="zh-CN" altLang="en-US" dirty="0"/>
              <a:t>。 </a:t>
            </a:r>
            <a:endParaRPr lang="en-US" altLang="zh-CN" dirty="0"/>
          </a:p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68900" y="4001294"/>
            <a:ext cx="6604000" cy="20193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题目约定了每个点的入度和出度均为</a:t>
            </a:r>
            <a:r>
              <a:rPr lang="en-US" altLang="zh-CN" dirty="0"/>
              <a:t>1</a:t>
            </a:r>
            <a:r>
              <a:rPr lang="zh-CN" altLang="en-US" dirty="0"/>
              <a:t>，因此最终的图一定是若干个环。 </a:t>
            </a:r>
            <a:endParaRPr lang="zh-CN" altLang="en-US" dirty="0"/>
          </a:p>
          <a:p>
            <a:r>
              <a:rPr lang="zh-CN" altLang="en-US" dirty="0"/>
              <a:t>每个环都至少选择一个点即可满足要求。求概率，实际上就是求方案数， 最后再除以总方案数即可。 </a:t>
            </a:r>
            <a:endParaRPr lang="zh-CN" altLang="en-US" dirty="0"/>
          </a:p>
          <a:p>
            <a:r>
              <a:rPr lang="zh-CN" altLang="en-US" dirty="0"/>
              <a:t>预处理出每个环的点数 </a:t>
            </a:r>
            <a:r>
              <a:rPr lang="en-US" altLang="zh-CN" dirty="0"/>
              <a:t>c[</a:t>
            </a:r>
            <a:r>
              <a:rPr lang="en-US" altLang="zh-CN" dirty="0" err="1"/>
              <a:t>i</a:t>
            </a:r>
            <a:r>
              <a:rPr lang="en-US" altLang="zh-CN" dirty="0"/>
              <a:t>] </a:t>
            </a:r>
            <a:r>
              <a:rPr lang="zh-CN" altLang="en-US" dirty="0"/>
              <a:t>以及其后缀和 </a:t>
            </a:r>
            <a:r>
              <a:rPr lang="en-US" altLang="zh-CN" dirty="0"/>
              <a:t>sum[</a:t>
            </a:r>
            <a:r>
              <a:rPr lang="en-US" altLang="zh-CN" dirty="0" err="1"/>
              <a:t>i</a:t>
            </a:r>
            <a:r>
              <a:rPr lang="en-US" altLang="zh-CN" dirty="0"/>
              <a:t>] </a:t>
            </a:r>
            <a:r>
              <a:rPr lang="zh-CN" altLang="en-US" dirty="0"/>
              <a:t>。 </a:t>
            </a:r>
            <a:endParaRPr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C9145911-FD17-BC42-8EE2-952462766B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设 </a:t>
                </a:r>
                <a:r>
                  <a:rPr lang="en-US" altLang="zh-CN" dirty="0"/>
                  <a:t>f[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][j] </a:t>
                </a:r>
                <a:r>
                  <a:rPr lang="zh-CN" altLang="en-US" dirty="0"/>
                  <a:t>表示前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个环中选出 </a:t>
                </a:r>
                <a:r>
                  <a:rPr lang="en-US" altLang="zh-CN" dirty="0"/>
                  <a:t>j </a:t>
                </a:r>
                <a:r>
                  <a:rPr lang="zh-CN" altLang="en-US" dirty="0"/>
                  <a:t>个点，满足最终条件每个环都选的方案数。 </a:t>
                </a:r>
              </a:p>
              <a:p>
                <a:r>
                  <a:rPr lang="zh-CN" altLang="en-US" dirty="0"/>
                  <a:t>初始化 </a:t>
                </a:r>
                <a:r>
                  <a:rPr lang="en-US" altLang="zh-CN" dirty="0"/>
                  <a:t>f[0][0]=1 </a:t>
                </a:r>
                <a:r>
                  <a:rPr lang="zh-CN" altLang="en-US" dirty="0"/>
                  <a:t>。 </a:t>
                </a:r>
              </a:p>
              <a:p>
                <a:endParaRPr kumimoji="1" lang="en-US" altLang="zh-CN" dirty="0"/>
              </a:p>
              <a:p>
                <a:r>
                  <a:rPr lang="zh-CN" altLang="en-US" dirty="0"/>
                  <a:t>枚举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和前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个环选的点数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、第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个环选的点数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。 </a:t>
                </a:r>
                <a:endParaRPr lang="en-US" altLang="zh-CN" dirty="0"/>
              </a:p>
              <a:p>
                <a:r>
                  <a:rPr lang="en-US" altLang="zh-CN" dirty="0"/>
                  <a:t>f[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][j]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f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zh-CN" altLang="en-US" dirty="0"/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52561753-9B79-0A4C-9237-73C7905FB9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+mn-ea"/>
                  </a:rPr>
                  <a:t>给你一棵</a:t>
                </a:r>
                <a:r>
                  <a:rPr lang="en-US" altLang="zh-CN" dirty="0">
                    <a:latin typeface="+mn-ea"/>
                  </a:rPr>
                  <a:t>n</a:t>
                </a:r>
                <a:r>
                  <a:rPr lang="zh-CN" altLang="en-US" dirty="0">
                    <a:latin typeface="+mn-ea"/>
                  </a:rPr>
                  <a:t>个节点的树，每一步会从当前点随机走到一个相邻结点。</a:t>
                </a:r>
              </a:p>
              <a:p>
                <a:r>
                  <a:rPr lang="en-US" altLang="zh-CN" dirty="0">
                    <a:latin typeface="+mn-ea"/>
                  </a:rPr>
                  <a:t>q</a:t>
                </a:r>
                <a:r>
                  <a:rPr lang="zh-CN" altLang="en-US" dirty="0">
                    <a:latin typeface="+mn-ea"/>
                  </a:rPr>
                  <a:t>组询问</a:t>
                </a:r>
                <a:r>
                  <a:rPr lang="en-US" altLang="zh-CN" dirty="0">
                    <a:latin typeface="+mn-ea"/>
                  </a:rPr>
                  <a:t>(</a:t>
                </a:r>
                <a:r>
                  <a:rPr lang="en-US" altLang="zh-CN" dirty="0" err="1">
                    <a:latin typeface="+mn-ea"/>
                  </a:rPr>
                  <a:t>x,y</a:t>
                </a:r>
                <a:r>
                  <a:rPr lang="en-US" altLang="zh-CN" dirty="0">
                    <a:latin typeface="+mn-ea"/>
                  </a:rPr>
                  <a:t>),</a:t>
                </a:r>
                <a:r>
                  <a:rPr lang="zh-CN" altLang="en-US" dirty="0">
                    <a:latin typeface="+mn-ea"/>
                  </a:rPr>
                  <a:t>问从</a:t>
                </a:r>
                <a:r>
                  <a:rPr lang="en-US" altLang="zh-CN" dirty="0">
                    <a:latin typeface="+mn-ea"/>
                  </a:rPr>
                  <a:t>x</a:t>
                </a:r>
                <a:r>
                  <a:rPr lang="zh-CN" altLang="en-US" dirty="0">
                    <a:latin typeface="+mn-ea"/>
                  </a:rPr>
                  <a:t>到</a:t>
                </a:r>
                <a:r>
                  <a:rPr lang="en-US" altLang="zh-CN" dirty="0">
                    <a:latin typeface="+mn-ea"/>
                  </a:rPr>
                  <a:t>y</a:t>
                </a:r>
                <a:r>
                  <a:rPr lang="zh-CN" altLang="en-US" dirty="0">
                    <a:latin typeface="+mn-ea"/>
                  </a:rPr>
                  <a:t>的期望是多少步，对大质数取模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≤100000</m:t>
                    </m:r>
                  </m:oMath>
                </a14:m>
                <a:endParaRPr lang="en-US" altLang="zh-CN" dirty="0">
                  <a:latin typeface="+mn-ea"/>
                </a:endParaRPr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CBCEF3E3-DAAD-4545-8013-DDF4C5E686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+mn-ea"/>
                  </a:rPr>
                  <a:t>根据期望的线性性，我们需要知道每一条边的每一个方向的期望即可</a:t>
                </a:r>
                <a:endParaRPr lang="en-US" altLang="zh-CN" dirty="0">
                  <a:latin typeface="+mn-ea"/>
                </a:endParaRPr>
              </a:p>
              <a:p>
                <a:endParaRPr lang="en-US" altLang="zh-CN" dirty="0"/>
              </a:p>
              <a:p>
                <a:r>
                  <a:rPr lang="zh-CN" altLang="en-US" dirty="0"/>
                  <a:t>每一个点到父亲的期望步数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每一个点的父亲到该点的期望步数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</a:t>
            </a:r>
            <a:r>
              <a:rPr lang="zh-CN" altLang="en-US" dirty="0"/>
              <a:t> </a:t>
            </a:r>
            <a:r>
              <a:rPr lang="en-US" altLang="zh-CN" dirty="0"/>
              <a:t>3036</a:t>
            </a:r>
            <a:r>
              <a:rPr lang="zh-CN" altLang="en-US" dirty="0"/>
              <a:t> 绿豆蛙的归宿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给出一个有向无环图，起点为 </a:t>
            </a:r>
            <a:r>
              <a:rPr lang="en-US" altLang="zh-CN" dirty="0"/>
              <a:t>1 </a:t>
            </a:r>
            <a:r>
              <a:rPr lang="zh-CN" altLang="en-US" dirty="0"/>
              <a:t>终点为 </a:t>
            </a:r>
            <a:r>
              <a:rPr lang="en-US" altLang="zh-CN" dirty="0"/>
              <a:t>N</a:t>
            </a:r>
            <a:r>
              <a:rPr lang="zh-CN" altLang="en-US" dirty="0"/>
              <a:t>，每条边都有一个长度，并 且从起点出发能够到达所有的点，所有的点也都能够到达终点。绿豆 蛙从起点出发，走向终点。 </a:t>
            </a:r>
            <a:endParaRPr lang="zh-CN" altLang="en-US" dirty="0"/>
          </a:p>
          <a:p>
            <a:r>
              <a:rPr lang="zh-CN" altLang="en-US" dirty="0"/>
              <a:t>到达每一个顶点时，如果有 </a:t>
            </a:r>
            <a:r>
              <a:rPr lang="en-US" altLang="zh-CN" dirty="0"/>
              <a:t>K </a:t>
            </a:r>
            <a:r>
              <a:rPr lang="zh-CN" altLang="en-US" dirty="0"/>
              <a:t>条离开该点的道路，绿豆蛙可以选择任意一条道路离开该点，并且走向每条路的概率为 </a:t>
            </a:r>
            <a:r>
              <a:rPr lang="en-US" altLang="zh-CN" dirty="0"/>
              <a:t>1/K </a:t>
            </a:r>
            <a:r>
              <a:rPr lang="zh-CN" altLang="en-US" dirty="0"/>
              <a:t>。 </a:t>
            </a:r>
            <a:endParaRPr lang="zh-CN" altLang="en-US" dirty="0"/>
          </a:p>
          <a:p>
            <a:r>
              <a:rPr lang="zh-CN" altLang="en-US" dirty="0"/>
              <a:t>现在绿豆蛙想知道，从起点走到终点的所经过的路径总长度期望是多少</a:t>
            </a:r>
            <a:r>
              <a:rPr lang="en-US" altLang="zh-CN" dirty="0"/>
              <a:t>? </a:t>
            </a:r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522218" y="5336370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1"/>
              </a:rPr>
              <a:t>https://zqlwmatt.github.io/JudgeOnline/3036.html</a:t>
            </a:r>
            <a:endParaRPr lang="zh-CN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反着计算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练习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BZOJ</a:t>
            </a:r>
            <a:r>
              <a:rPr lang="zh-CN" altLang="en-US" dirty="0"/>
              <a:t> </a:t>
            </a:r>
            <a:r>
              <a:rPr lang="en-US" altLang="zh-CN" dirty="0"/>
              <a:t>5091</a:t>
            </a:r>
            <a:r>
              <a:rPr lang="zh-CN" altLang="en-US" dirty="0"/>
              <a:t> 摘苹果</a:t>
            </a:r>
            <a:endParaRPr lang="en-US" altLang="zh-CN" dirty="0"/>
          </a:p>
          <a:p>
            <a:r>
              <a:rPr lang="en-US" altLang="zh-CN" dirty="0"/>
              <a:t>BZOJ</a:t>
            </a:r>
            <a:r>
              <a:rPr lang="zh-CN" altLang="en-US" dirty="0"/>
              <a:t> </a:t>
            </a:r>
            <a:r>
              <a:rPr lang="en-US" altLang="zh-CN" dirty="0"/>
              <a:t>3566</a:t>
            </a:r>
            <a:endParaRPr lang="en-US" altLang="zh-CN" dirty="0"/>
          </a:p>
          <a:p>
            <a:r>
              <a:rPr lang="en-US" altLang="zh-CN" dirty="0"/>
              <a:t>BZOJ</a:t>
            </a:r>
            <a:r>
              <a:rPr lang="zh-CN" altLang="en-US" dirty="0"/>
              <a:t> </a:t>
            </a:r>
            <a:r>
              <a:rPr lang="en-US" altLang="zh-CN" dirty="0"/>
              <a:t>4832</a:t>
            </a:r>
            <a:endParaRPr lang="en-US" altLang="zh-CN" dirty="0"/>
          </a:p>
          <a:p>
            <a:r>
              <a:rPr lang="en-US" altLang="zh-CN" dirty="0"/>
              <a:t>NOIP</a:t>
            </a:r>
            <a:r>
              <a:rPr lang="zh-CN" altLang="en-US" dirty="0"/>
              <a:t> </a:t>
            </a:r>
            <a:r>
              <a:rPr lang="en-US" altLang="zh-CN" dirty="0"/>
              <a:t>2016</a:t>
            </a:r>
            <a:r>
              <a:rPr lang="zh-CN" altLang="en-US" dirty="0"/>
              <a:t> 换教室</a:t>
            </a:r>
            <a:endParaRPr lang="en-US" altLang="zh-CN" dirty="0"/>
          </a:p>
          <a:p>
            <a:r>
              <a:rPr lang="en-US" altLang="zh-CN" dirty="0"/>
              <a:t>BZOJ</a:t>
            </a:r>
            <a:r>
              <a:rPr lang="zh-CN" altLang="en-US" dirty="0"/>
              <a:t> </a:t>
            </a:r>
            <a:r>
              <a:rPr lang="en-US" altLang="zh-CN" dirty="0"/>
              <a:t>1067</a:t>
            </a:r>
            <a:r>
              <a:rPr lang="zh-CN" altLang="en-US" dirty="0"/>
              <a:t> 奖励关</a:t>
            </a:r>
            <a:endParaRPr lang="en-US" altLang="zh-CN" dirty="0"/>
          </a:p>
          <a:p>
            <a:r>
              <a:rPr lang="en-US" altLang="zh-CN" dirty="0"/>
              <a:t>BZOJ 3036 </a:t>
            </a:r>
            <a:r>
              <a:rPr lang="zh-CN" altLang="en-US" dirty="0"/>
              <a:t>绿豆蛙的归宿</a:t>
            </a:r>
            <a:endParaRPr lang="zh-CN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dp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[I][J]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表示前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个物品，花费了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的钱得到最大的价值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dp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[I][J]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表示的是前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个物品得到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的价值所需要的最少的花费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获取答案？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BZOJ</a:t>
            </a:r>
            <a:r>
              <a:rPr kumimoji="1" lang="zh-CN" altLang="en-US" dirty="0"/>
              <a:t> </a:t>
            </a:r>
            <a:r>
              <a:rPr kumimoji="1" lang="en-US" altLang="zh-CN" dirty="0"/>
              <a:t>1801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在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行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列的棋盘上，放若干个炮可以是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个，使得没有任何一个炮可以攻击另一个炮。 请问有多少种放置方法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br>
              <a:rPr lang="zh-CN" altLang="en-US" dirty="0"/>
            </a:br>
            <a:r>
              <a:rPr lang="en-US" altLang="zh-CN" dirty="0"/>
              <a:t>100%</a:t>
            </a:r>
            <a:r>
              <a:rPr lang="zh-CN" altLang="en-US" dirty="0"/>
              <a:t>的数据中</a:t>
            </a:r>
            <a:r>
              <a:rPr lang="en-US" altLang="zh-CN" dirty="0"/>
              <a:t>N,M</a:t>
            </a:r>
            <a:r>
              <a:rPr lang="zh-CN" altLang="en-US" dirty="0"/>
              <a:t>不超过</a:t>
            </a:r>
            <a:r>
              <a:rPr lang="en-US" altLang="zh-CN" dirty="0"/>
              <a:t>100</a:t>
            </a:r>
            <a:br>
              <a:rPr lang="zh-CN" altLang="en-US" dirty="0"/>
            </a:br>
            <a:r>
              <a:rPr lang="en-US" altLang="zh-CN" dirty="0"/>
              <a:t>50%</a:t>
            </a:r>
            <a:r>
              <a:rPr lang="zh-CN" altLang="en-US" dirty="0"/>
              <a:t>的数据中，</a:t>
            </a:r>
            <a:r>
              <a:rPr lang="en-US" altLang="zh-CN" dirty="0"/>
              <a:t>N,M</a:t>
            </a:r>
            <a:r>
              <a:rPr lang="zh-CN" altLang="en-US" dirty="0"/>
              <a:t>至少有一个数不超过</a:t>
            </a:r>
            <a:r>
              <a:rPr lang="en-US" altLang="zh-CN" dirty="0"/>
              <a:t>8</a:t>
            </a:r>
            <a:br>
              <a:rPr lang="zh-CN" altLang="en-US" dirty="0"/>
            </a:br>
            <a:r>
              <a:rPr lang="en-US" altLang="zh-CN" dirty="0"/>
              <a:t>30%</a:t>
            </a:r>
            <a:r>
              <a:rPr lang="zh-CN" altLang="en-US" dirty="0"/>
              <a:t>的数据中，</a:t>
            </a:r>
            <a:r>
              <a:rPr lang="en-US" altLang="zh-CN" dirty="0"/>
              <a:t>N,M</a:t>
            </a:r>
            <a:r>
              <a:rPr lang="zh-CN" altLang="en-US" dirty="0"/>
              <a:t>均不超过</a:t>
            </a:r>
            <a:r>
              <a:rPr lang="en-US" altLang="zh-CN" dirty="0"/>
              <a:t>6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58981" y="5239389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1"/>
              </a:rPr>
              <a:t>https://zqlwmatt.github.io/JudgeOnline/1801.html</a:t>
            </a:r>
            <a:endParaRPr lang="zh-CN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直观的做法，状态压缩？</a:t>
            </a:r>
            <a:endParaRPr kumimoji="1" lang="en-US" altLang="zh-CN" dirty="0"/>
          </a:p>
          <a:p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dp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][s]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表示前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行，状态为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的方案数，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是三进制，三进制第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位为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0/1/2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表示第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列已经放了多少个炮了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kumimoji="1"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kumimoji="1"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dp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][j][k]</a:t>
            </a:r>
            <a:r>
              <a:rPr kumimoji="1" lang="zh-CN" altLang="en-US" dirty="0"/>
              <a:t>表示前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行已经有</a:t>
            </a:r>
            <a:r>
              <a:rPr kumimoji="1" lang="en-US" altLang="zh-CN" dirty="0"/>
              <a:t>j</a:t>
            </a:r>
            <a:r>
              <a:rPr kumimoji="1" lang="zh-CN" altLang="en-US" dirty="0"/>
              <a:t>列有一个棋子，</a:t>
            </a:r>
            <a:r>
              <a:rPr kumimoji="1" lang="en-US" altLang="zh-CN" dirty="0"/>
              <a:t>k</a:t>
            </a:r>
            <a:r>
              <a:rPr kumimoji="1" lang="zh-CN" altLang="en-US" dirty="0"/>
              <a:t>列有两个棋子的方案数</a:t>
            </a:r>
            <a:endParaRPr kumimoji="1" lang="zh-CN" altLang="en-US" dirty="0"/>
          </a:p>
          <a:p>
            <a:r>
              <a:rPr kumimoji="1" lang="zh-CN" altLang="en-US" dirty="0"/>
              <a:t>那么第</a:t>
            </a:r>
            <a:r>
              <a:rPr kumimoji="1" lang="en-US" altLang="zh-CN" dirty="0"/>
              <a:t>i+1</a:t>
            </a:r>
            <a:r>
              <a:rPr kumimoji="1" lang="zh-CN" altLang="en-US" dirty="0"/>
              <a:t>行可以不放棋子、放一个棋子、放两个棋子。</a:t>
            </a:r>
            <a:endParaRPr kumimoji="1" lang="zh-CN" altLang="en-US" dirty="0"/>
          </a:p>
          <a:p>
            <a:r>
              <a:rPr kumimoji="1" lang="zh-CN" altLang="en-US" dirty="0"/>
              <a:t>其中，棋子可以放在原来没有棋子的某一列上，也可以放在已经有一个棋子的某一列上。但是已经有两个棋子的列上是不能放的。</a:t>
            </a:r>
            <a:endParaRPr kumimoji="1" lang="zh-CN" altLang="en-US" dirty="0"/>
          </a:p>
          <a:p>
            <a:endParaRPr kumimoji="1" lang="en-US" altLang="zh-CN" dirty="0"/>
          </a:p>
          <a:p>
            <a:r>
              <a:rPr kumimoji="1" lang="zh-CN" altLang="en-US" dirty="0"/>
              <a:t>分类讨论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BZOJ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1079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有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个木块排成一行，从左到右依次编号为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1~n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。你有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种颜色的油漆，其中第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种颜色的油漆足够涂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ci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个木块。所有油漆刚好足够涂满所有木块，即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c1+c2+…+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ck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=n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。相邻两个木块涂相同色显得很难看，所以你希望统计任意两个相邻木块颜色不同的着色方案。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100%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的数据满足：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1 &lt;= k &lt;=15, 1 &lt;= ci &lt;= 5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Dp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][x][y]…[z][last]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表示前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个位置，第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个位置是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last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颜色，第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种颜色已经有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个，第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种颜色已经有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个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……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最后一种颜色已经有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个。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kumimoji="1"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在状态中记录下所有需要也就是会影响答案的信息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颜色数量较少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剩余相同数量的颜色可以看成一类</a:t>
            </a:r>
            <a:endParaRPr kumimoji="1" lang="en-US" altLang="zh-CN" dirty="0"/>
          </a:p>
          <a:p>
            <a:r>
              <a:rPr kumimoji="1" lang="zh-CN" altLang="en-US" dirty="0"/>
              <a:t>类似上一题一样的思想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BZOJ</a:t>
            </a:r>
            <a:r>
              <a:rPr kumimoji="1" lang="zh-CN" altLang="en-US" dirty="0"/>
              <a:t> </a:t>
            </a:r>
            <a:r>
              <a:rPr kumimoji="1" lang="en-US" altLang="zh-CN" dirty="0"/>
              <a:t>1806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现有两个煤矿，有</a:t>
            </a:r>
            <a:r>
              <a:rPr lang="zh-CN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三种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类型的食品车。每当一个新的食品车到达煤矿时，矿工们就会比较这种新的食品和前两次的食品。如果这几次食品车都是同一类型的食品，则矿工们产出一个单位的煤； 如果这几次食品车中有两种不同类型的食品，则矿工们产出两个单位的煤；如果这几次食品车中有三种不同类型的食品，则矿工们产出三个单位的煤。 预先已知食品车的类型及其被配送的顺序，求通过分配食品车去的煤矿得到的最大产煤量。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N&lt;=10^5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dp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表示的是前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次送餐所能产生的最大产煤量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kumimoji="1"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增加维度</a:t>
            </a:r>
            <a:endParaRPr kumimoji="1"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kumimoji="1"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Dp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kumimoji="1"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][a][b][x][y]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 4922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给出一些括号序列，要求选择一些括号序列拼接成一个合法的括号序列，使得总长最大。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1&lt;=n&lt;=300</a:t>
            </a:r>
            <a:r>
              <a:rPr lang="zh-CN" altLang="en-US" dirty="0"/>
              <a:t>，表示括号序列的个数</a:t>
            </a:r>
            <a:endParaRPr lang="en-US" altLang="zh-CN" dirty="0"/>
          </a:p>
          <a:p>
            <a:r>
              <a:rPr lang="zh-CN" altLang="en-US" dirty="0"/>
              <a:t>括号序列的长度</a:t>
            </a:r>
            <a:r>
              <a:rPr lang="en-US" altLang="zh-CN" dirty="0" err="1"/>
              <a:t>len</a:t>
            </a:r>
            <a:r>
              <a:rPr lang="zh-CN" altLang="en-US" dirty="0"/>
              <a:t>不超过</a:t>
            </a:r>
            <a:r>
              <a:rPr lang="en-US" altLang="zh-CN" dirty="0"/>
              <a:t>300.</a:t>
            </a:r>
            <a:endParaRPr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首先对于每个括号序列，把左边的左括号和右边的右括号对消，最后能得到一坨这样的东西： </a:t>
            </a:r>
            <a:endParaRPr lang="zh-CN" altLang="en-US" dirty="0"/>
          </a:p>
          <a:p>
            <a:r>
              <a:rPr lang="en-US" altLang="zh-CN" dirty="0"/>
              <a:t>))…))((…(( </a:t>
            </a:r>
            <a:endParaRPr lang="en-US" altLang="zh-CN" dirty="0"/>
          </a:p>
          <a:p>
            <a:r>
              <a:rPr lang="zh-CN" altLang="en-US" dirty="0"/>
              <a:t>就是</a:t>
            </a:r>
            <a:r>
              <a:rPr lang="en-US" altLang="zh-CN" dirty="0"/>
              <a:t>x</a:t>
            </a:r>
            <a:r>
              <a:rPr lang="zh-CN" altLang="en-US" dirty="0"/>
              <a:t>个右括号然后</a:t>
            </a:r>
            <a:r>
              <a:rPr lang="en-US" altLang="zh-CN" dirty="0"/>
              <a:t>y</a:t>
            </a:r>
            <a:r>
              <a:rPr lang="zh-CN" altLang="en-US" dirty="0"/>
              <a:t>个左括号，记作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然后考虑假如我们的子集选好了，我们要按照什么顺序拼接才能拼成一个合法的括号序列呢？</a:t>
            </a:r>
            <a:endParaRPr lang="en-US" altLang="zh-CN" dirty="0"/>
          </a:p>
          <a:p>
            <a:r>
              <a:rPr lang="zh-CN" altLang="en-US" dirty="0"/>
              <a:t>这就转化成了另一个问题：</a:t>
            </a:r>
            <a:r>
              <a:rPr lang="en-US" altLang="zh-CN" dirty="0"/>
              <a:t>BZOJ3709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Recap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LIS</a:t>
            </a:r>
            <a:endParaRPr kumimoji="1" lang="en-US" altLang="zh-CN" dirty="0"/>
          </a:p>
          <a:p>
            <a:r>
              <a:rPr kumimoji="1" lang="en-US" altLang="zh-CN" dirty="0"/>
              <a:t>LCS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LICS/LCIS</a:t>
            </a:r>
            <a:r>
              <a:rPr kumimoji="1" lang="zh-CN" altLang="en-US" dirty="0"/>
              <a:t> </a:t>
            </a:r>
            <a:r>
              <a:rPr kumimoji="1" lang="en-US" altLang="zh-CN" dirty="0"/>
              <a:t>POJ2127</a:t>
            </a:r>
            <a:endParaRPr kumimoji="1" lang="en-US" altLang="zh-CN" dirty="0"/>
          </a:p>
          <a:p>
            <a:r>
              <a:rPr lang="zh-CN" altLang="en-US" dirty="0"/>
              <a:t>给两个序列</a:t>
            </a:r>
            <a:r>
              <a:rPr lang="en-US" altLang="zh-CN" dirty="0"/>
              <a:t>A</a:t>
            </a:r>
            <a:r>
              <a:rPr lang="zh-CN" altLang="en-US" dirty="0"/>
              <a:t>长度为</a:t>
            </a:r>
            <a:r>
              <a:rPr lang="en-US" altLang="zh-CN" dirty="0"/>
              <a:t>n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长度为</a:t>
            </a:r>
            <a:r>
              <a:rPr lang="en-US" altLang="zh-CN" dirty="0"/>
              <a:t>m</a:t>
            </a:r>
            <a:r>
              <a:rPr lang="zh-CN" altLang="en-US" dirty="0"/>
              <a:t>，求最长的公共子序列，还要保证这个序列是上升的。</a:t>
            </a:r>
            <a:endParaRPr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BZOJ3709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在一款电脑游戏中，你需要打败</a:t>
            </a:r>
            <a:r>
              <a:rPr lang="en-US" altLang="zh-CN" dirty="0"/>
              <a:t>n</a:t>
            </a:r>
            <a:r>
              <a:rPr lang="zh-CN" altLang="en-US" dirty="0"/>
              <a:t>只怪物（从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n</a:t>
            </a:r>
            <a:r>
              <a:rPr lang="zh-CN" altLang="en-US" dirty="0"/>
              <a:t>编号）。为了打败第</a:t>
            </a:r>
            <a:r>
              <a:rPr lang="en-US" altLang="zh-CN" dirty="0" err="1"/>
              <a:t>i</a:t>
            </a:r>
            <a:r>
              <a:rPr lang="zh-CN" altLang="en-US" dirty="0"/>
              <a:t>只怪物，你需要消耗</a:t>
            </a:r>
            <a:r>
              <a:rPr lang="en-US" altLang="zh-CN" dirty="0"/>
              <a:t>d[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点生命值，但怪物死后会掉落血药，使你恢复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点生命值。任何时候你的生命值都不能降到</a:t>
            </a:r>
            <a:r>
              <a:rPr lang="en-US" altLang="zh-CN" dirty="0"/>
              <a:t>0</a:t>
            </a:r>
            <a:r>
              <a:rPr lang="zh-CN" altLang="en-US" dirty="0"/>
              <a:t>（或</a:t>
            </a:r>
            <a:r>
              <a:rPr lang="en-US" altLang="zh-CN" dirty="0"/>
              <a:t>0</a:t>
            </a:r>
            <a:r>
              <a:rPr lang="zh-CN" altLang="en-US" dirty="0"/>
              <a:t>以下）。</a:t>
            </a:r>
            <a:endParaRPr lang="en-US" altLang="zh-CN" dirty="0"/>
          </a:p>
          <a:p>
            <a:r>
              <a:rPr lang="zh-CN" altLang="en-US" dirty="0"/>
              <a:t>请问是否存在一种打怪顺序，使得你可以打完这</a:t>
            </a:r>
            <a:r>
              <a:rPr lang="en-US" altLang="zh-CN" dirty="0"/>
              <a:t>n</a:t>
            </a:r>
            <a:r>
              <a:rPr lang="zh-CN" altLang="en-US" dirty="0"/>
              <a:t>只怪物而不死掉。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N&lt;=10^5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按照上一题的做法排序即可，排序后我们从左往右做</a:t>
            </a:r>
            <a:r>
              <a:rPr lang="en-US" altLang="zh-CN" dirty="0" err="1"/>
              <a:t>dp</a:t>
            </a:r>
            <a:endParaRPr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设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为  前</a:t>
            </a:r>
            <a:r>
              <a:rPr lang="en-US" altLang="zh-CN" dirty="0" err="1"/>
              <a:t>i</a:t>
            </a:r>
            <a:r>
              <a:rPr lang="zh-CN" altLang="en-US" dirty="0"/>
              <a:t>个括号序列</a:t>
            </a:r>
            <a:r>
              <a:rPr lang="en-US" altLang="zh-CN" dirty="0"/>
              <a:t>-1</a:t>
            </a:r>
            <a:r>
              <a:rPr lang="zh-CN" altLang="en-US" dirty="0"/>
              <a:t>与</a:t>
            </a:r>
            <a:r>
              <a:rPr lang="en-US" altLang="zh-CN" dirty="0"/>
              <a:t>+1</a:t>
            </a:r>
            <a:r>
              <a:rPr lang="zh-CN" altLang="en-US" dirty="0"/>
              <a:t>的和</a:t>
            </a:r>
            <a:r>
              <a:rPr lang="en-US" altLang="zh-CN" dirty="0"/>
              <a:t>j</a:t>
            </a:r>
            <a:r>
              <a:rPr lang="zh-CN" altLang="en-US" dirty="0"/>
              <a:t>个时选出括号序列最长的长度和。</a:t>
            </a:r>
            <a:endParaRPr lang="en-US" altLang="zh-CN" dirty="0"/>
          </a:p>
          <a:p>
            <a:r>
              <a:rPr lang="zh-CN" altLang="en-US" dirty="0"/>
              <a:t>    也就是  前</a:t>
            </a:r>
            <a:r>
              <a:rPr lang="en-US" altLang="zh-CN" dirty="0" err="1"/>
              <a:t>i</a:t>
            </a:r>
            <a:r>
              <a:rPr lang="zh-CN" altLang="en-US" dirty="0"/>
              <a:t>个括号序列左括号比右括号多</a:t>
            </a:r>
            <a:r>
              <a:rPr lang="en-US" altLang="zh-CN" dirty="0"/>
              <a:t>j</a:t>
            </a:r>
            <a:r>
              <a:rPr lang="zh-CN" altLang="en-US" dirty="0"/>
              <a:t>个时的最长的长度和。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转移时考虑下一个括号序列选不选即可。</a:t>
            </a:r>
            <a:endParaRPr lang="en-US" altLang="zh-CN" dirty="0"/>
          </a:p>
          <a:p>
            <a:r>
              <a:rPr lang="en-US" altLang="zh-CN" dirty="0"/>
              <a:t>Len[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为排完序后第</a:t>
            </a:r>
            <a:r>
              <a:rPr lang="en-US" altLang="zh-CN" dirty="0" err="1"/>
              <a:t>i</a:t>
            </a:r>
            <a:r>
              <a:rPr lang="zh-CN" altLang="en-US" dirty="0"/>
              <a:t>个括号序列的长度。</a:t>
            </a:r>
            <a:endParaRPr lang="en-US" altLang="zh-CN" dirty="0"/>
          </a:p>
          <a:p>
            <a:r>
              <a:rPr lang="en-US" altLang="zh-CN" dirty="0"/>
              <a:t>f[i+1][j-L[i+1]+R[i+1]]</a:t>
            </a:r>
            <a:r>
              <a:rPr lang="en-US" altLang="zh-CN" dirty="0">
                <a:sym typeface="Wingdings" panose="05000000000000000000" pitchFamily="2" charset="2"/>
              </a:rPr>
              <a:t>f[</a:t>
            </a:r>
            <a:r>
              <a:rPr lang="en-US" altLang="zh-CN" dirty="0" err="1">
                <a:sym typeface="Wingdings" panose="05000000000000000000" pitchFamily="2" charset="2"/>
              </a:rPr>
              <a:t>i</a:t>
            </a:r>
            <a:r>
              <a:rPr lang="en-US" altLang="zh-CN" dirty="0">
                <a:sym typeface="Wingdings" panose="05000000000000000000" pitchFamily="2" charset="2"/>
              </a:rPr>
              <a:t>][j] + </a:t>
            </a:r>
            <a:r>
              <a:rPr lang="en-US" altLang="zh-CN" dirty="0" err="1">
                <a:sym typeface="Wingdings" panose="05000000000000000000" pitchFamily="2" charset="2"/>
              </a:rPr>
              <a:t>len</a:t>
            </a:r>
            <a:r>
              <a:rPr lang="en-US" altLang="zh-CN" dirty="0">
                <a:sym typeface="Wingdings" panose="05000000000000000000" pitchFamily="2" charset="2"/>
              </a:rPr>
              <a:t>[i+1] (j&gt;=L[i+1])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/>
              <a:t>f[i+1][j]</a:t>
            </a:r>
            <a:r>
              <a:rPr lang="en-US" altLang="zh-CN" dirty="0">
                <a:sym typeface="Wingdings" panose="05000000000000000000" pitchFamily="2" charset="2"/>
              </a:rPr>
              <a:t>f[</a:t>
            </a:r>
            <a:r>
              <a:rPr lang="en-US" altLang="zh-CN" dirty="0" err="1">
                <a:sym typeface="Wingdings" panose="05000000000000000000" pitchFamily="2" charset="2"/>
              </a:rPr>
              <a:t>i</a:t>
            </a:r>
            <a:r>
              <a:rPr lang="en-US" altLang="zh-CN" dirty="0">
                <a:sym typeface="Wingdings" panose="05000000000000000000" pitchFamily="2" charset="2"/>
              </a:rPr>
              <a:t>][j]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/>
              <a:t>最后答案就是</a:t>
            </a:r>
            <a:r>
              <a:rPr lang="en-US" altLang="zh-CN" dirty="0"/>
              <a:t>f[n][0].         </a:t>
            </a:r>
            <a:r>
              <a:rPr lang="zh-CN" altLang="en-US" dirty="0"/>
              <a:t>复杂度</a:t>
            </a:r>
            <a:r>
              <a:rPr lang="en-US" altLang="zh-CN" dirty="0"/>
              <a:t>O(n*</a:t>
            </a:r>
            <a:r>
              <a:rPr lang="en-US" altLang="zh-CN" dirty="0" err="1"/>
              <a:t>len</a:t>
            </a:r>
            <a:r>
              <a:rPr lang="en-US" altLang="zh-CN" dirty="0"/>
              <a:t>*</a:t>
            </a:r>
            <a:r>
              <a:rPr lang="en-US" altLang="zh-CN" dirty="0" err="1"/>
              <a:t>len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codeforces245H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给定一个字符串</a:t>
            </a:r>
            <a:r>
              <a:rPr lang="en-US" altLang="zh-CN" dirty="0"/>
              <a:t>S,Q</a:t>
            </a:r>
            <a:r>
              <a:rPr lang="zh-CN" altLang="en-US" dirty="0"/>
              <a:t>组询问</a:t>
            </a:r>
            <a:r>
              <a:rPr lang="en-US" altLang="zh-CN" dirty="0"/>
              <a:t>,</a:t>
            </a:r>
            <a:r>
              <a:rPr lang="zh-CN" altLang="en-US" dirty="0"/>
              <a:t>每次询问区间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</a:t>
            </a:r>
            <a:r>
              <a:rPr lang="zh-CN" altLang="en-US" dirty="0"/>
              <a:t>内有多少回文子串。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|S|&lt;=1000</a:t>
            </a:r>
            <a:endParaRPr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][j]=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][j-1]+</a:t>
            </a:r>
            <a:r>
              <a:rPr lang="en-US" altLang="zh-CN" dirty="0" err="1"/>
              <a:t>dp</a:t>
            </a:r>
            <a:r>
              <a:rPr lang="en-US" altLang="zh-CN" dirty="0"/>
              <a:t>[i+1][j]-</a:t>
            </a:r>
            <a:r>
              <a:rPr lang="en-US" altLang="zh-CN" dirty="0" err="1"/>
              <a:t>dp</a:t>
            </a:r>
            <a:r>
              <a:rPr lang="en-US" altLang="zh-CN" dirty="0"/>
              <a:t>[i+1][j-1]+([</a:t>
            </a:r>
            <a:r>
              <a:rPr lang="en-US" altLang="zh-CN" dirty="0" err="1"/>
              <a:t>i,j</a:t>
            </a:r>
            <a:r>
              <a:rPr lang="en-US" altLang="zh-CN" dirty="0"/>
              <a:t>]</a:t>
            </a:r>
            <a:r>
              <a:rPr lang="zh-CN" altLang="en-US" dirty="0"/>
              <a:t>是否是回文串</a:t>
            </a:r>
            <a:r>
              <a:rPr lang="en-US" altLang="zh-CN" dirty="0"/>
              <a:t>)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BZOJ 2298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一次考试共有</a:t>
            </a:r>
            <a:r>
              <a:rPr lang="en-US" altLang="zh-CN" dirty="0"/>
              <a:t>n</a:t>
            </a:r>
            <a:r>
              <a:rPr lang="zh-CN" altLang="en-US" dirty="0"/>
              <a:t>个人参加，第</a:t>
            </a:r>
            <a:r>
              <a:rPr lang="en-US" altLang="zh-CN" dirty="0" err="1"/>
              <a:t>i</a:t>
            </a:r>
            <a:r>
              <a:rPr lang="zh-CN" altLang="en-US" dirty="0"/>
              <a:t>个人说：“有</a:t>
            </a:r>
            <a:r>
              <a:rPr lang="en-US" altLang="zh-CN" dirty="0" err="1"/>
              <a:t>ai</a:t>
            </a:r>
            <a:r>
              <a:rPr lang="zh-CN" altLang="en-US" dirty="0"/>
              <a:t>个人分数比我高，</a:t>
            </a:r>
            <a:r>
              <a:rPr lang="en-US" altLang="zh-CN" dirty="0"/>
              <a:t>bi</a:t>
            </a:r>
            <a:r>
              <a:rPr lang="zh-CN" altLang="en-US" dirty="0"/>
              <a:t>个人分数比我低。”可以有相同分数，问最多有多少人在讲真话。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N&lt;=100000</a:t>
            </a:r>
            <a:endParaRPr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选最多的不交区间：经典模型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BZOJ</a:t>
            </a:r>
            <a:r>
              <a:rPr kumimoji="1" lang="zh-CN" altLang="en-US" dirty="0"/>
              <a:t> </a:t>
            </a:r>
            <a:r>
              <a:rPr kumimoji="1" lang="en-US" altLang="zh-CN" dirty="0"/>
              <a:t>4976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</a:t>
            </a:r>
            <a:r>
              <a:rPr lang="en-US" altLang="zh-CN" dirty="0"/>
              <a:t>n</a:t>
            </a:r>
            <a:r>
              <a:rPr lang="zh-CN" altLang="en-US" dirty="0"/>
              <a:t>个数以及</a:t>
            </a:r>
            <a:r>
              <a:rPr lang="en-US" altLang="zh-CN" dirty="0"/>
              <a:t>k</a:t>
            </a:r>
            <a:r>
              <a:rPr lang="zh-CN" altLang="en-US" dirty="0"/>
              <a:t>，要求将</a:t>
            </a:r>
            <a:r>
              <a:rPr lang="en-US" altLang="zh-CN" dirty="0"/>
              <a:t>n</a:t>
            </a:r>
            <a:r>
              <a:rPr lang="zh-CN" altLang="en-US" dirty="0"/>
              <a:t>个数去掉</a:t>
            </a:r>
            <a:r>
              <a:rPr lang="en-US" altLang="zh-CN" dirty="0"/>
              <a:t>k</a:t>
            </a:r>
            <a:r>
              <a:rPr lang="zh-CN" altLang="en-US" dirty="0"/>
              <a:t>个，剩下的值</a:t>
            </a:r>
            <a:r>
              <a:rPr lang="en-US" altLang="zh-CN" dirty="0"/>
              <a:t>or</a:t>
            </a:r>
            <a:r>
              <a:rPr lang="zh-CN" altLang="en-US" dirty="0"/>
              <a:t>起来</a:t>
            </a:r>
            <a:r>
              <a:rPr lang="zh-CN" altLang="en-US" dirty="0">
                <a:solidFill>
                  <a:srgbClr val="FF0000"/>
                </a:solidFill>
              </a:rPr>
              <a:t>最大</a:t>
            </a:r>
            <a:r>
              <a:rPr lang="zh-CN" altLang="en-US" dirty="0"/>
              <a:t>。 </a:t>
            </a:r>
            <a:endParaRPr lang="zh-CN" altLang="en-US" dirty="0"/>
          </a:p>
          <a:p>
            <a:endParaRPr kumimoji="1" lang="en-US" altLang="zh-CN" dirty="0"/>
          </a:p>
          <a:p>
            <a:r>
              <a:rPr lang="en-US" altLang="zh-CN" dirty="0"/>
              <a:t>n≤100000 k≤100 </a:t>
            </a:r>
            <a:r>
              <a:rPr lang="zh-CN" altLang="en-US" dirty="0"/>
              <a:t>每个数是不大于</a:t>
            </a:r>
            <a:r>
              <a:rPr lang="en-US" altLang="zh-CN" dirty="0"/>
              <a:t>100000</a:t>
            </a:r>
            <a:r>
              <a:rPr lang="zh-CN" altLang="en-US" dirty="0"/>
              <a:t>的正整数。 </a:t>
            </a:r>
            <a:endParaRPr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分类讨论</a:t>
            </a:r>
            <a:endParaRPr kumimoji="1" lang="en-US" altLang="zh-CN" dirty="0"/>
          </a:p>
          <a:p>
            <a:r>
              <a:rPr kumimoji="1" lang="zh-CN" altLang="en-US" dirty="0"/>
              <a:t> </a:t>
            </a:r>
            <a:r>
              <a:rPr kumimoji="1" lang="en-US" altLang="zh-CN" dirty="0"/>
              <a:t>n</a:t>
            </a:r>
            <a:r>
              <a:rPr kumimoji="1" lang="zh-CN" altLang="en-US" dirty="0"/>
              <a:t> </a:t>
            </a:r>
            <a:r>
              <a:rPr kumimoji="1" lang="en-US" altLang="zh-CN" dirty="0"/>
              <a:t>&lt;=</a:t>
            </a:r>
            <a:r>
              <a:rPr kumimoji="1" lang="zh-CN" altLang="en-US" dirty="0"/>
              <a:t> </a:t>
            </a:r>
            <a:r>
              <a:rPr kumimoji="1" lang="en-US" altLang="zh-CN" dirty="0"/>
              <a:t>116</a:t>
            </a:r>
            <a:r>
              <a:rPr kumimoji="1" lang="zh-CN" altLang="en-US" dirty="0"/>
              <a:t> </a:t>
            </a:r>
            <a:r>
              <a:rPr kumimoji="1" lang="en-US" altLang="zh-CN" dirty="0"/>
              <a:t>?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表示前</a:t>
            </a:r>
            <a:r>
              <a:rPr lang="en-US" altLang="zh-CN" dirty="0" err="1"/>
              <a:t>i</a:t>
            </a:r>
            <a:r>
              <a:rPr lang="zh-CN" altLang="en-US" dirty="0"/>
              <a:t>个数，</a:t>
            </a:r>
            <a:r>
              <a:rPr lang="en-US" altLang="zh-CN" dirty="0"/>
              <a:t>or</a:t>
            </a:r>
            <a:r>
              <a:rPr lang="zh-CN" altLang="en-US" dirty="0"/>
              <a:t>和为</a:t>
            </a:r>
            <a:r>
              <a:rPr lang="en-US" altLang="zh-CN" dirty="0"/>
              <a:t>j</a:t>
            </a:r>
            <a:r>
              <a:rPr lang="zh-CN" altLang="en-US" dirty="0"/>
              <a:t>最多可 以去掉多少个数 </a:t>
            </a:r>
            <a:endParaRPr lang="zh-CN" alt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BZOJ</a:t>
            </a:r>
            <a:r>
              <a:rPr kumimoji="1" lang="zh-CN" altLang="en-US" dirty="0"/>
              <a:t> </a:t>
            </a:r>
            <a:r>
              <a:rPr lang="en-US" altLang="zh-CN" dirty="0"/>
              <a:t>1864 </a:t>
            </a:r>
            <a:r>
              <a:rPr lang="zh-CN" altLang="en-US" dirty="0"/>
              <a:t>三色二叉树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给出了一棵二叉树，点数为</a:t>
            </a:r>
            <a:r>
              <a:rPr lang="en-US" altLang="zh-CN" dirty="0"/>
              <a:t>n</a:t>
            </a:r>
            <a:r>
              <a:rPr lang="zh-CN" altLang="en-US" dirty="0"/>
              <a:t>，然后要求每个点和其左儿子和其右儿子三者两两之间颜色互不相同，求最多能有多少点被染成某个色。 </a:t>
            </a:r>
            <a:endParaRPr lang="en-US" altLang="zh-CN" dirty="0"/>
          </a:p>
          <a:p>
            <a:r>
              <a:rPr lang="en-US" altLang="zh-CN" dirty="0"/>
              <a:t>N&lt;=10^5 </a:t>
            </a:r>
            <a:endParaRPr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表示</a:t>
            </a:r>
            <a:r>
              <a:rPr lang="en-US" altLang="zh-CN" dirty="0"/>
              <a:t>A</a:t>
            </a:r>
            <a:r>
              <a:rPr lang="zh-CN" altLang="en-US" dirty="0"/>
              <a:t>第</a:t>
            </a:r>
            <a:r>
              <a:rPr lang="en-US" altLang="zh-CN" dirty="0" err="1"/>
              <a:t>i</a:t>
            </a:r>
            <a:r>
              <a:rPr lang="zh-CN" altLang="en-US" dirty="0"/>
              <a:t>个位置与</a:t>
            </a:r>
            <a:r>
              <a:rPr lang="en-US" altLang="zh-CN" dirty="0"/>
              <a:t>B</a:t>
            </a:r>
            <a:r>
              <a:rPr lang="zh-CN" altLang="en-US" dirty="0"/>
              <a:t>的第</a:t>
            </a:r>
            <a:r>
              <a:rPr lang="en-US" altLang="zh-CN" dirty="0"/>
              <a:t>j</a:t>
            </a:r>
            <a:r>
              <a:rPr lang="zh-CN" altLang="en-US" dirty="0"/>
              <a:t>个位置匹配得到的</a:t>
            </a:r>
            <a:r>
              <a:rPr lang="en-US" altLang="zh-CN" dirty="0"/>
              <a:t>LCIS</a:t>
            </a:r>
            <a:r>
              <a:rPr lang="zh-CN" altLang="en-US" dirty="0"/>
              <a:t>长度。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f[k]=max{</a:t>
            </a:r>
            <a:r>
              <a:rPr lang="en-US" altLang="zh-CN" dirty="0" err="1"/>
              <a:t>dp</a:t>
            </a:r>
            <a:r>
              <a:rPr lang="en-US" altLang="zh-CN" dirty="0"/>
              <a:t>[1…(i-1)][k]}</a:t>
            </a:r>
            <a:endParaRPr lang="en-US" altLang="zh-CN" dirty="0"/>
          </a:p>
          <a:p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][j]=max{f[k] | k&lt;j &amp;&amp; B[k]&lt;A[</a:t>
            </a:r>
            <a:r>
              <a:rPr lang="en-US" altLang="zh-CN" dirty="0" err="1"/>
              <a:t>i</a:t>
            </a:r>
            <a:r>
              <a:rPr lang="en-US" altLang="zh-CN" dirty="0"/>
              <a:t>]}</a:t>
            </a:r>
            <a:endParaRPr lang="en-US" altLang="zh-CN" dirty="0"/>
          </a:p>
          <a:p>
            <a:r>
              <a:rPr lang="zh-CN" altLang="en-US" dirty="0"/>
              <a:t>从小到大枚举</a:t>
            </a:r>
            <a:r>
              <a:rPr lang="en-US" altLang="zh-CN" dirty="0"/>
              <a:t>j</a:t>
            </a:r>
            <a:r>
              <a:rPr lang="zh-CN" altLang="en-US" dirty="0"/>
              <a:t>的话只要边枚举</a:t>
            </a:r>
            <a:r>
              <a:rPr lang="en-US" altLang="zh-CN" dirty="0"/>
              <a:t>j</a:t>
            </a:r>
            <a:r>
              <a:rPr lang="zh-CN" altLang="en-US" dirty="0"/>
              <a:t>边记录满足条件的</a:t>
            </a:r>
            <a:r>
              <a:rPr lang="en-US" altLang="zh-CN" dirty="0"/>
              <a:t>f[k]</a:t>
            </a:r>
            <a:r>
              <a:rPr lang="zh-CN" altLang="en-US" dirty="0"/>
              <a:t>最大值即可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O(nm)</a:t>
            </a:r>
            <a:endParaRPr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F[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][0/1/2]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一棵边带权值</a:t>
            </a:r>
            <a:r>
              <a:rPr lang="en-US" altLang="zh-CN" dirty="0"/>
              <a:t>n</a:t>
            </a:r>
            <a:r>
              <a:rPr lang="zh-CN" altLang="en-US" dirty="0"/>
              <a:t>个点的树，求经过每个点的最远路径长度。 </a:t>
            </a:r>
            <a:endParaRPr lang="zh-CN" altLang="en-US" dirty="0"/>
          </a:p>
          <a:p>
            <a:endParaRPr kumimoji="1" lang="en-US" altLang="zh-CN" dirty="0"/>
          </a:p>
          <a:p>
            <a:r>
              <a:rPr lang="en-US" altLang="zh-CN" dirty="0"/>
              <a:t>N&lt;=10^5 </a:t>
            </a:r>
            <a:endParaRPr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BZOJ</a:t>
            </a:r>
            <a:r>
              <a:rPr kumimoji="1" lang="zh-CN" altLang="en-US" dirty="0"/>
              <a:t> </a:t>
            </a:r>
            <a:r>
              <a:rPr lang="en-US" altLang="zh-CN" dirty="0"/>
              <a:t>5123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求一棵 </a:t>
            </a:r>
            <a:r>
              <a:rPr lang="en-US" altLang="zh-CN" dirty="0"/>
              <a:t>[1,n] </a:t>
            </a:r>
            <a:r>
              <a:rPr lang="zh-CN" altLang="en-US" dirty="0"/>
              <a:t>的线段树的最大匹配数目与方案数。 </a:t>
            </a:r>
            <a:endParaRPr lang="zh-CN" altLang="en-US" dirty="0"/>
          </a:p>
          <a:p>
            <a:endParaRPr kumimoji="1" lang="en-US" altLang="zh-CN" dirty="0"/>
          </a:p>
          <a:p>
            <a:r>
              <a:rPr lang="en-US" altLang="zh-CN" dirty="0"/>
              <a:t>N&lt;=10^18 </a:t>
            </a:r>
            <a:endParaRPr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BZOJ1791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求无向基环森林中的每棵基环树的直径之和。 </a:t>
            </a:r>
            <a:endParaRPr lang="en-US" altLang="zh-CN" dirty="0"/>
          </a:p>
          <a:p>
            <a:r>
              <a:rPr lang="zh-CN" altLang="en-US" dirty="0"/>
              <a:t>点数</a:t>
            </a:r>
            <a:r>
              <a:rPr lang="en-US" altLang="zh-CN" dirty="0"/>
              <a:t>n&lt;=10^6 </a:t>
            </a:r>
            <a:endParaRPr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lang="zh-CN" altLang="en-US" dirty="0"/>
              <a:t>环上节点为根的向外的树的直径</a:t>
            </a:r>
            <a:endParaRPr lang="en-US" altLang="zh-CN" dirty="0"/>
          </a:p>
          <a:p>
            <a:r>
              <a:rPr kumimoji="1" lang="en-US" altLang="zh-CN" dirty="0"/>
              <a:t>2.</a:t>
            </a:r>
            <a:r>
              <a:rPr lang="zh-CN" altLang="en-US" dirty="0"/>
              <a:t>以两个环上节点分别为根的最大深度再加上两个节点在环上距离。 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Codeforces314E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给定一个长度为</a:t>
            </a:r>
            <a:r>
              <a:rPr lang="en-US" altLang="zh-CN" dirty="0"/>
              <a:t>n</a:t>
            </a:r>
            <a:r>
              <a:rPr lang="zh-CN" altLang="en-US" dirty="0"/>
              <a:t>的仅包含左括号和问号的字符串，将问号变成左括号或右括号使得该括号序列合法，求方案总数。</a:t>
            </a:r>
            <a:endParaRPr lang="zh-CN" altLang="en-US" dirty="0"/>
          </a:p>
          <a:p>
            <a:r>
              <a:rPr lang="zh-CN" altLang="en-US" dirty="0"/>
              <a:t>例如</a:t>
            </a:r>
            <a:r>
              <a:rPr lang="en-US" altLang="zh-CN" dirty="0"/>
              <a:t>(())</a:t>
            </a:r>
            <a:r>
              <a:rPr lang="zh-CN" altLang="en-US" dirty="0"/>
              <a:t>与</a:t>
            </a:r>
            <a:r>
              <a:rPr lang="en-US" altLang="zh-CN" dirty="0"/>
              <a:t>()()</a:t>
            </a:r>
            <a:r>
              <a:rPr lang="zh-CN" altLang="en-US" dirty="0"/>
              <a:t>都是合法的括号序列。</a:t>
            </a:r>
            <a:endParaRPr lang="zh-CN" altLang="en-US" dirty="0"/>
          </a:p>
          <a:p>
            <a:r>
              <a:rPr lang="en-US" altLang="zh-CN" dirty="0"/>
              <a:t>n&lt;=3000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b="1" dirty="0"/>
              <a:t>括号序列问题，往往就是把左括号看成</a:t>
            </a:r>
            <a:r>
              <a:rPr lang="en-US" altLang="zh-CN" b="1" dirty="0"/>
              <a:t>+1</a:t>
            </a:r>
            <a:r>
              <a:rPr lang="zh-CN" altLang="en-US" b="1" dirty="0"/>
              <a:t>，右括号看成</a:t>
            </a:r>
            <a:r>
              <a:rPr lang="en-US" altLang="zh-CN" b="1" dirty="0"/>
              <a:t>-1</a:t>
            </a:r>
            <a:r>
              <a:rPr lang="zh-CN" altLang="en-US" b="1" dirty="0"/>
              <a:t>，我们只需要保证任意一个前缀大于等于</a:t>
            </a:r>
            <a:r>
              <a:rPr lang="en-US" altLang="zh-CN" b="1" dirty="0"/>
              <a:t>0</a:t>
            </a:r>
            <a:r>
              <a:rPr lang="zh-CN" altLang="en-US" b="1" dirty="0"/>
              <a:t>，且总和为</a:t>
            </a:r>
            <a:r>
              <a:rPr lang="en-US" altLang="zh-CN" b="1" dirty="0"/>
              <a:t>0</a:t>
            </a:r>
            <a:r>
              <a:rPr lang="zh-CN" altLang="en-US" b="1" dirty="0"/>
              <a:t>，就代表是个合法括号序列了。</a:t>
            </a:r>
            <a:endParaRPr lang="en-US" altLang="zh-CN" b="1" dirty="0"/>
          </a:p>
          <a:p>
            <a:r>
              <a:rPr lang="zh-CN" altLang="en-US" dirty="0"/>
              <a:t>令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表示当前到第</a:t>
            </a:r>
            <a:r>
              <a:rPr lang="en-US" altLang="zh-CN" dirty="0" err="1"/>
              <a:t>i</a:t>
            </a:r>
            <a:r>
              <a:rPr lang="zh-CN" altLang="en-US" dirty="0"/>
              <a:t>个字符，现在还有</a:t>
            </a:r>
            <a:r>
              <a:rPr lang="en-US" altLang="zh-CN" dirty="0"/>
              <a:t>j</a:t>
            </a:r>
            <a:r>
              <a:rPr lang="zh-CN" altLang="en-US" dirty="0"/>
              <a:t>个左括号。</a:t>
            </a:r>
            <a:endParaRPr lang="zh-CN" altLang="en-US" dirty="0"/>
          </a:p>
          <a:p>
            <a:r>
              <a:rPr lang="zh-CN" altLang="en-US" dirty="0"/>
              <a:t>那么分三种情况考虑。</a:t>
            </a:r>
            <a:endParaRPr lang="zh-CN" altLang="en-US" dirty="0"/>
          </a:p>
          <a:p>
            <a:r>
              <a:rPr lang="zh-CN" altLang="en-US" dirty="0"/>
              <a:t>若第</a:t>
            </a:r>
            <a:r>
              <a:rPr lang="en-US" altLang="zh-CN" dirty="0"/>
              <a:t>i+1</a:t>
            </a:r>
            <a:r>
              <a:rPr lang="zh-CN" altLang="en-US" dirty="0"/>
              <a:t>个字符是左括号，则能转移到</a:t>
            </a:r>
            <a:r>
              <a:rPr lang="en-US" altLang="zh-CN" dirty="0" err="1"/>
              <a:t>dp</a:t>
            </a:r>
            <a:r>
              <a:rPr lang="en-US" altLang="zh-CN" dirty="0"/>
              <a:t>[i+1][j+1]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若第</a:t>
            </a:r>
            <a:r>
              <a:rPr lang="en-US" altLang="zh-CN" dirty="0"/>
              <a:t>i+1</a:t>
            </a:r>
            <a:r>
              <a:rPr lang="zh-CN" altLang="en-US" dirty="0"/>
              <a:t>个字符是右括号，则能转移到</a:t>
            </a:r>
            <a:r>
              <a:rPr lang="en-US" altLang="zh-CN" dirty="0" err="1"/>
              <a:t>dp</a:t>
            </a:r>
            <a:r>
              <a:rPr lang="en-US" altLang="zh-CN" dirty="0"/>
              <a:t>[i+1][j-1]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zh-CN" altLang="en-US" dirty="0"/>
              <a:t>若第</a:t>
            </a:r>
            <a:r>
              <a:rPr lang="en-US" altLang="zh-CN" dirty="0"/>
              <a:t>i+1</a:t>
            </a:r>
            <a:r>
              <a:rPr lang="zh-CN" altLang="en-US" dirty="0"/>
              <a:t>个字符是问号，则能转移到</a:t>
            </a:r>
            <a:r>
              <a:rPr lang="en-US" altLang="zh-CN" dirty="0" err="1"/>
              <a:t>dp</a:t>
            </a:r>
            <a:r>
              <a:rPr lang="en-US" altLang="zh-CN" dirty="0"/>
              <a:t>[i+1][j-1]</a:t>
            </a:r>
            <a:r>
              <a:rPr lang="zh-CN" altLang="en-US" dirty="0"/>
              <a:t>与</a:t>
            </a:r>
            <a:r>
              <a:rPr lang="en-US" altLang="zh-CN" dirty="0" err="1"/>
              <a:t>dp</a:t>
            </a:r>
            <a:r>
              <a:rPr lang="en-US" altLang="zh-CN" dirty="0"/>
              <a:t>[i+1][j+1]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zh-CN" altLang="en-US" dirty="0"/>
              <a:t>最终</a:t>
            </a:r>
            <a:r>
              <a:rPr lang="en-US" altLang="zh-CN" dirty="0" err="1"/>
              <a:t>dp</a:t>
            </a:r>
            <a:r>
              <a:rPr lang="en-US" altLang="zh-CN" dirty="0"/>
              <a:t>[n][0]</a:t>
            </a:r>
            <a:r>
              <a:rPr lang="zh-CN" altLang="en-US" dirty="0"/>
              <a:t>就是方案总数啦。</a:t>
            </a:r>
            <a:endParaRPr lang="zh-CN" altLang="en-US" dirty="0"/>
          </a:p>
          <a:p>
            <a:r>
              <a:rPr lang="zh-CN" altLang="en-US" dirty="0"/>
              <a:t>时间复杂度为</a:t>
            </a:r>
            <a:r>
              <a:rPr lang="en-US" altLang="zh-CN" dirty="0"/>
              <a:t>O(n^2)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BZOJ</a:t>
            </a:r>
            <a:r>
              <a:rPr kumimoji="1" lang="zh-CN" altLang="en-US" dirty="0"/>
              <a:t> </a:t>
            </a:r>
            <a:r>
              <a:rPr kumimoji="1" lang="en-US" altLang="zh-CN" dirty="0"/>
              <a:t>4321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编号为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1~n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的人排成一排，问有多少种排法使得任意相邻两人的编号之差不为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1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或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-1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。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endParaRPr kumimoji="1" lang="en-US" altLang="zh-CN" dirty="0"/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n&lt;=1000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fontAlgn="base"/>
            <a:r>
              <a:rPr lang="zh-CN" altLang="zh-CN" dirty="0"/>
              <a:t>设 f[i][j] 表示 1∼i 的排列，有 j 组相邻的相差1，且 i 和 i−1 不相邻的方案数；</a:t>
            </a:r>
            <a:endParaRPr lang="en-US" altLang="zh-CN" dirty="0"/>
          </a:p>
          <a:p>
            <a:pPr lvl="0" fontAlgn="base"/>
            <a:r>
              <a:rPr lang="zh-CN" altLang="zh-CN" dirty="0"/>
              <a:t>设 g[i][j] 表示 1∼i 的排列，有 j 组相邻的相差1，且 i 和 i−1 相邻的方案数。</a:t>
            </a:r>
            <a:endParaRPr lang="zh-CN" altLang="zh-CN" dirty="0"/>
          </a:p>
          <a:p>
            <a:pPr lvl="0" fontAlgn="base"/>
            <a:r>
              <a:rPr lang="zh-CN" altLang="zh-CN" dirty="0"/>
              <a:t>那么考虑插入 i+1 的位置，有：</a:t>
            </a:r>
            <a:endParaRPr lang="en-US" altLang="zh-CN" dirty="0"/>
          </a:p>
          <a:p>
            <a:pPr lvl="0" fontAlgn="base"/>
            <a:r>
              <a:rPr lang="zh-CN" altLang="zh-CN" dirty="0"/>
              <a:t>不破坏空位且不与 i 相邻、不破坏空位且与 i 相邻、破坏空位且不与 i 相邻、破坏空位且与 i 相邻（只发生在 g 的转移）4种。</a:t>
            </a:r>
            <a:endParaRPr lang="en-US" altLang="zh-CN" dirty="0"/>
          </a:p>
          <a:p>
            <a:pPr lvl="0" fontAlgn="base"/>
            <a:r>
              <a:rPr lang="zh-CN" altLang="en-US" dirty="0"/>
              <a:t>方案数？</a:t>
            </a:r>
            <a:endParaRPr lang="en-US" altLang="zh-CN" dirty="0"/>
          </a:p>
          <a:p>
            <a:pPr lvl="0" fontAlgn="base"/>
            <a:r>
              <a:rPr lang="zh-CN" altLang="zh-CN" dirty="0"/>
              <a:t>最后的答案就是 f[n][0] 。</a:t>
            </a:r>
            <a:endParaRPr lang="zh-CN" altLang="zh-CN" dirty="0"/>
          </a:p>
          <a:p>
            <a:pPr lvl="0" fontAlgn="base"/>
            <a:r>
              <a:rPr lang="zh-CN" altLang="zh-CN" dirty="0"/>
              <a:t>时间复杂度 O(n</a:t>
            </a:r>
            <a:r>
              <a:rPr lang="en-US" altLang="zh-CN" dirty="0"/>
              <a:t>^</a:t>
            </a:r>
            <a:r>
              <a:rPr lang="zh-CN" altLang="zh-CN" dirty="0"/>
              <a:t>2) 。</a:t>
            </a:r>
            <a:endParaRPr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四边形不等式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这个东西能优化一部分的</a:t>
            </a:r>
            <a:r>
              <a:rPr kumimoji="1" lang="en-US" altLang="zh-CN" dirty="0"/>
              <a:t>DP</a:t>
            </a:r>
            <a:r>
              <a:rPr kumimoji="1" lang="zh-CN" altLang="en-US" dirty="0"/>
              <a:t>，我也不太会，有能力的同学去</a:t>
            </a:r>
            <a:r>
              <a:rPr kumimoji="1" lang="zh-CN" altLang="en-US" dirty="0">
                <a:solidFill>
                  <a:srgbClr val="FF0000"/>
                </a:solidFill>
              </a:rPr>
              <a:t>自学</a:t>
            </a:r>
            <a:r>
              <a:rPr kumimoji="1" lang="zh-CN" altLang="en-US" dirty="0"/>
              <a:t>一下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Recap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关路灯 </a:t>
            </a:r>
            <a:endParaRPr lang="zh-CN" altLang="en-US" dirty="0"/>
          </a:p>
          <a:p>
            <a:r>
              <a:rPr lang="zh-CN" altLang="en-US" dirty="0"/>
              <a:t>某一村庄在一条路线上安装了 </a:t>
            </a:r>
            <a:r>
              <a:rPr lang="en-US" altLang="zh-CN" dirty="0"/>
              <a:t>n </a:t>
            </a:r>
            <a:r>
              <a:rPr lang="zh-CN" altLang="en-US" dirty="0"/>
              <a:t>盏路灯，每盏灯的功率有大有小</a:t>
            </a:r>
            <a:r>
              <a:rPr lang="en-US" altLang="zh-CN" dirty="0"/>
              <a:t>. </a:t>
            </a:r>
            <a:r>
              <a:rPr lang="zh-CN" altLang="en-US" dirty="0"/>
              <a:t>老张就住在这条路中间某一路灯旁，他有一项工作就是每天早上天亮 </a:t>
            </a:r>
            <a:endParaRPr lang="zh-CN" altLang="en-US" dirty="0"/>
          </a:p>
          <a:p>
            <a:r>
              <a:rPr lang="zh-CN" altLang="en-US" dirty="0"/>
              <a:t>时一盏一盏地关掉这些路灯。 他每天都是在天亮时首先关掉自己所处位置的路灯，然后可以向左也 可以向右去关灯。 请你为老张编一程序来安排关灯的顺序，使从老张开始关灯时刻算起 所有灯消耗电最少。 </a:t>
            </a:r>
            <a:endParaRPr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练习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NOIP</a:t>
            </a:r>
            <a:r>
              <a:rPr kumimoji="1" lang="zh-CN" altLang="en-US" dirty="0"/>
              <a:t> </a:t>
            </a:r>
            <a:r>
              <a:rPr kumimoji="1" lang="en-US" altLang="zh-CN" dirty="0"/>
              <a:t>2017</a:t>
            </a:r>
            <a:r>
              <a:rPr kumimoji="1" lang="zh-CN" altLang="en-US" dirty="0"/>
              <a:t> 宝藏</a:t>
            </a:r>
            <a:endParaRPr kumimoji="1" lang="en-US" altLang="zh-CN" dirty="0"/>
          </a:p>
          <a:p>
            <a:r>
              <a:rPr kumimoji="1" lang="en-US" altLang="zh-CN" dirty="0"/>
              <a:t>BZOJ</a:t>
            </a:r>
            <a:r>
              <a:rPr kumimoji="1" lang="zh-CN" altLang="en-US" dirty="0"/>
              <a:t> </a:t>
            </a:r>
            <a:r>
              <a:rPr kumimoji="1" lang="en-US" altLang="zh-CN" dirty="0"/>
              <a:t>3622</a:t>
            </a:r>
            <a:endParaRPr kumimoji="1" lang="en-US" altLang="zh-CN" dirty="0"/>
          </a:p>
          <a:p>
            <a:r>
              <a:rPr kumimoji="1" lang="en-US" altLang="zh-CN" dirty="0"/>
              <a:t>BZOJ</a:t>
            </a:r>
            <a:r>
              <a:rPr kumimoji="1" lang="zh-CN" altLang="en-US" dirty="0"/>
              <a:t> </a:t>
            </a:r>
            <a:r>
              <a:rPr kumimoji="1" lang="en-US" altLang="zh-CN" dirty="0"/>
              <a:t>3971</a:t>
            </a:r>
            <a:endParaRPr kumimoji="1" lang="en-US" altLang="zh-CN" dirty="0"/>
          </a:p>
          <a:p>
            <a:r>
              <a:rPr kumimoji="1" lang="en-US" altLang="zh-CN" dirty="0"/>
              <a:t>BZOJ</a:t>
            </a:r>
            <a:r>
              <a:rPr kumimoji="1" lang="zh-CN" altLang="en-US" dirty="0"/>
              <a:t> </a:t>
            </a:r>
            <a:r>
              <a:rPr kumimoji="1" lang="en-US" altLang="zh-CN" dirty="0"/>
              <a:t>1925</a:t>
            </a:r>
            <a:endParaRPr kumimoji="1" lang="en-US" altLang="zh-CN" dirty="0"/>
          </a:p>
          <a:p>
            <a:r>
              <a:rPr kumimoji="1" lang="en-US" altLang="zh-CN" dirty="0"/>
              <a:t>BZOJ</a:t>
            </a:r>
            <a:r>
              <a:rPr kumimoji="1" lang="zh-CN" altLang="en-US" dirty="0"/>
              <a:t> </a:t>
            </a:r>
            <a:r>
              <a:rPr kumimoji="1" lang="en-US" altLang="zh-CN" dirty="0"/>
              <a:t>2958</a:t>
            </a:r>
            <a:endParaRPr kumimoji="1" lang="en-US" altLang="zh-CN" dirty="0"/>
          </a:p>
          <a:p>
            <a:r>
              <a:rPr kumimoji="1" lang="en-US" altLang="zh-CN" dirty="0"/>
              <a:t>BZOJ</a:t>
            </a:r>
            <a:r>
              <a:rPr kumimoji="1" lang="zh-CN" altLang="en-US" dirty="0"/>
              <a:t> </a:t>
            </a:r>
            <a:r>
              <a:rPr kumimoji="1" lang="en-US" altLang="zh-CN" dirty="0"/>
              <a:t>4621</a:t>
            </a:r>
            <a:endParaRPr kumimoji="1" lang="en-US" altLang="zh-CN" dirty="0"/>
          </a:p>
          <a:p>
            <a:r>
              <a:rPr kumimoji="1" lang="en-US" altLang="zh-CN" dirty="0"/>
              <a:t>BZOJ</a:t>
            </a:r>
            <a:r>
              <a:rPr kumimoji="1" lang="zh-CN" altLang="en-US" dirty="0"/>
              <a:t> </a:t>
            </a:r>
            <a:r>
              <a:rPr kumimoji="1" lang="en-US" altLang="zh-CN" dirty="0"/>
              <a:t>1566</a:t>
            </a:r>
            <a:endParaRPr kumimoji="1" lang="en-US" altLang="zh-CN" dirty="0"/>
          </a:p>
          <a:p>
            <a:r>
              <a:rPr kumimoji="1" lang="en-US" altLang="zh-CN" dirty="0"/>
              <a:t>BZOJ</a:t>
            </a:r>
            <a:r>
              <a:rPr kumimoji="1" lang="zh-CN" altLang="en-US" dirty="0"/>
              <a:t> </a:t>
            </a:r>
            <a:r>
              <a:rPr kumimoji="1" lang="en-US" altLang="zh-CN" dirty="0"/>
              <a:t>4557</a:t>
            </a:r>
            <a:endParaRPr kumimoji="1" lang="en-US" altLang="zh-CN" dirty="0"/>
          </a:p>
          <a:p>
            <a:r>
              <a:rPr kumimoji="1" lang="en-US" altLang="zh-CN" dirty="0"/>
              <a:t>BZOJ</a:t>
            </a:r>
            <a:r>
              <a:rPr kumimoji="1" lang="zh-CN" altLang="en-US" dirty="0"/>
              <a:t> </a:t>
            </a:r>
            <a:r>
              <a:rPr kumimoji="1" lang="en-US" altLang="zh-CN" dirty="0"/>
              <a:t>3782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NOIP</a:t>
            </a:r>
            <a:r>
              <a:rPr kumimoji="1" lang="zh-CN" altLang="en-US" dirty="0"/>
              <a:t> </a:t>
            </a:r>
            <a:r>
              <a:rPr lang="en-US" altLang="zh-CN" dirty="0"/>
              <a:t>2016 </a:t>
            </a:r>
            <a:r>
              <a:rPr lang="zh-CN" altLang="en-US" dirty="0"/>
              <a:t>愤怒的小鸟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调查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是否写过线段树</a:t>
            </a:r>
            <a:r>
              <a:rPr kumimoji="1" lang="en-US" altLang="zh-CN" dirty="0"/>
              <a:t>?</a:t>
            </a:r>
            <a:endParaRPr kumimoji="1" lang="en-US" altLang="zh-CN" dirty="0"/>
          </a:p>
          <a:p>
            <a:r>
              <a:rPr kumimoji="1" lang="zh-CN" altLang="en-US" dirty="0"/>
              <a:t>是否写过可持久化线段树</a:t>
            </a:r>
            <a:r>
              <a:rPr kumimoji="1" lang="en-US" altLang="zh-CN" dirty="0"/>
              <a:t>?</a:t>
            </a:r>
            <a:endParaRPr kumimoji="1" lang="en-US" altLang="zh-CN" dirty="0"/>
          </a:p>
          <a:p>
            <a:r>
              <a:rPr kumimoji="1" lang="zh-CN" altLang="en-US" dirty="0"/>
              <a:t>是否写过</a:t>
            </a:r>
            <a:r>
              <a:rPr kumimoji="1" lang="en-US" altLang="zh-CN" dirty="0"/>
              <a:t>Splay?</a:t>
            </a:r>
            <a:endParaRPr kumimoji="1" lang="en-US" altLang="zh-CN" dirty="0"/>
          </a:p>
          <a:p>
            <a:r>
              <a:rPr kumimoji="1" lang="zh-CN" altLang="en-US" dirty="0"/>
              <a:t>是否写过树链剖分？</a:t>
            </a:r>
            <a:endParaRPr kumimoji="1" lang="en-US" altLang="zh-CN" dirty="0"/>
          </a:p>
          <a:p>
            <a:r>
              <a:rPr kumimoji="1" lang="zh-CN" altLang="en-US" dirty="0"/>
              <a:t>是否写过</a:t>
            </a:r>
            <a:r>
              <a:rPr kumimoji="1" lang="en-US" altLang="zh-CN" dirty="0"/>
              <a:t>Link-cut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tree?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 rot="16200000">
            <a:off x="2667000" y="-2667000"/>
            <a:ext cx="6858000" cy="12192000"/>
          </a:xfrm>
          <a:prstGeom prst="rect">
            <a:avLst/>
          </a:prstGeom>
          <a:blipFill>
            <a:blip r:embed="rId1" cstate="print"/>
            <a:srcRect/>
            <a:stretch>
              <a:fillRect r="-37022"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60" name="组合 59"/>
          <p:cNvGrpSpPr/>
          <p:nvPr/>
        </p:nvGrpSpPr>
        <p:grpSpPr>
          <a:xfrm>
            <a:off x="2188515" y="1777091"/>
            <a:ext cx="8169572" cy="2010884"/>
            <a:chOff x="2188515" y="1777091"/>
            <a:chExt cx="8169572" cy="2010884"/>
          </a:xfrm>
        </p:grpSpPr>
        <p:grpSp>
          <p:nvGrpSpPr>
            <p:cNvPr id="3" name="组合 2"/>
            <p:cNvGrpSpPr/>
            <p:nvPr/>
          </p:nvGrpSpPr>
          <p:grpSpPr>
            <a:xfrm>
              <a:off x="2188515" y="1777091"/>
              <a:ext cx="2451299" cy="2010884"/>
              <a:chOff x="8727900" y="4775200"/>
              <a:chExt cx="3039534" cy="2493433"/>
            </a:xfrm>
            <a:effectLst>
              <a:outerShdw blurRad="25400" dist="25400" dir="8100000" algn="tr" rotWithShape="0">
                <a:prstClr val="black">
                  <a:alpha val="10000"/>
                </a:prstClr>
              </a:outerShdw>
            </a:effectLst>
          </p:grpSpPr>
          <p:grpSp>
            <p:nvGrpSpPr>
              <p:cNvPr id="4" name="组合 3"/>
              <p:cNvGrpSpPr/>
              <p:nvPr/>
            </p:nvGrpSpPr>
            <p:grpSpPr>
              <a:xfrm>
                <a:off x="8727900" y="4775200"/>
                <a:ext cx="3039534" cy="2493433"/>
                <a:chOff x="8727900" y="4775200"/>
                <a:chExt cx="3039534" cy="2493433"/>
              </a:xfrm>
              <a:gradFill>
                <a:gsLst>
                  <a:gs pos="0">
                    <a:srgbClr val="FFD78E"/>
                  </a:gs>
                  <a:gs pos="25000">
                    <a:srgbClr val="D7BE6C"/>
                  </a:gs>
                  <a:gs pos="75000">
                    <a:srgbClr val="B89A54"/>
                  </a:gs>
                  <a:gs pos="50000">
                    <a:srgbClr val="CBB25D"/>
                  </a:gs>
                  <a:gs pos="100000">
                    <a:srgbClr val="C1934F"/>
                  </a:gs>
                </a:gsLst>
                <a:lin ang="0" scaled="1"/>
              </a:gradFill>
            </p:grpSpPr>
            <p:sp>
              <p:nvSpPr>
                <p:cNvPr id="6" name="任意多边形 5"/>
                <p:cNvSpPr/>
                <p:nvPr/>
              </p:nvSpPr>
              <p:spPr>
                <a:xfrm>
                  <a:off x="8727900" y="4775200"/>
                  <a:ext cx="1528234" cy="2493433"/>
                </a:xfrm>
                <a:custGeom>
                  <a:avLst/>
                  <a:gdLst>
                    <a:gd name="connsiteX0" fmla="*/ 0 w 1528234"/>
                    <a:gd name="connsiteY0" fmla="*/ 0 h 2493433"/>
                    <a:gd name="connsiteX1" fmla="*/ 1528234 w 1528234"/>
                    <a:gd name="connsiteY1" fmla="*/ 0 h 2493433"/>
                    <a:gd name="connsiteX2" fmla="*/ 770467 w 1528234"/>
                    <a:gd name="connsiteY2" fmla="*/ 2319867 h 2493433"/>
                    <a:gd name="connsiteX3" fmla="*/ 25400 w 1528234"/>
                    <a:gd name="connsiteY3" fmla="*/ 2493433 h 2493433"/>
                    <a:gd name="connsiteX4" fmla="*/ 1020234 w 1528234"/>
                    <a:gd name="connsiteY4" fmla="*/ 389467 h 2493433"/>
                    <a:gd name="connsiteX5" fmla="*/ 207434 w 1528234"/>
                    <a:gd name="connsiteY5" fmla="*/ 389467 h 2493433"/>
                    <a:gd name="connsiteX6" fmla="*/ 0 w 1528234"/>
                    <a:gd name="connsiteY6" fmla="*/ 0 h 24934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28234" h="2493433">
                      <a:moveTo>
                        <a:pt x="0" y="0"/>
                      </a:moveTo>
                      <a:lnTo>
                        <a:pt x="1528234" y="0"/>
                      </a:lnTo>
                      <a:lnTo>
                        <a:pt x="770467" y="2319867"/>
                      </a:lnTo>
                      <a:lnTo>
                        <a:pt x="25400" y="2493433"/>
                      </a:lnTo>
                      <a:lnTo>
                        <a:pt x="1020234" y="389467"/>
                      </a:lnTo>
                      <a:lnTo>
                        <a:pt x="207434" y="38946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任意多边形 6"/>
                <p:cNvSpPr/>
                <p:nvPr/>
              </p:nvSpPr>
              <p:spPr>
                <a:xfrm>
                  <a:off x="10002134" y="4851402"/>
                  <a:ext cx="1765300" cy="1765300"/>
                </a:xfrm>
                <a:custGeom>
                  <a:avLst/>
                  <a:gdLst>
                    <a:gd name="connsiteX0" fmla="*/ 882650 w 1765300"/>
                    <a:gd name="connsiteY0" fmla="*/ 349157 h 1765300"/>
                    <a:gd name="connsiteX1" fmla="*/ 349157 w 1765300"/>
                    <a:gd name="connsiteY1" fmla="*/ 882650 h 1765300"/>
                    <a:gd name="connsiteX2" fmla="*/ 882650 w 1765300"/>
                    <a:gd name="connsiteY2" fmla="*/ 1416143 h 1765300"/>
                    <a:gd name="connsiteX3" fmla="*/ 1416143 w 1765300"/>
                    <a:gd name="connsiteY3" fmla="*/ 882650 h 1765300"/>
                    <a:gd name="connsiteX4" fmla="*/ 882650 w 1765300"/>
                    <a:gd name="connsiteY4" fmla="*/ 349157 h 1765300"/>
                    <a:gd name="connsiteX5" fmla="*/ 882650 w 1765300"/>
                    <a:gd name="connsiteY5" fmla="*/ 0 h 1765300"/>
                    <a:gd name="connsiteX6" fmla="*/ 1765300 w 1765300"/>
                    <a:gd name="connsiteY6" fmla="*/ 882650 h 1765300"/>
                    <a:gd name="connsiteX7" fmla="*/ 882650 w 1765300"/>
                    <a:gd name="connsiteY7" fmla="*/ 1765300 h 1765300"/>
                    <a:gd name="connsiteX8" fmla="*/ 0 w 1765300"/>
                    <a:gd name="connsiteY8" fmla="*/ 882650 h 1765300"/>
                    <a:gd name="connsiteX9" fmla="*/ 882650 w 1765300"/>
                    <a:gd name="connsiteY9" fmla="*/ 0 h 1765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65300" h="1765300">
                      <a:moveTo>
                        <a:pt x="882650" y="349157"/>
                      </a:moveTo>
                      <a:cubicBezTo>
                        <a:pt x="588010" y="349157"/>
                        <a:pt x="349157" y="588010"/>
                        <a:pt x="349157" y="882650"/>
                      </a:cubicBezTo>
                      <a:cubicBezTo>
                        <a:pt x="349157" y="1177290"/>
                        <a:pt x="588010" y="1416143"/>
                        <a:pt x="882650" y="1416143"/>
                      </a:cubicBezTo>
                      <a:cubicBezTo>
                        <a:pt x="1177290" y="1416143"/>
                        <a:pt x="1416143" y="1177290"/>
                        <a:pt x="1416143" y="882650"/>
                      </a:cubicBezTo>
                      <a:cubicBezTo>
                        <a:pt x="1416143" y="588010"/>
                        <a:pt x="1177290" y="349157"/>
                        <a:pt x="882650" y="349157"/>
                      </a:cubicBezTo>
                      <a:close/>
                      <a:moveTo>
                        <a:pt x="882650" y="0"/>
                      </a:moveTo>
                      <a:cubicBezTo>
                        <a:pt x="1370124" y="0"/>
                        <a:pt x="1765300" y="395176"/>
                        <a:pt x="1765300" y="882650"/>
                      </a:cubicBezTo>
                      <a:cubicBezTo>
                        <a:pt x="1765300" y="1370124"/>
                        <a:pt x="1370124" y="1765300"/>
                        <a:pt x="882650" y="1765300"/>
                      </a:cubicBezTo>
                      <a:cubicBezTo>
                        <a:pt x="395176" y="1765300"/>
                        <a:pt x="0" y="1370124"/>
                        <a:pt x="0" y="882650"/>
                      </a:cubicBezTo>
                      <a:cubicBezTo>
                        <a:pt x="0" y="395176"/>
                        <a:pt x="395176" y="0"/>
                        <a:pt x="88265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Freeform 12"/>
                <p:cNvSpPr/>
                <p:nvPr/>
              </p:nvSpPr>
              <p:spPr bwMode="auto">
                <a:xfrm>
                  <a:off x="10601152" y="5337571"/>
                  <a:ext cx="122201" cy="116616"/>
                </a:xfrm>
                <a:custGeom>
                  <a:avLst/>
                  <a:gdLst>
                    <a:gd name="T0" fmla="*/ 1869 w 3740"/>
                    <a:gd name="T1" fmla="*/ 0 h 3571"/>
                    <a:gd name="T2" fmla="*/ 2486 w 3740"/>
                    <a:gd name="T3" fmla="*/ 1122 h 3571"/>
                    <a:gd name="T4" fmla="*/ 3740 w 3740"/>
                    <a:gd name="T5" fmla="*/ 1365 h 3571"/>
                    <a:gd name="T6" fmla="*/ 2867 w 3740"/>
                    <a:gd name="T7" fmla="*/ 2299 h 3571"/>
                    <a:gd name="T8" fmla="*/ 3026 w 3740"/>
                    <a:gd name="T9" fmla="*/ 3571 h 3571"/>
                    <a:gd name="T10" fmla="*/ 1869 w 3740"/>
                    <a:gd name="T11" fmla="*/ 3027 h 3571"/>
                    <a:gd name="T12" fmla="*/ 714 w 3740"/>
                    <a:gd name="T13" fmla="*/ 3571 h 3571"/>
                    <a:gd name="T14" fmla="*/ 873 w 3740"/>
                    <a:gd name="T15" fmla="*/ 2299 h 3571"/>
                    <a:gd name="T16" fmla="*/ 0 w 3740"/>
                    <a:gd name="T17" fmla="*/ 1365 h 3571"/>
                    <a:gd name="T18" fmla="*/ 1254 w 3740"/>
                    <a:gd name="T19" fmla="*/ 1122 h 3571"/>
                    <a:gd name="T20" fmla="*/ 1869 w 3740"/>
                    <a:gd name="T21" fmla="*/ 0 h 35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740" h="3571">
                      <a:moveTo>
                        <a:pt x="1869" y="0"/>
                      </a:moveTo>
                      <a:lnTo>
                        <a:pt x="2486" y="1122"/>
                      </a:lnTo>
                      <a:lnTo>
                        <a:pt x="3740" y="1365"/>
                      </a:lnTo>
                      <a:lnTo>
                        <a:pt x="2867" y="2299"/>
                      </a:lnTo>
                      <a:lnTo>
                        <a:pt x="3026" y="3571"/>
                      </a:lnTo>
                      <a:lnTo>
                        <a:pt x="1869" y="3027"/>
                      </a:lnTo>
                      <a:lnTo>
                        <a:pt x="714" y="3571"/>
                      </a:lnTo>
                      <a:lnTo>
                        <a:pt x="873" y="2299"/>
                      </a:lnTo>
                      <a:lnTo>
                        <a:pt x="0" y="1365"/>
                      </a:lnTo>
                      <a:lnTo>
                        <a:pt x="1254" y="1122"/>
                      </a:lnTo>
                      <a:lnTo>
                        <a:pt x="186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" name="Freeform 12"/>
                <p:cNvSpPr/>
                <p:nvPr/>
              </p:nvSpPr>
              <p:spPr bwMode="auto">
                <a:xfrm>
                  <a:off x="10409309" y="5505879"/>
                  <a:ext cx="122201" cy="116616"/>
                </a:xfrm>
                <a:custGeom>
                  <a:avLst/>
                  <a:gdLst>
                    <a:gd name="T0" fmla="*/ 1869 w 3740"/>
                    <a:gd name="T1" fmla="*/ 0 h 3571"/>
                    <a:gd name="T2" fmla="*/ 2486 w 3740"/>
                    <a:gd name="T3" fmla="*/ 1122 h 3571"/>
                    <a:gd name="T4" fmla="*/ 3740 w 3740"/>
                    <a:gd name="T5" fmla="*/ 1365 h 3571"/>
                    <a:gd name="T6" fmla="*/ 2867 w 3740"/>
                    <a:gd name="T7" fmla="*/ 2299 h 3571"/>
                    <a:gd name="T8" fmla="*/ 3026 w 3740"/>
                    <a:gd name="T9" fmla="*/ 3571 h 3571"/>
                    <a:gd name="T10" fmla="*/ 1869 w 3740"/>
                    <a:gd name="T11" fmla="*/ 3027 h 3571"/>
                    <a:gd name="T12" fmla="*/ 714 w 3740"/>
                    <a:gd name="T13" fmla="*/ 3571 h 3571"/>
                    <a:gd name="T14" fmla="*/ 873 w 3740"/>
                    <a:gd name="T15" fmla="*/ 2299 h 3571"/>
                    <a:gd name="T16" fmla="*/ 0 w 3740"/>
                    <a:gd name="T17" fmla="*/ 1365 h 3571"/>
                    <a:gd name="T18" fmla="*/ 1254 w 3740"/>
                    <a:gd name="T19" fmla="*/ 1122 h 3571"/>
                    <a:gd name="T20" fmla="*/ 1869 w 3740"/>
                    <a:gd name="T21" fmla="*/ 0 h 35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740" h="3571">
                      <a:moveTo>
                        <a:pt x="1869" y="0"/>
                      </a:moveTo>
                      <a:lnTo>
                        <a:pt x="2486" y="1122"/>
                      </a:lnTo>
                      <a:lnTo>
                        <a:pt x="3740" y="1365"/>
                      </a:lnTo>
                      <a:lnTo>
                        <a:pt x="2867" y="2299"/>
                      </a:lnTo>
                      <a:lnTo>
                        <a:pt x="3026" y="3571"/>
                      </a:lnTo>
                      <a:lnTo>
                        <a:pt x="1869" y="3027"/>
                      </a:lnTo>
                      <a:lnTo>
                        <a:pt x="714" y="3571"/>
                      </a:lnTo>
                      <a:lnTo>
                        <a:pt x="873" y="2299"/>
                      </a:lnTo>
                      <a:lnTo>
                        <a:pt x="0" y="1365"/>
                      </a:lnTo>
                      <a:lnTo>
                        <a:pt x="1254" y="1122"/>
                      </a:lnTo>
                      <a:lnTo>
                        <a:pt x="186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" name="Freeform 12"/>
                <p:cNvSpPr/>
                <p:nvPr/>
              </p:nvSpPr>
              <p:spPr bwMode="auto">
                <a:xfrm>
                  <a:off x="10813091" y="5249646"/>
                  <a:ext cx="122201" cy="116616"/>
                </a:xfrm>
                <a:custGeom>
                  <a:avLst/>
                  <a:gdLst>
                    <a:gd name="T0" fmla="*/ 1869 w 3740"/>
                    <a:gd name="T1" fmla="*/ 0 h 3571"/>
                    <a:gd name="T2" fmla="*/ 2486 w 3740"/>
                    <a:gd name="T3" fmla="*/ 1122 h 3571"/>
                    <a:gd name="T4" fmla="*/ 3740 w 3740"/>
                    <a:gd name="T5" fmla="*/ 1365 h 3571"/>
                    <a:gd name="T6" fmla="*/ 2867 w 3740"/>
                    <a:gd name="T7" fmla="*/ 2299 h 3571"/>
                    <a:gd name="T8" fmla="*/ 3026 w 3740"/>
                    <a:gd name="T9" fmla="*/ 3571 h 3571"/>
                    <a:gd name="T10" fmla="*/ 1869 w 3740"/>
                    <a:gd name="T11" fmla="*/ 3027 h 3571"/>
                    <a:gd name="T12" fmla="*/ 714 w 3740"/>
                    <a:gd name="T13" fmla="*/ 3571 h 3571"/>
                    <a:gd name="T14" fmla="*/ 873 w 3740"/>
                    <a:gd name="T15" fmla="*/ 2299 h 3571"/>
                    <a:gd name="T16" fmla="*/ 0 w 3740"/>
                    <a:gd name="T17" fmla="*/ 1365 h 3571"/>
                    <a:gd name="T18" fmla="*/ 1254 w 3740"/>
                    <a:gd name="T19" fmla="*/ 1122 h 3571"/>
                    <a:gd name="T20" fmla="*/ 1869 w 3740"/>
                    <a:gd name="T21" fmla="*/ 0 h 35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740" h="3571">
                      <a:moveTo>
                        <a:pt x="1869" y="0"/>
                      </a:moveTo>
                      <a:lnTo>
                        <a:pt x="2486" y="1122"/>
                      </a:lnTo>
                      <a:lnTo>
                        <a:pt x="3740" y="1365"/>
                      </a:lnTo>
                      <a:lnTo>
                        <a:pt x="2867" y="2299"/>
                      </a:lnTo>
                      <a:lnTo>
                        <a:pt x="3026" y="3571"/>
                      </a:lnTo>
                      <a:lnTo>
                        <a:pt x="1869" y="3027"/>
                      </a:lnTo>
                      <a:lnTo>
                        <a:pt x="714" y="3571"/>
                      </a:lnTo>
                      <a:lnTo>
                        <a:pt x="873" y="2299"/>
                      </a:lnTo>
                      <a:lnTo>
                        <a:pt x="0" y="1365"/>
                      </a:lnTo>
                      <a:lnTo>
                        <a:pt x="1254" y="1122"/>
                      </a:lnTo>
                      <a:lnTo>
                        <a:pt x="186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" name="Freeform 12"/>
                <p:cNvSpPr/>
                <p:nvPr/>
              </p:nvSpPr>
              <p:spPr bwMode="auto">
                <a:xfrm>
                  <a:off x="11025030" y="5337571"/>
                  <a:ext cx="122201" cy="116616"/>
                </a:xfrm>
                <a:custGeom>
                  <a:avLst/>
                  <a:gdLst>
                    <a:gd name="T0" fmla="*/ 1869 w 3740"/>
                    <a:gd name="T1" fmla="*/ 0 h 3571"/>
                    <a:gd name="T2" fmla="*/ 2486 w 3740"/>
                    <a:gd name="T3" fmla="*/ 1122 h 3571"/>
                    <a:gd name="T4" fmla="*/ 3740 w 3740"/>
                    <a:gd name="T5" fmla="*/ 1365 h 3571"/>
                    <a:gd name="T6" fmla="*/ 2867 w 3740"/>
                    <a:gd name="T7" fmla="*/ 2299 h 3571"/>
                    <a:gd name="T8" fmla="*/ 3026 w 3740"/>
                    <a:gd name="T9" fmla="*/ 3571 h 3571"/>
                    <a:gd name="T10" fmla="*/ 1869 w 3740"/>
                    <a:gd name="T11" fmla="*/ 3027 h 3571"/>
                    <a:gd name="T12" fmla="*/ 714 w 3740"/>
                    <a:gd name="T13" fmla="*/ 3571 h 3571"/>
                    <a:gd name="T14" fmla="*/ 873 w 3740"/>
                    <a:gd name="T15" fmla="*/ 2299 h 3571"/>
                    <a:gd name="T16" fmla="*/ 0 w 3740"/>
                    <a:gd name="T17" fmla="*/ 1365 h 3571"/>
                    <a:gd name="T18" fmla="*/ 1254 w 3740"/>
                    <a:gd name="T19" fmla="*/ 1122 h 3571"/>
                    <a:gd name="T20" fmla="*/ 1869 w 3740"/>
                    <a:gd name="T21" fmla="*/ 0 h 35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740" h="3571">
                      <a:moveTo>
                        <a:pt x="1869" y="0"/>
                      </a:moveTo>
                      <a:lnTo>
                        <a:pt x="2486" y="1122"/>
                      </a:lnTo>
                      <a:lnTo>
                        <a:pt x="3740" y="1365"/>
                      </a:lnTo>
                      <a:lnTo>
                        <a:pt x="2867" y="2299"/>
                      </a:lnTo>
                      <a:lnTo>
                        <a:pt x="3026" y="3571"/>
                      </a:lnTo>
                      <a:lnTo>
                        <a:pt x="1869" y="3027"/>
                      </a:lnTo>
                      <a:lnTo>
                        <a:pt x="714" y="3571"/>
                      </a:lnTo>
                      <a:lnTo>
                        <a:pt x="873" y="2299"/>
                      </a:lnTo>
                      <a:lnTo>
                        <a:pt x="0" y="1365"/>
                      </a:lnTo>
                      <a:lnTo>
                        <a:pt x="1254" y="1122"/>
                      </a:lnTo>
                      <a:lnTo>
                        <a:pt x="186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" name="Freeform 12"/>
                <p:cNvSpPr/>
                <p:nvPr/>
              </p:nvSpPr>
              <p:spPr bwMode="auto">
                <a:xfrm>
                  <a:off x="11216872" y="5505879"/>
                  <a:ext cx="122201" cy="116616"/>
                </a:xfrm>
                <a:custGeom>
                  <a:avLst/>
                  <a:gdLst>
                    <a:gd name="T0" fmla="*/ 1869 w 3740"/>
                    <a:gd name="T1" fmla="*/ 0 h 3571"/>
                    <a:gd name="T2" fmla="*/ 2486 w 3740"/>
                    <a:gd name="T3" fmla="*/ 1122 h 3571"/>
                    <a:gd name="T4" fmla="*/ 3740 w 3740"/>
                    <a:gd name="T5" fmla="*/ 1365 h 3571"/>
                    <a:gd name="T6" fmla="*/ 2867 w 3740"/>
                    <a:gd name="T7" fmla="*/ 2299 h 3571"/>
                    <a:gd name="T8" fmla="*/ 3026 w 3740"/>
                    <a:gd name="T9" fmla="*/ 3571 h 3571"/>
                    <a:gd name="T10" fmla="*/ 1869 w 3740"/>
                    <a:gd name="T11" fmla="*/ 3027 h 3571"/>
                    <a:gd name="T12" fmla="*/ 714 w 3740"/>
                    <a:gd name="T13" fmla="*/ 3571 h 3571"/>
                    <a:gd name="T14" fmla="*/ 873 w 3740"/>
                    <a:gd name="T15" fmla="*/ 2299 h 3571"/>
                    <a:gd name="T16" fmla="*/ 0 w 3740"/>
                    <a:gd name="T17" fmla="*/ 1365 h 3571"/>
                    <a:gd name="T18" fmla="*/ 1254 w 3740"/>
                    <a:gd name="T19" fmla="*/ 1122 h 3571"/>
                    <a:gd name="T20" fmla="*/ 1869 w 3740"/>
                    <a:gd name="T21" fmla="*/ 0 h 35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740" h="3571">
                      <a:moveTo>
                        <a:pt x="1869" y="0"/>
                      </a:moveTo>
                      <a:lnTo>
                        <a:pt x="2486" y="1122"/>
                      </a:lnTo>
                      <a:lnTo>
                        <a:pt x="3740" y="1365"/>
                      </a:lnTo>
                      <a:lnTo>
                        <a:pt x="2867" y="2299"/>
                      </a:lnTo>
                      <a:lnTo>
                        <a:pt x="3026" y="3571"/>
                      </a:lnTo>
                      <a:lnTo>
                        <a:pt x="1869" y="3027"/>
                      </a:lnTo>
                      <a:lnTo>
                        <a:pt x="714" y="3571"/>
                      </a:lnTo>
                      <a:lnTo>
                        <a:pt x="873" y="2299"/>
                      </a:lnTo>
                      <a:lnTo>
                        <a:pt x="0" y="1365"/>
                      </a:lnTo>
                      <a:lnTo>
                        <a:pt x="1254" y="1122"/>
                      </a:lnTo>
                      <a:lnTo>
                        <a:pt x="186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" name="Freeform 7"/>
                <p:cNvSpPr>
                  <a:spLocks noEditPoints="1"/>
                </p:cNvSpPr>
                <p:nvPr/>
              </p:nvSpPr>
              <p:spPr bwMode="auto">
                <a:xfrm>
                  <a:off x="10420713" y="5575272"/>
                  <a:ext cx="928364" cy="442713"/>
                </a:xfrm>
                <a:custGeom>
                  <a:avLst/>
                  <a:gdLst>
                    <a:gd name="T0" fmla="*/ 3011 w 5016"/>
                    <a:gd name="T1" fmla="*/ 485 h 2392"/>
                    <a:gd name="T2" fmla="*/ 3434 w 5016"/>
                    <a:gd name="T3" fmla="*/ 670 h 2392"/>
                    <a:gd name="T4" fmla="*/ 3628 w 5016"/>
                    <a:gd name="T5" fmla="*/ 535 h 2392"/>
                    <a:gd name="T6" fmla="*/ 3215 w 5016"/>
                    <a:gd name="T7" fmla="*/ 232 h 2392"/>
                    <a:gd name="T8" fmla="*/ 3086 w 5016"/>
                    <a:gd name="T9" fmla="*/ 356 h 2392"/>
                    <a:gd name="T10" fmla="*/ 2725 w 5016"/>
                    <a:gd name="T11" fmla="*/ 553 h 2392"/>
                    <a:gd name="T12" fmla="*/ 2791 w 5016"/>
                    <a:gd name="T13" fmla="*/ 558 h 2392"/>
                    <a:gd name="T14" fmla="*/ 3096 w 5016"/>
                    <a:gd name="T15" fmla="*/ 384 h 2392"/>
                    <a:gd name="T16" fmla="*/ 3303 w 5016"/>
                    <a:gd name="T17" fmla="*/ 0 h 2392"/>
                    <a:gd name="T18" fmla="*/ 3332 w 5016"/>
                    <a:gd name="T19" fmla="*/ 161 h 2392"/>
                    <a:gd name="T20" fmla="*/ 4023 w 5016"/>
                    <a:gd name="T21" fmla="*/ 720 h 2392"/>
                    <a:gd name="T22" fmla="*/ 4042 w 5016"/>
                    <a:gd name="T23" fmla="*/ 687 h 2392"/>
                    <a:gd name="T24" fmla="*/ 4068 w 5016"/>
                    <a:gd name="T25" fmla="*/ 719 h 2392"/>
                    <a:gd name="T26" fmla="*/ 4235 w 5016"/>
                    <a:gd name="T27" fmla="*/ 743 h 2392"/>
                    <a:gd name="T28" fmla="*/ 4210 w 5016"/>
                    <a:gd name="T29" fmla="*/ 842 h 2392"/>
                    <a:gd name="T30" fmla="*/ 4017 w 5016"/>
                    <a:gd name="T31" fmla="*/ 980 h 2392"/>
                    <a:gd name="T32" fmla="*/ 4340 w 5016"/>
                    <a:gd name="T33" fmla="*/ 1057 h 2392"/>
                    <a:gd name="T34" fmla="*/ 4355 w 5016"/>
                    <a:gd name="T35" fmla="*/ 1039 h 2392"/>
                    <a:gd name="T36" fmla="*/ 4384 w 5016"/>
                    <a:gd name="T37" fmla="*/ 1069 h 2392"/>
                    <a:gd name="T38" fmla="*/ 4586 w 5016"/>
                    <a:gd name="T39" fmla="*/ 1097 h 2392"/>
                    <a:gd name="T40" fmla="*/ 4540 w 5016"/>
                    <a:gd name="T41" fmla="*/ 1192 h 2392"/>
                    <a:gd name="T42" fmla="*/ 4318 w 5016"/>
                    <a:gd name="T43" fmla="*/ 1302 h 2392"/>
                    <a:gd name="T44" fmla="*/ 5016 w 5016"/>
                    <a:gd name="T45" fmla="*/ 2392 h 2392"/>
                    <a:gd name="T46" fmla="*/ 929 w 5016"/>
                    <a:gd name="T47" fmla="*/ 1770 h 2392"/>
                    <a:gd name="T48" fmla="*/ 935 w 5016"/>
                    <a:gd name="T49" fmla="*/ 1742 h 2392"/>
                    <a:gd name="T50" fmla="*/ 947 w 5016"/>
                    <a:gd name="T51" fmla="*/ 1759 h 2392"/>
                    <a:gd name="T52" fmla="*/ 964 w 5016"/>
                    <a:gd name="T53" fmla="*/ 1767 h 2392"/>
                    <a:gd name="T54" fmla="*/ 974 w 5016"/>
                    <a:gd name="T55" fmla="*/ 1736 h 2392"/>
                    <a:gd name="T56" fmla="*/ 982 w 5016"/>
                    <a:gd name="T57" fmla="*/ 1764 h 2392"/>
                    <a:gd name="T58" fmla="*/ 1002 w 5016"/>
                    <a:gd name="T59" fmla="*/ 1744 h 2392"/>
                    <a:gd name="T60" fmla="*/ 1014 w 5016"/>
                    <a:gd name="T61" fmla="*/ 1732 h 2392"/>
                    <a:gd name="T62" fmla="*/ 1037 w 5016"/>
                    <a:gd name="T63" fmla="*/ 1757 h 2392"/>
                    <a:gd name="T64" fmla="*/ 1041 w 5016"/>
                    <a:gd name="T65" fmla="*/ 1732 h 2392"/>
                    <a:gd name="T66" fmla="*/ 1056 w 5016"/>
                    <a:gd name="T67" fmla="*/ 1736 h 2392"/>
                    <a:gd name="T68" fmla="*/ 1084 w 5016"/>
                    <a:gd name="T69" fmla="*/ 1527 h 2392"/>
                    <a:gd name="T70" fmla="*/ 1070 w 5016"/>
                    <a:gd name="T71" fmla="*/ 1501 h 2392"/>
                    <a:gd name="T72" fmla="*/ 886 w 5016"/>
                    <a:gd name="T73" fmla="*/ 1431 h 2392"/>
                    <a:gd name="T74" fmla="*/ 880 w 5016"/>
                    <a:gd name="T75" fmla="*/ 1378 h 2392"/>
                    <a:gd name="T76" fmla="*/ 1040 w 5016"/>
                    <a:gd name="T77" fmla="*/ 1363 h 2392"/>
                    <a:gd name="T78" fmla="*/ 1041 w 5016"/>
                    <a:gd name="T79" fmla="*/ 1334 h 2392"/>
                    <a:gd name="T80" fmla="*/ 1066 w 5016"/>
                    <a:gd name="T81" fmla="*/ 1352 h 2392"/>
                    <a:gd name="T82" fmla="*/ 1234 w 5016"/>
                    <a:gd name="T83" fmla="*/ 1202 h 2392"/>
                    <a:gd name="T84" fmla="*/ 1090 w 5016"/>
                    <a:gd name="T85" fmla="*/ 1127 h 2392"/>
                    <a:gd name="T86" fmla="*/ 1094 w 5016"/>
                    <a:gd name="T87" fmla="*/ 1104 h 2392"/>
                    <a:gd name="T88" fmla="*/ 1157 w 5016"/>
                    <a:gd name="T89" fmla="*/ 1091 h 2392"/>
                    <a:gd name="T90" fmla="*/ 1254 w 5016"/>
                    <a:gd name="T91" fmla="*/ 1059 h 2392"/>
                    <a:gd name="T92" fmla="*/ 1275 w 5016"/>
                    <a:gd name="T93" fmla="*/ 1030 h 2392"/>
                    <a:gd name="T94" fmla="*/ 1333 w 5016"/>
                    <a:gd name="T95" fmla="*/ 1015 h 2392"/>
                    <a:gd name="T96" fmla="*/ 1737 w 5016"/>
                    <a:gd name="T97" fmla="*/ 814 h 2392"/>
                    <a:gd name="T98" fmla="*/ 1874 w 5016"/>
                    <a:gd name="T99" fmla="*/ 597 h 2392"/>
                    <a:gd name="T100" fmla="*/ 1883 w 5016"/>
                    <a:gd name="T101" fmla="*/ 583 h 2392"/>
                    <a:gd name="T102" fmla="*/ 1891 w 5016"/>
                    <a:gd name="T103" fmla="*/ 612 h 2392"/>
                    <a:gd name="T104" fmla="*/ 1924 w 5016"/>
                    <a:gd name="T105" fmla="*/ 641 h 2392"/>
                    <a:gd name="T106" fmla="*/ 3230 w 5016"/>
                    <a:gd name="T107" fmla="*/ 79 h 2392"/>
                    <a:gd name="T108" fmla="*/ 3270 w 5016"/>
                    <a:gd name="T109" fmla="*/ 26 h 2392"/>
                    <a:gd name="T110" fmla="*/ 3303 w 5016"/>
                    <a:gd name="T111" fmla="*/ 0 h 2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5016" h="2392">
                      <a:moveTo>
                        <a:pt x="3326" y="223"/>
                      </a:moveTo>
                      <a:lnTo>
                        <a:pt x="3283" y="269"/>
                      </a:lnTo>
                      <a:lnTo>
                        <a:pt x="3236" y="314"/>
                      </a:lnTo>
                      <a:lnTo>
                        <a:pt x="3187" y="359"/>
                      </a:lnTo>
                      <a:lnTo>
                        <a:pt x="3134" y="403"/>
                      </a:lnTo>
                      <a:lnTo>
                        <a:pt x="3075" y="444"/>
                      </a:lnTo>
                      <a:lnTo>
                        <a:pt x="3011" y="485"/>
                      </a:lnTo>
                      <a:lnTo>
                        <a:pt x="2941" y="524"/>
                      </a:lnTo>
                      <a:lnTo>
                        <a:pt x="2864" y="562"/>
                      </a:lnTo>
                      <a:lnTo>
                        <a:pt x="2779" y="597"/>
                      </a:lnTo>
                      <a:lnTo>
                        <a:pt x="3139" y="640"/>
                      </a:lnTo>
                      <a:lnTo>
                        <a:pt x="3244" y="650"/>
                      </a:lnTo>
                      <a:lnTo>
                        <a:pt x="3317" y="658"/>
                      </a:lnTo>
                      <a:lnTo>
                        <a:pt x="3434" y="670"/>
                      </a:lnTo>
                      <a:lnTo>
                        <a:pt x="3496" y="676"/>
                      </a:lnTo>
                      <a:lnTo>
                        <a:pt x="3540" y="681"/>
                      </a:lnTo>
                      <a:lnTo>
                        <a:pt x="3726" y="699"/>
                      </a:lnTo>
                      <a:lnTo>
                        <a:pt x="3724" y="697"/>
                      </a:lnTo>
                      <a:lnTo>
                        <a:pt x="3847" y="708"/>
                      </a:lnTo>
                      <a:lnTo>
                        <a:pt x="3736" y="624"/>
                      </a:lnTo>
                      <a:lnTo>
                        <a:pt x="3628" y="535"/>
                      </a:lnTo>
                      <a:lnTo>
                        <a:pt x="3525" y="438"/>
                      </a:lnTo>
                      <a:lnTo>
                        <a:pt x="3423" y="334"/>
                      </a:lnTo>
                      <a:lnTo>
                        <a:pt x="3326" y="223"/>
                      </a:lnTo>
                      <a:close/>
                      <a:moveTo>
                        <a:pt x="3238" y="188"/>
                      </a:moveTo>
                      <a:lnTo>
                        <a:pt x="1906" y="687"/>
                      </a:lnTo>
                      <a:lnTo>
                        <a:pt x="1903" y="708"/>
                      </a:lnTo>
                      <a:lnTo>
                        <a:pt x="3215" y="232"/>
                      </a:lnTo>
                      <a:lnTo>
                        <a:pt x="3241" y="207"/>
                      </a:lnTo>
                      <a:lnTo>
                        <a:pt x="3238" y="188"/>
                      </a:lnTo>
                      <a:close/>
                      <a:moveTo>
                        <a:pt x="3303" y="150"/>
                      </a:moveTo>
                      <a:lnTo>
                        <a:pt x="3251" y="207"/>
                      </a:lnTo>
                      <a:lnTo>
                        <a:pt x="3197" y="260"/>
                      </a:lnTo>
                      <a:lnTo>
                        <a:pt x="3142" y="310"/>
                      </a:lnTo>
                      <a:lnTo>
                        <a:pt x="3086" y="356"/>
                      </a:lnTo>
                      <a:lnTo>
                        <a:pt x="3029" y="398"/>
                      </a:lnTo>
                      <a:lnTo>
                        <a:pt x="2973" y="434"/>
                      </a:lnTo>
                      <a:lnTo>
                        <a:pt x="2920" y="468"/>
                      </a:lnTo>
                      <a:lnTo>
                        <a:pt x="2867" y="497"/>
                      </a:lnTo>
                      <a:lnTo>
                        <a:pt x="2817" y="521"/>
                      </a:lnTo>
                      <a:lnTo>
                        <a:pt x="2769" y="539"/>
                      </a:lnTo>
                      <a:lnTo>
                        <a:pt x="2725" y="553"/>
                      </a:lnTo>
                      <a:lnTo>
                        <a:pt x="2686" y="562"/>
                      </a:lnTo>
                      <a:lnTo>
                        <a:pt x="2651" y="565"/>
                      </a:lnTo>
                      <a:lnTo>
                        <a:pt x="2669" y="574"/>
                      </a:lnTo>
                      <a:lnTo>
                        <a:pt x="2693" y="577"/>
                      </a:lnTo>
                      <a:lnTo>
                        <a:pt x="2722" y="576"/>
                      </a:lnTo>
                      <a:lnTo>
                        <a:pt x="2754" y="568"/>
                      </a:lnTo>
                      <a:lnTo>
                        <a:pt x="2791" y="558"/>
                      </a:lnTo>
                      <a:lnTo>
                        <a:pt x="2830" y="542"/>
                      </a:lnTo>
                      <a:lnTo>
                        <a:pt x="2871" y="524"/>
                      </a:lnTo>
                      <a:lnTo>
                        <a:pt x="2914" y="501"/>
                      </a:lnTo>
                      <a:lnTo>
                        <a:pt x="2959" y="477"/>
                      </a:lnTo>
                      <a:lnTo>
                        <a:pt x="3004" y="448"/>
                      </a:lnTo>
                      <a:lnTo>
                        <a:pt x="3051" y="418"/>
                      </a:lnTo>
                      <a:lnTo>
                        <a:pt x="3096" y="384"/>
                      </a:lnTo>
                      <a:lnTo>
                        <a:pt x="3142" y="349"/>
                      </a:lnTo>
                      <a:lnTo>
                        <a:pt x="3186" y="313"/>
                      </a:lnTo>
                      <a:lnTo>
                        <a:pt x="3228" y="275"/>
                      </a:lnTo>
                      <a:lnTo>
                        <a:pt x="3270" y="237"/>
                      </a:lnTo>
                      <a:lnTo>
                        <a:pt x="3308" y="198"/>
                      </a:lnTo>
                      <a:lnTo>
                        <a:pt x="3303" y="150"/>
                      </a:lnTo>
                      <a:close/>
                      <a:moveTo>
                        <a:pt x="3303" y="0"/>
                      </a:moveTo>
                      <a:lnTo>
                        <a:pt x="3309" y="5"/>
                      </a:lnTo>
                      <a:lnTo>
                        <a:pt x="3315" y="12"/>
                      </a:lnTo>
                      <a:lnTo>
                        <a:pt x="3315" y="56"/>
                      </a:lnTo>
                      <a:lnTo>
                        <a:pt x="3326" y="81"/>
                      </a:lnTo>
                      <a:lnTo>
                        <a:pt x="3332" y="105"/>
                      </a:lnTo>
                      <a:lnTo>
                        <a:pt x="3330" y="129"/>
                      </a:lnTo>
                      <a:lnTo>
                        <a:pt x="3332" y="161"/>
                      </a:lnTo>
                      <a:lnTo>
                        <a:pt x="3415" y="267"/>
                      </a:lnTo>
                      <a:lnTo>
                        <a:pt x="3505" y="366"/>
                      </a:lnTo>
                      <a:lnTo>
                        <a:pt x="3599" y="457"/>
                      </a:lnTo>
                      <a:lnTo>
                        <a:pt x="3697" y="542"/>
                      </a:lnTo>
                      <a:lnTo>
                        <a:pt x="3798" y="621"/>
                      </a:lnTo>
                      <a:lnTo>
                        <a:pt x="3906" y="693"/>
                      </a:lnTo>
                      <a:lnTo>
                        <a:pt x="4023" y="720"/>
                      </a:lnTo>
                      <a:lnTo>
                        <a:pt x="4023" y="699"/>
                      </a:lnTo>
                      <a:lnTo>
                        <a:pt x="4022" y="693"/>
                      </a:lnTo>
                      <a:lnTo>
                        <a:pt x="4022" y="688"/>
                      </a:lnTo>
                      <a:lnTo>
                        <a:pt x="4025" y="684"/>
                      </a:lnTo>
                      <a:lnTo>
                        <a:pt x="4026" y="679"/>
                      </a:lnTo>
                      <a:lnTo>
                        <a:pt x="4030" y="676"/>
                      </a:lnTo>
                      <a:lnTo>
                        <a:pt x="4042" y="687"/>
                      </a:lnTo>
                      <a:lnTo>
                        <a:pt x="4055" y="696"/>
                      </a:lnTo>
                      <a:lnTo>
                        <a:pt x="4077" y="702"/>
                      </a:lnTo>
                      <a:lnTo>
                        <a:pt x="4077" y="706"/>
                      </a:lnTo>
                      <a:lnTo>
                        <a:pt x="4077" y="709"/>
                      </a:lnTo>
                      <a:lnTo>
                        <a:pt x="4075" y="712"/>
                      </a:lnTo>
                      <a:lnTo>
                        <a:pt x="4072" y="715"/>
                      </a:lnTo>
                      <a:lnTo>
                        <a:pt x="4068" y="719"/>
                      </a:lnTo>
                      <a:lnTo>
                        <a:pt x="4063" y="720"/>
                      </a:lnTo>
                      <a:lnTo>
                        <a:pt x="4057" y="723"/>
                      </a:lnTo>
                      <a:lnTo>
                        <a:pt x="4057" y="737"/>
                      </a:lnTo>
                      <a:lnTo>
                        <a:pt x="4109" y="743"/>
                      </a:lnTo>
                      <a:lnTo>
                        <a:pt x="4156" y="746"/>
                      </a:lnTo>
                      <a:lnTo>
                        <a:pt x="4198" y="746"/>
                      </a:lnTo>
                      <a:lnTo>
                        <a:pt x="4235" y="743"/>
                      </a:lnTo>
                      <a:lnTo>
                        <a:pt x="4267" y="735"/>
                      </a:lnTo>
                      <a:lnTo>
                        <a:pt x="4292" y="726"/>
                      </a:lnTo>
                      <a:lnTo>
                        <a:pt x="4296" y="749"/>
                      </a:lnTo>
                      <a:lnTo>
                        <a:pt x="4288" y="773"/>
                      </a:lnTo>
                      <a:lnTo>
                        <a:pt x="4271" y="796"/>
                      </a:lnTo>
                      <a:lnTo>
                        <a:pt x="4245" y="819"/>
                      </a:lnTo>
                      <a:lnTo>
                        <a:pt x="4210" y="842"/>
                      </a:lnTo>
                      <a:lnTo>
                        <a:pt x="4168" y="864"/>
                      </a:lnTo>
                      <a:lnTo>
                        <a:pt x="4118" y="886"/>
                      </a:lnTo>
                      <a:lnTo>
                        <a:pt x="4060" y="907"/>
                      </a:lnTo>
                      <a:lnTo>
                        <a:pt x="3996" y="928"/>
                      </a:lnTo>
                      <a:lnTo>
                        <a:pt x="4007" y="934"/>
                      </a:lnTo>
                      <a:lnTo>
                        <a:pt x="4017" y="939"/>
                      </a:lnTo>
                      <a:lnTo>
                        <a:pt x="4017" y="980"/>
                      </a:lnTo>
                      <a:lnTo>
                        <a:pt x="4043" y="1003"/>
                      </a:lnTo>
                      <a:lnTo>
                        <a:pt x="4051" y="1013"/>
                      </a:lnTo>
                      <a:lnTo>
                        <a:pt x="4060" y="1025"/>
                      </a:lnTo>
                      <a:lnTo>
                        <a:pt x="4338" y="1072"/>
                      </a:lnTo>
                      <a:lnTo>
                        <a:pt x="4340" y="1066"/>
                      </a:lnTo>
                      <a:lnTo>
                        <a:pt x="4340" y="1062"/>
                      </a:lnTo>
                      <a:lnTo>
                        <a:pt x="4340" y="1057"/>
                      </a:lnTo>
                      <a:lnTo>
                        <a:pt x="4338" y="1053"/>
                      </a:lnTo>
                      <a:lnTo>
                        <a:pt x="4337" y="1048"/>
                      </a:lnTo>
                      <a:lnTo>
                        <a:pt x="4335" y="1038"/>
                      </a:lnTo>
                      <a:lnTo>
                        <a:pt x="4337" y="1028"/>
                      </a:lnTo>
                      <a:lnTo>
                        <a:pt x="4344" y="1021"/>
                      </a:lnTo>
                      <a:lnTo>
                        <a:pt x="4349" y="1030"/>
                      </a:lnTo>
                      <a:lnTo>
                        <a:pt x="4355" y="1039"/>
                      </a:lnTo>
                      <a:lnTo>
                        <a:pt x="4364" y="1045"/>
                      </a:lnTo>
                      <a:lnTo>
                        <a:pt x="4378" y="1050"/>
                      </a:lnTo>
                      <a:lnTo>
                        <a:pt x="4397" y="1051"/>
                      </a:lnTo>
                      <a:lnTo>
                        <a:pt x="4396" y="1057"/>
                      </a:lnTo>
                      <a:lnTo>
                        <a:pt x="4393" y="1062"/>
                      </a:lnTo>
                      <a:lnTo>
                        <a:pt x="4388" y="1066"/>
                      </a:lnTo>
                      <a:lnTo>
                        <a:pt x="4384" y="1069"/>
                      </a:lnTo>
                      <a:lnTo>
                        <a:pt x="4378" y="1072"/>
                      </a:lnTo>
                      <a:lnTo>
                        <a:pt x="4375" y="1086"/>
                      </a:lnTo>
                      <a:lnTo>
                        <a:pt x="4431" y="1094"/>
                      </a:lnTo>
                      <a:lnTo>
                        <a:pt x="4479" y="1100"/>
                      </a:lnTo>
                      <a:lnTo>
                        <a:pt x="4520" y="1101"/>
                      </a:lnTo>
                      <a:lnTo>
                        <a:pt x="4555" y="1100"/>
                      </a:lnTo>
                      <a:lnTo>
                        <a:pt x="4586" y="1097"/>
                      </a:lnTo>
                      <a:lnTo>
                        <a:pt x="4610" y="1091"/>
                      </a:lnTo>
                      <a:lnTo>
                        <a:pt x="4628" y="1082"/>
                      </a:lnTo>
                      <a:lnTo>
                        <a:pt x="4624" y="1110"/>
                      </a:lnTo>
                      <a:lnTo>
                        <a:pt x="4610" y="1135"/>
                      </a:lnTo>
                      <a:lnTo>
                        <a:pt x="4592" y="1156"/>
                      </a:lnTo>
                      <a:lnTo>
                        <a:pt x="4569" y="1176"/>
                      </a:lnTo>
                      <a:lnTo>
                        <a:pt x="4540" y="1192"/>
                      </a:lnTo>
                      <a:lnTo>
                        <a:pt x="4510" y="1206"/>
                      </a:lnTo>
                      <a:lnTo>
                        <a:pt x="4475" y="1220"/>
                      </a:lnTo>
                      <a:lnTo>
                        <a:pt x="4437" y="1232"/>
                      </a:lnTo>
                      <a:lnTo>
                        <a:pt x="4399" y="1243"/>
                      </a:lnTo>
                      <a:lnTo>
                        <a:pt x="4359" y="1253"/>
                      </a:lnTo>
                      <a:lnTo>
                        <a:pt x="4320" y="1262"/>
                      </a:lnTo>
                      <a:lnTo>
                        <a:pt x="4318" y="1302"/>
                      </a:lnTo>
                      <a:lnTo>
                        <a:pt x="4299" y="1314"/>
                      </a:lnTo>
                      <a:lnTo>
                        <a:pt x="4139" y="1344"/>
                      </a:lnTo>
                      <a:lnTo>
                        <a:pt x="4137" y="1369"/>
                      </a:lnTo>
                      <a:lnTo>
                        <a:pt x="4510" y="1398"/>
                      </a:lnTo>
                      <a:lnTo>
                        <a:pt x="4510" y="2277"/>
                      </a:lnTo>
                      <a:lnTo>
                        <a:pt x="5016" y="2277"/>
                      </a:lnTo>
                      <a:lnTo>
                        <a:pt x="5016" y="2392"/>
                      </a:lnTo>
                      <a:lnTo>
                        <a:pt x="0" y="2392"/>
                      </a:lnTo>
                      <a:lnTo>
                        <a:pt x="0" y="2277"/>
                      </a:lnTo>
                      <a:lnTo>
                        <a:pt x="344" y="2277"/>
                      </a:lnTo>
                      <a:lnTo>
                        <a:pt x="342" y="1881"/>
                      </a:lnTo>
                      <a:lnTo>
                        <a:pt x="927" y="1777"/>
                      </a:lnTo>
                      <a:lnTo>
                        <a:pt x="927" y="1773"/>
                      </a:lnTo>
                      <a:lnTo>
                        <a:pt x="929" y="1770"/>
                      </a:lnTo>
                      <a:lnTo>
                        <a:pt x="930" y="1765"/>
                      </a:lnTo>
                      <a:lnTo>
                        <a:pt x="929" y="1762"/>
                      </a:lnTo>
                      <a:lnTo>
                        <a:pt x="927" y="1757"/>
                      </a:lnTo>
                      <a:lnTo>
                        <a:pt x="929" y="1754"/>
                      </a:lnTo>
                      <a:lnTo>
                        <a:pt x="930" y="1750"/>
                      </a:lnTo>
                      <a:lnTo>
                        <a:pt x="933" y="1747"/>
                      </a:lnTo>
                      <a:lnTo>
                        <a:pt x="935" y="1742"/>
                      </a:lnTo>
                      <a:lnTo>
                        <a:pt x="936" y="1741"/>
                      </a:lnTo>
                      <a:lnTo>
                        <a:pt x="938" y="1742"/>
                      </a:lnTo>
                      <a:lnTo>
                        <a:pt x="941" y="1745"/>
                      </a:lnTo>
                      <a:lnTo>
                        <a:pt x="942" y="1748"/>
                      </a:lnTo>
                      <a:lnTo>
                        <a:pt x="945" y="1751"/>
                      </a:lnTo>
                      <a:lnTo>
                        <a:pt x="947" y="1754"/>
                      </a:lnTo>
                      <a:lnTo>
                        <a:pt x="947" y="1759"/>
                      </a:lnTo>
                      <a:lnTo>
                        <a:pt x="947" y="1762"/>
                      </a:lnTo>
                      <a:lnTo>
                        <a:pt x="947" y="1765"/>
                      </a:lnTo>
                      <a:lnTo>
                        <a:pt x="947" y="1767"/>
                      </a:lnTo>
                      <a:lnTo>
                        <a:pt x="948" y="1770"/>
                      </a:lnTo>
                      <a:lnTo>
                        <a:pt x="948" y="1773"/>
                      </a:lnTo>
                      <a:lnTo>
                        <a:pt x="964" y="1770"/>
                      </a:lnTo>
                      <a:lnTo>
                        <a:pt x="964" y="1767"/>
                      </a:lnTo>
                      <a:lnTo>
                        <a:pt x="965" y="1762"/>
                      </a:lnTo>
                      <a:lnTo>
                        <a:pt x="965" y="1757"/>
                      </a:lnTo>
                      <a:lnTo>
                        <a:pt x="964" y="1751"/>
                      </a:lnTo>
                      <a:lnTo>
                        <a:pt x="965" y="1745"/>
                      </a:lnTo>
                      <a:lnTo>
                        <a:pt x="967" y="1741"/>
                      </a:lnTo>
                      <a:lnTo>
                        <a:pt x="971" y="1738"/>
                      </a:lnTo>
                      <a:lnTo>
                        <a:pt x="974" y="1736"/>
                      </a:lnTo>
                      <a:lnTo>
                        <a:pt x="977" y="1739"/>
                      </a:lnTo>
                      <a:lnTo>
                        <a:pt x="980" y="1742"/>
                      </a:lnTo>
                      <a:lnTo>
                        <a:pt x="982" y="1747"/>
                      </a:lnTo>
                      <a:lnTo>
                        <a:pt x="982" y="1751"/>
                      </a:lnTo>
                      <a:lnTo>
                        <a:pt x="982" y="1756"/>
                      </a:lnTo>
                      <a:lnTo>
                        <a:pt x="982" y="1759"/>
                      </a:lnTo>
                      <a:lnTo>
                        <a:pt x="982" y="1764"/>
                      </a:lnTo>
                      <a:lnTo>
                        <a:pt x="983" y="1767"/>
                      </a:lnTo>
                      <a:lnTo>
                        <a:pt x="1000" y="1764"/>
                      </a:lnTo>
                      <a:lnTo>
                        <a:pt x="1000" y="1761"/>
                      </a:lnTo>
                      <a:lnTo>
                        <a:pt x="1002" y="1756"/>
                      </a:lnTo>
                      <a:lnTo>
                        <a:pt x="1003" y="1753"/>
                      </a:lnTo>
                      <a:lnTo>
                        <a:pt x="1003" y="1748"/>
                      </a:lnTo>
                      <a:lnTo>
                        <a:pt x="1002" y="1744"/>
                      </a:lnTo>
                      <a:lnTo>
                        <a:pt x="1003" y="1739"/>
                      </a:lnTo>
                      <a:lnTo>
                        <a:pt x="1006" y="1735"/>
                      </a:lnTo>
                      <a:lnTo>
                        <a:pt x="1008" y="1732"/>
                      </a:lnTo>
                      <a:lnTo>
                        <a:pt x="1009" y="1730"/>
                      </a:lnTo>
                      <a:lnTo>
                        <a:pt x="1011" y="1729"/>
                      </a:lnTo>
                      <a:lnTo>
                        <a:pt x="1012" y="1730"/>
                      </a:lnTo>
                      <a:lnTo>
                        <a:pt x="1014" y="1732"/>
                      </a:lnTo>
                      <a:lnTo>
                        <a:pt x="1017" y="1736"/>
                      </a:lnTo>
                      <a:lnTo>
                        <a:pt x="1018" y="1742"/>
                      </a:lnTo>
                      <a:lnTo>
                        <a:pt x="1017" y="1748"/>
                      </a:lnTo>
                      <a:lnTo>
                        <a:pt x="1017" y="1753"/>
                      </a:lnTo>
                      <a:lnTo>
                        <a:pt x="1018" y="1756"/>
                      </a:lnTo>
                      <a:lnTo>
                        <a:pt x="1020" y="1761"/>
                      </a:lnTo>
                      <a:lnTo>
                        <a:pt x="1037" y="1757"/>
                      </a:lnTo>
                      <a:lnTo>
                        <a:pt x="1038" y="1753"/>
                      </a:lnTo>
                      <a:lnTo>
                        <a:pt x="1040" y="1750"/>
                      </a:lnTo>
                      <a:lnTo>
                        <a:pt x="1041" y="1747"/>
                      </a:lnTo>
                      <a:lnTo>
                        <a:pt x="1040" y="1744"/>
                      </a:lnTo>
                      <a:lnTo>
                        <a:pt x="1040" y="1739"/>
                      </a:lnTo>
                      <a:lnTo>
                        <a:pt x="1040" y="1735"/>
                      </a:lnTo>
                      <a:lnTo>
                        <a:pt x="1041" y="1732"/>
                      </a:lnTo>
                      <a:lnTo>
                        <a:pt x="1044" y="1729"/>
                      </a:lnTo>
                      <a:lnTo>
                        <a:pt x="1046" y="1724"/>
                      </a:lnTo>
                      <a:lnTo>
                        <a:pt x="1049" y="1723"/>
                      </a:lnTo>
                      <a:lnTo>
                        <a:pt x="1050" y="1724"/>
                      </a:lnTo>
                      <a:lnTo>
                        <a:pt x="1053" y="1727"/>
                      </a:lnTo>
                      <a:lnTo>
                        <a:pt x="1056" y="1732"/>
                      </a:lnTo>
                      <a:lnTo>
                        <a:pt x="1056" y="1736"/>
                      </a:lnTo>
                      <a:lnTo>
                        <a:pt x="1058" y="1742"/>
                      </a:lnTo>
                      <a:lnTo>
                        <a:pt x="1058" y="1745"/>
                      </a:lnTo>
                      <a:lnTo>
                        <a:pt x="1059" y="1750"/>
                      </a:lnTo>
                      <a:lnTo>
                        <a:pt x="1061" y="1754"/>
                      </a:lnTo>
                      <a:lnTo>
                        <a:pt x="1076" y="1753"/>
                      </a:lnTo>
                      <a:lnTo>
                        <a:pt x="1088" y="1530"/>
                      </a:lnTo>
                      <a:lnTo>
                        <a:pt x="1084" y="1527"/>
                      </a:lnTo>
                      <a:lnTo>
                        <a:pt x="1079" y="1525"/>
                      </a:lnTo>
                      <a:lnTo>
                        <a:pt x="1076" y="1522"/>
                      </a:lnTo>
                      <a:lnTo>
                        <a:pt x="1075" y="1517"/>
                      </a:lnTo>
                      <a:lnTo>
                        <a:pt x="1073" y="1514"/>
                      </a:lnTo>
                      <a:lnTo>
                        <a:pt x="1075" y="1510"/>
                      </a:lnTo>
                      <a:lnTo>
                        <a:pt x="1073" y="1505"/>
                      </a:lnTo>
                      <a:lnTo>
                        <a:pt x="1070" y="1501"/>
                      </a:lnTo>
                      <a:lnTo>
                        <a:pt x="1050" y="1495"/>
                      </a:lnTo>
                      <a:lnTo>
                        <a:pt x="1032" y="1484"/>
                      </a:lnTo>
                      <a:lnTo>
                        <a:pt x="1015" y="1467"/>
                      </a:lnTo>
                      <a:lnTo>
                        <a:pt x="985" y="1455"/>
                      </a:lnTo>
                      <a:lnTo>
                        <a:pt x="910" y="1437"/>
                      </a:lnTo>
                      <a:lnTo>
                        <a:pt x="897" y="1435"/>
                      </a:lnTo>
                      <a:lnTo>
                        <a:pt x="886" y="1431"/>
                      </a:lnTo>
                      <a:lnTo>
                        <a:pt x="880" y="1425"/>
                      </a:lnTo>
                      <a:lnTo>
                        <a:pt x="876" y="1416"/>
                      </a:lnTo>
                      <a:lnTo>
                        <a:pt x="892" y="1419"/>
                      </a:lnTo>
                      <a:lnTo>
                        <a:pt x="880" y="1404"/>
                      </a:lnTo>
                      <a:lnTo>
                        <a:pt x="874" y="1388"/>
                      </a:lnTo>
                      <a:lnTo>
                        <a:pt x="874" y="1370"/>
                      </a:lnTo>
                      <a:lnTo>
                        <a:pt x="880" y="1378"/>
                      </a:lnTo>
                      <a:lnTo>
                        <a:pt x="894" y="1381"/>
                      </a:lnTo>
                      <a:lnTo>
                        <a:pt x="912" y="1382"/>
                      </a:lnTo>
                      <a:lnTo>
                        <a:pt x="933" y="1381"/>
                      </a:lnTo>
                      <a:lnTo>
                        <a:pt x="958" y="1376"/>
                      </a:lnTo>
                      <a:lnTo>
                        <a:pt x="985" y="1373"/>
                      </a:lnTo>
                      <a:lnTo>
                        <a:pt x="1012" y="1369"/>
                      </a:lnTo>
                      <a:lnTo>
                        <a:pt x="1040" y="1363"/>
                      </a:lnTo>
                      <a:lnTo>
                        <a:pt x="1041" y="1352"/>
                      </a:lnTo>
                      <a:lnTo>
                        <a:pt x="1037" y="1350"/>
                      </a:lnTo>
                      <a:lnTo>
                        <a:pt x="1032" y="1347"/>
                      </a:lnTo>
                      <a:lnTo>
                        <a:pt x="1029" y="1343"/>
                      </a:lnTo>
                      <a:lnTo>
                        <a:pt x="1028" y="1338"/>
                      </a:lnTo>
                      <a:lnTo>
                        <a:pt x="1028" y="1332"/>
                      </a:lnTo>
                      <a:lnTo>
                        <a:pt x="1041" y="1334"/>
                      </a:lnTo>
                      <a:lnTo>
                        <a:pt x="1050" y="1332"/>
                      </a:lnTo>
                      <a:lnTo>
                        <a:pt x="1055" y="1328"/>
                      </a:lnTo>
                      <a:lnTo>
                        <a:pt x="1059" y="1323"/>
                      </a:lnTo>
                      <a:lnTo>
                        <a:pt x="1062" y="1317"/>
                      </a:lnTo>
                      <a:lnTo>
                        <a:pt x="1067" y="1323"/>
                      </a:lnTo>
                      <a:lnTo>
                        <a:pt x="1069" y="1334"/>
                      </a:lnTo>
                      <a:lnTo>
                        <a:pt x="1066" y="1352"/>
                      </a:lnTo>
                      <a:lnTo>
                        <a:pt x="1260" y="1303"/>
                      </a:lnTo>
                      <a:lnTo>
                        <a:pt x="1263" y="1271"/>
                      </a:lnTo>
                      <a:lnTo>
                        <a:pt x="1272" y="1268"/>
                      </a:lnTo>
                      <a:lnTo>
                        <a:pt x="1281" y="1267"/>
                      </a:lnTo>
                      <a:lnTo>
                        <a:pt x="1283" y="1226"/>
                      </a:lnTo>
                      <a:lnTo>
                        <a:pt x="1256" y="1215"/>
                      </a:lnTo>
                      <a:lnTo>
                        <a:pt x="1234" y="1202"/>
                      </a:lnTo>
                      <a:lnTo>
                        <a:pt x="1218" y="1186"/>
                      </a:lnTo>
                      <a:lnTo>
                        <a:pt x="1205" y="1170"/>
                      </a:lnTo>
                      <a:lnTo>
                        <a:pt x="1137" y="1150"/>
                      </a:lnTo>
                      <a:lnTo>
                        <a:pt x="1119" y="1151"/>
                      </a:lnTo>
                      <a:lnTo>
                        <a:pt x="1107" y="1148"/>
                      </a:lnTo>
                      <a:lnTo>
                        <a:pt x="1096" y="1139"/>
                      </a:lnTo>
                      <a:lnTo>
                        <a:pt x="1090" y="1127"/>
                      </a:lnTo>
                      <a:lnTo>
                        <a:pt x="1093" y="1130"/>
                      </a:lnTo>
                      <a:lnTo>
                        <a:pt x="1097" y="1130"/>
                      </a:lnTo>
                      <a:lnTo>
                        <a:pt x="1100" y="1132"/>
                      </a:lnTo>
                      <a:lnTo>
                        <a:pt x="1105" y="1133"/>
                      </a:lnTo>
                      <a:lnTo>
                        <a:pt x="1110" y="1132"/>
                      </a:lnTo>
                      <a:lnTo>
                        <a:pt x="1099" y="1118"/>
                      </a:lnTo>
                      <a:lnTo>
                        <a:pt x="1094" y="1104"/>
                      </a:lnTo>
                      <a:lnTo>
                        <a:pt x="1097" y="1091"/>
                      </a:lnTo>
                      <a:lnTo>
                        <a:pt x="1105" y="1079"/>
                      </a:lnTo>
                      <a:lnTo>
                        <a:pt x="1114" y="1071"/>
                      </a:lnTo>
                      <a:lnTo>
                        <a:pt x="1116" y="1082"/>
                      </a:lnTo>
                      <a:lnTo>
                        <a:pt x="1123" y="1088"/>
                      </a:lnTo>
                      <a:lnTo>
                        <a:pt x="1138" y="1091"/>
                      </a:lnTo>
                      <a:lnTo>
                        <a:pt x="1157" y="1091"/>
                      </a:lnTo>
                      <a:lnTo>
                        <a:pt x="1178" y="1088"/>
                      </a:lnTo>
                      <a:lnTo>
                        <a:pt x="1204" y="1083"/>
                      </a:lnTo>
                      <a:lnTo>
                        <a:pt x="1231" y="1079"/>
                      </a:lnTo>
                      <a:lnTo>
                        <a:pt x="1260" y="1072"/>
                      </a:lnTo>
                      <a:lnTo>
                        <a:pt x="1260" y="1066"/>
                      </a:lnTo>
                      <a:lnTo>
                        <a:pt x="1259" y="1060"/>
                      </a:lnTo>
                      <a:lnTo>
                        <a:pt x="1254" y="1059"/>
                      </a:lnTo>
                      <a:lnTo>
                        <a:pt x="1249" y="1056"/>
                      </a:lnTo>
                      <a:lnTo>
                        <a:pt x="1246" y="1051"/>
                      </a:lnTo>
                      <a:lnTo>
                        <a:pt x="1246" y="1048"/>
                      </a:lnTo>
                      <a:lnTo>
                        <a:pt x="1246" y="1044"/>
                      </a:lnTo>
                      <a:lnTo>
                        <a:pt x="1249" y="1038"/>
                      </a:lnTo>
                      <a:lnTo>
                        <a:pt x="1265" y="1034"/>
                      </a:lnTo>
                      <a:lnTo>
                        <a:pt x="1275" y="1030"/>
                      </a:lnTo>
                      <a:lnTo>
                        <a:pt x="1281" y="1022"/>
                      </a:lnTo>
                      <a:lnTo>
                        <a:pt x="1284" y="1028"/>
                      </a:lnTo>
                      <a:lnTo>
                        <a:pt x="1289" y="1034"/>
                      </a:lnTo>
                      <a:lnTo>
                        <a:pt x="1307" y="1027"/>
                      </a:lnTo>
                      <a:lnTo>
                        <a:pt x="1319" y="1016"/>
                      </a:lnTo>
                      <a:lnTo>
                        <a:pt x="1328" y="1004"/>
                      </a:lnTo>
                      <a:lnTo>
                        <a:pt x="1333" y="1015"/>
                      </a:lnTo>
                      <a:lnTo>
                        <a:pt x="1335" y="1025"/>
                      </a:lnTo>
                      <a:lnTo>
                        <a:pt x="1333" y="1038"/>
                      </a:lnTo>
                      <a:lnTo>
                        <a:pt x="1426" y="1001"/>
                      </a:lnTo>
                      <a:lnTo>
                        <a:pt x="1512" y="960"/>
                      </a:lnTo>
                      <a:lnTo>
                        <a:pt x="1593" y="914"/>
                      </a:lnTo>
                      <a:lnTo>
                        <a:pt x="1667" y="866"/>
                      </a:lnTo>
                      <a:lnTo>
                        <a:pt x="1737" y="814"/>
                      </a:lnTo>
                      <a:lnTo>
                        <a:pt x="1801" y="760"/>
                      </a:lnTo>
                      <a:lnTo>
                        <a:pt x="1859" y="702"/>
                      </a:lnTo>
                      <a:lnTo>
                        <a:pt x="1860" y="673"/>
                      </a:lnTo>
                      <a:lnTo>
                        <a:pt x="1864" y="646"/>
                      </a:lnTo>
                      <a:lnTo>
                        <a:pt x="1873" y="620"/>
                      </a:lnTo>
                      <a:lnTo>
                        <a:pt x="1874" y="608"/>
                      </a:lnTo>
                      <a:lnTo>
                        <a:pt x="1874" y="597"/>
                      </a:lnTo>
                      <a:lnTo>
                        <a:pt x="1876" y="589"/>
                      </a:lnTo>
                      <a:lnTo>
                        <a:pt x="1877" y="585"/>
                      </a:lnTo>
                      <a:lnTo>
                        <a:pt x="1879" y="582"/>
                      </a:lnTo>
                      <a:lnTo>
                        <a:pt x="1879" y="579"/>
                      </a:lnTo>
                      <a:lnTo>
                        <a:pt x="1880" y="579"/>
                      </a:lnTo>
                      <a:lnTo>
                        <a:pt x="1882" y="580"/>
                      </a:lnTo>
                      <a:lnTo>
                        <a:pt x="1883" y="583"/>
                      </a:lnTo>
                      <a:lnTo>
                        <a:pt x="1883" y="586"/>
                      </a:lnTo>
                      <a:lnTo>
                        <a:pt x="1885" y="589"/>
                      </a:lnTo>
                      <a:lnTo>
                        <a:pt x="1886" y="594"/>
                      </a:lnTo>
                      <a:lnTo>
                        <a:pt x="1888" y="599"/>
                      </a:lnTo>
                      <a:lnTo>
                        <a:pt x="1888" y="603"/>
                      </a:lnTo>
                      <a:lnTo>
                        <a:pt x="1889" y="608"/>
                      </a:lnTo>
                      <a:lnTo>
                        <a:pt x="1891" y="612"/>
                      </a:lnTo>
                      <a:lnTo>
                        <a:pt x="1898" y="586"/>
                      </a:lnTo>
                      <a:lnTo>
                        <a:pt x="1905" y="570"/>
                      </a:lnTo>
                      <a:lnTo>
                        <a:pt x="1912" y="564"/>
                      </a:lnTo>
                      <a:lnTo>
                        <a:pt x="1918" y="568"/>
                      </a:lnTo>
                      <a:lnTo>
                        <a:pt x="1926" y="583"/>
                      </a:lnTo>
                      <a:lnTo>
                        <a:pt x="1924" y="614"/>
                      </a:lnTo>
                      <a:lnTo>
                        <a:pt x="1924" y="641"/>
                      </a:lnTo>
                      <a:lnTo>
                        <a:pt x="1923" y="659"/>
                      </a:lnTo>
                      <a:lnTo>
                        <a:pt x="1924" y="671"/>
                      </a:lnTo>
                      <a:lnTo>
                        <a:pt x="3225" y="181"/>
                      </a:lnTo>
                      <a:lnTo>
                        <a:pt x="3233" y="161"/>
                      </a:lnTo>
                      <a:lnTo>
                        <a:pt x="3239" y="141"/>
                      </a:lnTo>
                      <a:lnTo>
                        <a:pt x="3238" y="111"/>
                      </a:lnTo>
                      <a:lnTo>
                        <a:pt x="3230" y="79"/>
                      </a:lnTo>
                      <a:lnTo>
                        <a:pt x="3227" y="59"/>
                      </a:lnTo>
                      <a:lnTo>
                        <a:pt x="3230" y="43"/>
                      </a:lnTo>
                      <a:lnTo>
                        <a:pt x="3236" y="30"/>
                      </a:lnTo>
                      <a:lnTo>
                        <a:pt x="3244" y="21"/>
                      </a:lnTo>
                      <a:lnTo>
                        <a:pt x="3253" y="18"/>
                      </a:lnTo>
                      <a:lnTo>
                        <a:pt x="3262" y="20"/>
                      </a:lnTo>
                      <a:lnTo>
                        <a:pt x="3270" y="26"/>
                      </a:lnTo>
                      <a:lnTo>
                        <a:pt x="3276" y="38"/>
                      </a:lnTo>
                      <a:lnTo>
                        <a:pt x="3277" y="56"/>
                      </a:lnTo>
                      <a:lnTo>
                        <a:pt x="3286" y="67"/>
                      </a:lnTo>
                      <a:lnTo>
                        <a:pt x="3289" y="21"/>
                      </a:lnTo>
                      <a:lnTo>
                        <a:pt x="3292" y="8"/>
                      </a:lnTo>
                      <a:lnTo>
                        <a:pt x="3298" y="0"/>
                      </a:lnTo>
                      <a:lnTo>
                        <a:pt x="330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" name="文本框 13"/>
                <p:cNvSpPr txBox="1"/>
                <p:nvPr/>
              </p:nvSpPr>
              <p:spPr>
                <a:xfrm>
                  <a:off x="10638006" y="6074296"/>
                  <a:ext cx="490450" cy="83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040" h="93364">
                      <a:moveTo>
                        <a:pt x="253079" y="53988"/>
                      </a:moveTo>
                      <a:lnTo>
                        <a:pt x="286264" y="53988"/>
                      </a:lnTo>
                      <a:lnTo>
                        <a:pt x="286264" y="61417"/>
                      </a:lnTo>
                      <a:lnTo>
                        <a:pt x="253079" y="61417"/>
                      </a:lnTo>
                      <a:close/>
                      <a:moveTo>
                        <a:pt x="161458" y="24889"/>
                      </a:moveTo>
                      <a:lnTo>
                        <a:pt x="135207" y="61912"/>
                      </a:lnTo>
                      <a:lnTo>
                        <a:pt x="161458" y="61912"/>
                      </a:lnTo>
                      <a:close/>
                      <a:moveTo>
                        <a:pt x="520674" y="8668"/>
                      </a:moveTo>
                      <a:cubicBezTo>
                        <a:pt x="515474" y="8668"/>
                        <a:pt x="511057" y="10484"/>
                        <a:pt x="507425" y="14116"/>
                      </a:cubicBezTo>
                      <a:cubicBezTo>
                        <a:pt x="503793" y="17748"/>
                        <a:pt x="501977" y="22165"/>
                        <a:pt x="501977" y="27365"/>
                      </a:cubicBezTo>
                      <a:cubicBezTo>
                        <a:pt x="501977" y="32566"/>
                        <a:pt x="503793" y="36982"/>
                        <a:pt x="507425" y="40615"/>
                      </a:cubicBezTo>
                      <a:cubicBezTo>
                        <a:pt x="511057" y="44247"/>
                        <a:pt x="515474" y="46063"/>
                        <a:pt x="520674" y="46063"/>
                      </a:cubicBezTo>
                      <a:cubicBezTo>
                        <a:pt x="525875" y="46063"/>
                        <a:pt x="530292" y="44226"/>
                        <a:pt x="533924" y="40553"/>
                      </a:cubicBezTo>
                      <a:cubicBezTo>
                        <a:pt x="537556" y="36879"/>
                        <a:pt x="539372" y="32483"/>
                        <a:pt x="539372" y="27365"/>
                      </a:cubicBezTo>
                      <a:cubicBezTo>
                        <a:pt x="539372" y="22247"/>
                        <a:pt x="537556" y="17851"/>
                        <a:pt x="533924" y="14178"/>
                      </a:cubicBezTo>
                      <a:cubicBezTo>
                        <a:pt x="530292" y="10504"/>
                        <a:pt x="525875" y="8668"/>
                        <a:pt x="520674" y="8668"/>
                      </a:cubicBezTo>
                      <a:close/>
                      <a:moveTo>
                        <a:pt x="215875" y="8668"/>
                      </a:moveTo>
                      <a:cubicBezTo>
                        <a:pt x="210674" y="8668"/>
                        <a:pt x="206257" y="10484"/>
                        <a:pt x="202625" y="14116"/>
                      </a:cubicBezTo>
                      <a:cubicBezTo>
                        <a:pt x="198993" y="17748"/>
                        <a:pt x="197177" y="22165"/>
                        <a:pt x="197177" y="27365"/>
                      </a:cubicBezTo>
                      <a:cubicBezTo>
                        <a:pt x="197177" y="32566"/>
                        <a:pt x="198993" y="36982"/>
                        <a:pt x="202625" y="40615"/>
                      </a:cubicBezTo>
                      <a:cubicBezTo>
                        <a:pt x="206257" y="44247"/>
                        <a:pt x="210674" y="46063"/>
                        <a:pt x="215875" y="46063"/>
                      </a:cubicBezTo>
                      <a:cubicBezTo>
                        <a:pt x="221075" y="46063"/>
                        <a:pt x="225492" y="44226"/>
                        <a:pt x="229124" y="40553"/>
                      </a:cubicBezTo>
                      <a:cubicBezTo>
                        <a:pt x="232756" y="36879"/>
                        <a:pt x="234572" y="32483"/>
                        <a:pt x="234572" y="27365"/>
                      </a:cubicBezTo>
                      <a:cubicBezTo>
                        <a:pt x="234572" y="22247"/>
                        <a:pt x="232756" y="17851"/>
                        <a:pt x="229124" y="14178"/>
                      </a:cubicBezTo>
                      <a:cubicBezTo>
                        <a:pt x="225492" y="10504"/>
                        <a:pt x="221075" y="8668"/>
                        <a:pt x="215875" y="8668"/>
                      </a:cubicBezTo>
                      <a:close/>
                      <a:moveTo>
                        <a:pt x="82524" y="8668"/>
                      </a:moveTo>
                      <a:cubicBezTo>
                        <a:pt x="77324" y="8668"/>
                        <a:pt x="72907" y="10484"/>
                        <a:pt x="69275" y="14116"/>
                      </a:cubicBezTo>
                      <a:cubicBezTo>
                        <a:pt x="65643" y="17748"/>
                        <a:pt x="63827" y="22165"/>
                        <a:pt x="63827" y="27365"/>
                      </a:cubicBezTo>
                      <a:cubicBezTo>
                        <a:pt x="63827" y="32566"/>
                        <a:pt x="65643" y="36982"/>
                        <a:pt x="69275" y="40615"/>
                      </a:cubicBezTo>
                      <a:cubicBezTo>
                        <a:pt x="72907" y="44247"/>
                        <a:pt x="77324" y="46063"/>
                        <a:pt x="82524" y="46063"/>
                      </a:cubicBezTo>
                      <a:cubicBezTo>
                        <a:pt x="87725" y="46063"/>
                        <a:pt x="92142" y="44226"/>
                        <a:pt x="95774" y="40553"/>
                      </a:cubicBezTo>
                      <a:cubicBezTo>
                        <a:pt x="99406" y="36879"/>
                        <a:pt x="101222" y="32483"/>
                        <a:pt x="101222" y="27365"/>
                      </a:cubicBezTo>
                      <a:cubicBezTo>
                        <a:pt x="101222" y="22247"/>
                        <a:pt x="99406" y="17851"/>
                        <a:pt x="95774" y="14178"/>
                      </a:cubicBezTo>
                      <a:cubicBezTo>
                        <a:pt x="92142" y="10504"/>
                        <a:pt x="87725" y="8668"/>
                        <a:pt x="82524" y="8668"/>
                      </a:cubicBezTo>
                      <a:close/>
                      <a:moveTo>
                        <a:pt x="387944" y="8420"/>
                      </a:moveTo>
                      <a:cubicBezTo>
                        <a:pt x="381092" y="8420"/>
                        <a:pt x="375767" y="11722"/>
                        <a:pt x="371970" y="18326"/>
                      </a:cubicBezTo>
                      <a:cubicBezTo>
                        <a:pt x="368173" y="24930"/>
                        <a:pt x="366274" y="34465"/>
                        <a:pt x="366274" y="46930"/>
                      </a:cubicBezTo>
                      <a:cubicBezTo>
                        <a:pt x="366274" y="72520"/>
                        <a:pt x="373497" y="85315"/>
                        <a:pt x="387944" y="85315"/>
                      </a:cubicBezTo>
                      <a:cubicBezTo>
                        <a:pt x="394960" y="85315"/>
                        <a:pt x="400429" y="81951"/>
                        <a:pt x="404350" y="75224"/>
                      </a:cubicBezTo>
                      <a:cubicBezTo>
                        <a:pt x="408272" y="68496"/>
                        <a:pt x="410232" y="59064"/>
                        <a:pt x="410232" y="46930"/>
                      </a:cubicBezTo>
                      <a:cubicBezTo>
                        <a:pt x="410232" y="34465"/>
                        <a:pt x="408210" y="24930"/>
                        <a:pt x="404165" y="18326"/>
                      </a:cubicBezTo>
                      <a:cubicBezTo>
                        <a:pt x="400120" y="11722"/>
                        <a:pt x="394713" y="8420"/>
                        <a:pt x="387944" y="8420"/>
                      </a:cubicBezTo>
                      <a:close/>
                      <a:moveTo>
                        <a:pt x="443474" y="2229"/>
                      </a:moveTo>
                      <a:lnTo>
                        <a:pt x="460934" y="2229"/>
                      </a:lnTo>
                      <a:lnTo>
                        <a:pt x="460934" y="91135"/>
                      </a:lnTo>
                      <a:lnTo>
                        <a:pt x="452142" y="91135"/>
                      </a:lnTo>
                      <a:lnTo>
                        <a:pt x="452142" y="10897"/>
                      </a:lnTo>
                      <a:lnTo>
                        <a:pt x="438150" y="10897"/>
                      </a:lnTo>
                      <a:close/>
                      <a:moveTo>
                        <a:pt x="5324" y="2229"/>
                      </a:moveTo>
                      <a:lnTo>
                        <a:pt x="22784" y="2229"/>
                      </a:lnTo>
                      <a:lnTo>
                        <a:pt x="22784" y="91135"/>
                      </a:lnTo>
                      <a:lnTo>
                        <a:pt x="13992" y="91135"/>
                      </a:lnTo>
                      <a:lnTo>
                        <a:pt x="13992" y="10897"/>
                      </a:lnTo>
                      <a:lnTo>
                        <a:pt x="0" y="10897"/>
                      </a:lnTo>
                      <a:close/>
                      <a:moveTo>
                        <a:pt x="521046" y="0"/>
                      </a:moveTo>
                      <a:cubicBezTo>
                        <a:pt x="528888" y="0"/>
                        <a:pt x="535348" y="2662"/>
                        <a:pt x="540425" y="7987"/>
                      </a:cubicBezTo>
                      <a:cubicBezTo>
                        <a:pt x="545501" y="13311"/>
                        <a:pt x="548040" y="19688"/>
                        <a:pt x="548040" y="27118"/>
                      </a:cubicBezTo>
                      <a:cubicBezTo>
                        <a:pt x="548040" y="31245"/>
                        <a:pt x="547194" y="35393"/>
                        <a:pt x="545501" y="39562"/>
                      </a:cubicBezTo>
                      <a:cubicBezTo>
                        <a:pt x="543809" y="43731"/>
                        <a:pt x="541312" y="48250"/>
                        <a:pt x="538010" y="53121"/>
                      </a:cubicBezTo>
                      <a:lnTo>
                        <a:pt x="511016" y="93364"/>
                      </a:lnTo>
                      <a:lnTo>
                        <a:pt x="503710" y="88659"/>
                      </a:lnTo>
                      <a:lnTo>
                        <a:pt x="527733" y="52254"/>
                      </a:lnTo>
                      <a:cubicBezTo>
                        <a:pt x="524596" y="53327"/>
                        <a:pt x="521500" y="53864"/>
                        <a:pt x="518446" y="53864"/>
                      </a:cubicBezTo>
                      <a:cubicBezTo>
                        <a:pt x="511346" y="53864"/>
                        <a:pt x="505382" y="51305"/>
                        <a:pt x="500553" y="46187"/>
                      </a:cubicBezTo>
                      <a:cubicBezTo>
                        <a:pt x="495724" y="41069"/>
                        <a:pt x="493309" y="34795"/>
                        <a:pt x="493309" y="27365"/>
                      </a:cubicBezTo>
                      <a:cubicBezTo>
                        <a:pt x="493309" y="19523"/>
                        <a:pt x="495992" y="13002"/>
                        <a:pt x="501358" y="7801"/>
                      </a:cubicBezTo>
                      <a:cubicBezTo>
                        <a:pt x="506723" y="2600"/>
                        <a:pt x="513286" y="0"/>
                        <a:pt x="521046" y="0"/>
                      </a:cubicBezTo>
                      <a:close/>
                      <a:moveTo>
                        <a:pt x="387696" y="0"/>
                      </a:moveTo>
                      <a:cubicBezTo>
                        <a:pt x="397107" y="0"/>
                        <a:pt x="404598" y="4024"/>
                        <a:pt x="410170" y="12073"/>
                      </a:cubicBezTo>
                      <a:cubicBezTo>
                        <a:pt x="415742" y="20121"/>
                        <a:pt x="418528" y="31658"/>
                        <a:pt x="418528" y="46682"/>
                      </a:cubicBezTo>
                      <a:cubicBezTo>
                        <a:pt x="418528" y="61706"/>
                        <a:pt x="415722" y="73242"/>
                        <a:pt x="410108" y="81291"/>
                      </a:cubicBezTo>
                      <a:cubicBezTo>
                        <a:pt x="404495" y="89340"/>
                        <a:pt x="397024" y="93364"/>
                        <a:pt x="387696" y="93364"/>
                      </a:cubicBezTo>
                      <a:cubicBezTo>
                        <a:pt x="378120" y="93364"/>
                        <a:pt x="370753" y="89422"/>
                        <a:pt x="365593" y="81539"/>
                      </a:cubicBezTo>
                      <a:cubicBezTo>
                        <a:pt x="360434" y="73655"/>
                        <a:pt x="357854" y="62036"/>
                        <a:pt x="357854" y="46682"/>
                      </a:cubicBezTo>
                      <a:cubicBezTo>
                        <a:pt x="357854" y="31328"/>
                        <a:pt x="360434" y="19709"/>
                        <a:pt x="365593" y="11825"/>
                      </a:cubicBezTo>
                      <a:cubicBezTo>
                        <a:pt x="370753" y="3942"/>
                        <a:pt x="378120" y="0"/>
                        <a:pt x="387696" y="0"/>
                      </a:cubicBezTo>
                      <a:close/>
                      <a:moveTo>
                        <a:pt x="322631" y="0"/>
                      </a:moveTo>
                      <a:cubicBezTo>
                        <a:pt x="330473" y="0"/>
                        <a:pt x="337015" y="2580"/>
                        <a:pt x="342257" y="7739"/>
                      </a:cubicBezTo>
                      <a:cubicBezTo>
                        <a:pt x="347499" y="12898"/>
                        <a:pt x="350120" y="19193"/>
                        <a:pt x="350120" y="26622"/>
                      </a:cubicBezTo>
                      <a:cubicBezTo>
                        <a:pt x="350120" y="32153"/>
                        <a:pt x="348655" y="37271"/>
                        <a:pt x="345724" y="41977"/>
                      </a:cubicBezTo>
                      <a:cubicBezTo>
                        <a:pt x="342794" y="46682"/>
                        <a:pt x="338356" y="52254"/>
                        <a:pt x="332413" y="58693"/>
                      </a:cubicBezTo>
                      <a:lnTo>
                        <a:pt x="310248" y="82591"/>
                      </a:lnTo>
                      <a:lnTo>
                        <a:pt x="351358" y="82591"/>
                      </a:lnTo>
                      <a:lnTo>
                        <a:pt x="351358" y="91135"/>
                      </a:lnTo>
                      <a:lnTo>
                        <a:pt x="290931" y="91135"/>
                      </a:lnTo>
                      <a:lnTo>
                        <a:pt x="324860" y="54483"/>
                      </a:lnTo>
                      <a:cubicBezTo>
                        <a:pt x="330803" y="48044"/>
                        <a:pt x="335054" y="42967"/>
                        <a:pt x="337614" y="39252"/>
                      </a:cubicBezTo>
                      <a:cubicBezTo>
                        <a:pt x="340173" y="35538"/>
                        <a:pt x="341452" y="31369"/>
                        <a:pt x="341452" y="26746"/>
                      </a:cubicBezTo>
                      <a:cubicBezTo>
                        <a:pt x="341452" y="21793"/>
                        <a:pt x="339574" y="17501"/>
                        <a:pt x="335818" y="13868"/>
                      </a:cubicBezTo>
                      <a:cubicBezTo>
                        <a:pt x="332062" y="10236"/>
                        <a:pt x="327501" y="8420"/>
                        <a:pt x="322135" y="8420"/>
                      </a:cubicBezTo>
                      <a:cubicBezTo>
                        <a:pt x="316357" y="8420"/>
                        <a:pt x="311631" y="10298"/>
                        <a:pt x="307957" y="14054"/>
                      </a:cubicBezTo>
                      <a:cubicBezTo>
                        <a:pt x="304284" y="17810"/>
                        <a:pt x="302158" y="23155"/>
                        <a:pt x="301580" y="30089"/>
                      </a:cubicBezTo>
                      <a:lnTo>
                        <a:pt x="293037" y="30089"/>
                      </a:lnTo>
                      <a:cubicBezTo>
                        <a:pt x="293449" y="21009"/>
                        <a:pt x="296462" y="13724"/>
                        <a:pt x="302076" y="8234"/>
                      </a:cubicBezTo>
                      <a:cubicBezTo>
                        <a:pt x="307689" y="2745"/>
                        <a:pt x="314541" y="0"/>
                        <a:pt x="322631" y="0"/>
                      </a:cubicBezTo>
                      <a:close/>
                      <a:moveTo>
                        <a:pt x="216246" y="0"/>
                      </a:moveTo>
                      <a:cubicBezTo>
                        <a:pt x="224088" y="0"/>
                        <a:pt x="230548" y="2662"/>
                        <a:pt x="235625" y="7987"/>
                      </a:cubicBezTo>
                      <a:cubicBezTo>
                        <a:pt x="240701" y="13311"/>
                        <a:pt x="243240" y="19688"/>
                        <a:pt x="243240" y="27118"/>
                      </a:cubicBezTo>
                      <a:cubicBezTo>
                        <a:pt x="243240" y="31245"/>
                        <a:pt x="242394" y="35393"/>
                        <a:pt x="240701" y="39562"/>
                      </a:cubicBezTo>
                      <a:cubicBezTo>
                        <a:pt x="239009" y="43731"/>
                        <a:pt x="236512" y="48250"/>
                        <a:pt x="233210" y="53121"/>
                      </a:cubicBezTo>
                      <a:lnTo>
                        <a:pt x="206216" y="93364"/>
                      </a:lnTo>
                      <a:lnTo>
                        <a:pt x="198910" y="88659"/>
                      </a:lnTo>
                      <a:lnTo>
                        <a:pt x="222933" y="52254"/>
                      </a:lnTo>
                      <a:cubicBezTo>
                        <a:pt x="219796" y="53327"/>
                        <a:pt x="216700" y="53864"/>
                        <a:pt x="213646" y="53864"/>
                      </a:cubicBezTo>
                      <a:cubicBezTo>
                        <a:pt x="206546" y="53864"/>
                        <a:pt x="200582" y="51305"/>
                        <a:pt x="195753" y="46187"/>
                      </a:cubicBezTo>
                      <a:cubicBezTo>
                        <a:pt x="190924" y="41069"/>
                        <a:pt x="188509" y="34795"/>
                        <a:pt x="188509" y="27365"/>
                      </a:cubicBezTo>
                      <a:cubicBezTo>
                        <a:pt x="188509" y="19523"/>
                        <a:pt x="191192" y="13002"/>
                        <a:pt x="196558" y="7801"/>
                      </a:cubicBezTo>
                      <a:cubicBezTo>
                        <a:pt x="201924" y="2600"/>
                        <a:pt x="208486" y="0"/>
                        <a:pt x="216246" y="0"/>
                      </a:cubicBezTo>
                      <a:close/>
                      <a:moveTo>
                        <a:pt x="168516" y="0"/>
                      </a:moveTo>
                      <a:lnTo>
                        <a:pt x="170250" y="0"/>
                      </a:lnTo>
                      <a:lnTo>
                        <a:pt x="170250" y="61912"/>
                      </a:lnTo>
                      <a:lnTo>
                        <a:pt x="181023" y="61912"/>
                      </a:lnTo>
                      <a:lnTo>
                        <a:pt x="181023" y="70456"/>
                      </a:lnTo>
                      <a:lnTo>
                        <a:pt x="170250" y="70456"/>
                      </a:lnTo>
                      <a:lnTo>
                        <a:pt x="170250" y="91135"/>
                      </a:lnTo>
                      <a:lnTo>
                        <a:pt x="161458" y="91135"/>
                      </a:lnTo>
                      <a:lnTo>
                        <a:pt x="161458" y="70456"/>
                      </a:lnTo>
                      <a:lnTo>
                        <a:pt x="118862" y="70456"/>
                      </a:lnTo>
                      <a:close/>
                      <a:moveTo>
                        <a:pt x="82896" y="0"/>
                      </a:moveTo>
                      <a:cubicBezTo>
                        <a:pt x="90738" y="0"/>
                        <a:pt x="97198" y="2662"/>
                        <a:pt x="102275" y="7987"/>
                      </a:cubicBezTo>
                      <a:cubicBezTo>
                        <a:pt x="107351" y="13311"/>
                        <a:pt x="109890" y="19688"/>
                        <a:pt x="109890" y="27118"/>
                      </a:cubicBezTo>
                      <a:cubicBezTo>
                        <a:pt x="109890" y="31245"/>
                        <a:pt x="109044" y="35393"/>
                        <a:pt x="107351" y="39562"/>
                      </a:cubicBezTo>
                      <a:cubicBezTo>
                        <a:pt x="105659" y="43731"/>
                        <a:pt x="103162" y="48250"/>
                        <a:pt x="99860" y="53121"/>
                      </a:cubicBezTo>
                      <a:lnTo>
                        <a:pt x="72866" y="93364"/>
                      </a:lnTo>
                      <a:lnTo>
                        <a:pt x="65560" y="88659"/>
                      </a:lnTo>
                      <a:lnTo>
                        <a:pt x="89583" y="52254"/>
                      </a:lnTo>
                      <a:cubicBezTo>
                        <a:pt x="86446" y="53327"/>
                        <a:pt x="83350" y="53864"/>
                        <a:pt x="80296" y="53864"/>
                      </a:cubicBezTo>
                      <a:cubicBezTo>
                        <a:pt x="73196" y="53864"/>
                        <a:pt x="67232" y="51305"/>
                        <a:pt x="62403" y="46187"/>
                      </a:cubicBezTo>
                      <a:cubicBezTo>
                        <a:pt x="57574" y="41069"/>
                        <a:pt x="55159" y="34795"/>
                        <a:pt x="55159" y="27365"/>
                      </a:cubicBezTo>
                      <a:cubicBezTo>
                        <a:pt x="55159" y="19523"/>
                        <a:pt x="57842" y="13002"/>
                        <a:pt x="63208" y="7801"/>
                      </a:cubicBezTo>
                      <a:cubicBezTo>
                        <a:pt x="68574" y="2600"/>
                        <a:pt x="75136" y="0"/>
                        <a:pt x="8289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noAutofit/>
                </a:bodyPr>
                <a:lstStyle/>
                <a:p>
                  <a:pPr algn="ctr"/>
                  <a:endParaRPr lang="zh-CN" altLang="en-US" sz="1000" dirty="0"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</p:grpSp>
          <p:sp>
            <p:nvSpPr>
              <p:cNvPr id="5" name="Freeform 6"/>
              <p:cNvSpPr>
                <a:spLocks noEditPoints="1"/>
              </p:cNvSpPr>
              <p:nvPr/>
            </p:nvSpPr>
            <p:spPr bwMode="auto">
              <a:xfrm>
                <a:off x="10485121" y="5621357"/>
                <a:ext cx="767159" cy="375344"/>
              </a:xfrm>
              <a:custGeom>
                <a:avLst/>
                <a:gdLst>
                  <a:gd name="T0" fmla="*/ 1570 w 4145"/>
                  <a:gd name="T1" fmla="*/ 1639 h 2028"/>
                  <a:gd name="T2" fmla="*/ 2148 w 4145"/>
                  <a:gd name="T3" fmla="*/ 1641 h 2028"/>
                  <a:gd name="T4" fmla="*/ 853 w 4145"/>
                  <a:gd name="T5" fmla="*/ 1237 h 2028"/>
                  <a:gd name="T6" fmla="*/ 1041 w 4145"/>
                  <a:gd name="T7" fmla="*/ 1442 h 2028"/>
                  <a:gd name="T8" fmla="*/ 898 w 4145"/>
                  <a:gd name="T9" fmla="*/ 1273 h 2028"/>
                  <a:gd name="T10" fmla="*/ 949 w 4145"/>
                  <a:gd name="T11" fmla="*/ 1423 h 2028"/>
                  <a:gd name="T12" fmla="*/ 1157 w 4145"/>
                  <a:gd name="T13" fmla="*/ 1161 h 2028"/>
                  <a:gd name="T14" fmla="*/ 1195 w 4145"/>
                  <a:gd name="T15" fmla="*/ 1417 h 2028"/>
                  <a:gd name="T16" fmla="*/ 1441 w 4145"/>
                  <a:gd name="T17" fmla="*/ 1138 h 2028"/>
                  <a:gd name="T18" fmla="*/ 1315 w 4145"/>
                  <a:gd name="T19" fmla="*/ 1385 h 2028"/>
                  <a:gd name="T20" fmla="*/ 1414 w 4145"/>
                  <a:gd name="T21" fmla="*/ 1357 h 2028"/>
                  <a:gd name="T22" fmla="*/ 1309 w 4145"/>
                  <a:gd name="T23" fmla="*/ 1121 h 2028"/>
                  <a:gd name="T24" fmla="*/ 1508 w 4145"/>
                  <a:gd name="T25" fmla="*/ 1231 h 2028"/>
                  <a:gd name="T26" fmla="*/ 1607 w 4145"/>
                  <a:gd name="T27" fmla="*/ 1311 h 2028"/>
                  <a:gd name="T28" fmla="*/ 1511 w 4145"/>
                  <a:gd name="T29" fmla="*/ 1071 h 2028"/>
                  <a:gd name="T30" fmla="*/ 1696 w 4145"/>
                  <a:gd name="T31" fmla="*/ 1325 h 2028"/>
                  <a:gd name="T32" fmla="*/ 1785 w 4145"/>
                  <a:gd name="T33" fmla="*/ 1282 h 2028"/>
                  <a:gd name="T34" fmla="*/ 1661 w 4145"/>
                  <a:gd name="T35" fmla="*/ 1036 h 2028"/>
                  <a:gd name="T36" fmla="*/ 1879 w 4145"/>
                  <a:gd name="T37" fmla="*/ 1293 h 2028"/>
                  <a:gd name="T38" fmla="*/ 1967 w 4145"/>
                  <a:gd name="T39" fmla="*/ 1249 h 2028"/>
                  <a:gd name="T40" fmla="*/ 1496 w 4145"/>
                  <a:gd name="T41" fmla="*/ 994 h 2028"/>
                  <a:gd name="T42" fmla="*/ 2510 w 4145"/>
                  <a:gd name="T43" fmla="*/ 1168 h 2028"/>
                  <a:gd name="T44" fmla="*/ 2713 w 4145"/>
                  <a:gd name="T45" fmla="*/ 1098 h 2028"/>
                  <a:gd name="T46" fmla="*/ 2917 w 4145"/>
                  <a:gd name="T47" fmla="*/ 1103 h 2028"/>
                  <a:gd name="T48" fmla="*/ 2084 w 4145"/>
                  <a:gd name="T49" fmla="*/ 1004 h 2028"/>
                  <a:gd name="T50" fmla="*/ 2122 w 4145"/>
                  <a:gd name="T51" fmla="*/ 1252 h 2028"/>
                  <a:gd name="T52" fmla="*/ 2222 w 4145"/>
                  <a:gd name="T53" fmla="*/ 983 h 2028"/>
                  <a:gd name="T54" fmla="*/ 2324 w 4145"/>
                  <a:gd name="T55" fmla="*/ 962 h 2028"/>
                  <a:gd name="T56" fmla="*/ 2399 w 4145"/>
                  <a:gd name="T57" fmla="*/ 977 h 2028"/>
                  <a:gd name="T58" fmla="*/ 3391 w 4145"/>
                  <a:gd name="T59" fmla="*/ 962 h 2028"/>
                  <a:gd name="T60" fmla="*/ 2224 w 4145"/>
                  <a:gd name="T61" fmla="*/ 933 h 2028"/>
                  <a:gd name="T62" fmla="*/ 4030 w 4145"/>
                  <a:gd name="T63" fmla="*/ 858 h 2028"/>
                  <a:gd name="T64" fmla="*/ 2634 w 4145"/>
                  <a:gd name="T65" fmla="*/ 904 h 2028"/>
                  <a:gd name="T66" fmla="*/ 1520 w 4145"/>
                  <a:gd name="T67" fmla="*/ 825 h 2028"/>
                  <a:gd name="T68" fmla="*/ 3505 w 4145"/>
                  <a:gd name="T69" fmla="*/ 858 h 2028"/>
                  <a:gd name="T70" fmla="*/ 2256 w 4145"/>
                  <a:gd name="T71" fmla="*/ 834 h 2028"/>
                  <a:gd name="T72" fmla="*/ 3023 w 4145"/>
                  <a:gd name="T73" fmla="*/ 810 h 2028"/>
                  <a:gd name="T74" fmla="*/ 2852 w 4145"/>
                  <a:gd name="T75" fmla="*/ 749 h 2028"/>
                  <a:gd name="T76" fmla="*/ 1528 w 4145"/>
                  <a:gd name="T77" fmla="*/ 723 h 2028"/>
                  <a:gd name="T78" fmla="*/ 2326 w 4145"/>
                  <a:gd name="T79" fmla="*/ 722 h 2028"/>
                  <a:gd name="T80" fmla="*/ 1868 w 4145"/>
                  <a:gd name="T81" fmla="*/ 623 h 2028"/>
                  <a:gd name="T82" fmla="*/ 1889 w 4145"/>
                  <a:gd name="T83" fmla="*/ 615 h 2028"/>
                  <a:gd name="T84" fmla="*/ 3058 w 4145"/>
                  <a:gd name="T85" fmla="*/ 561 h 2028"/>
                  <a:gd name="T86" fmla="*/ 3742 w 4145"/>
                  <a:gd name="T87" fmla="*/ 532 h 2028"/>
                  <a:gd name="T88" fmla="*/ 3531 w 4145"/>
                  <a:gd name="T89" fmla="*/ 489 h 2028"/>
                  <a:gd name="T90" fmla="*/ 3340 w 4145"/>
                  <a:gd name="T91" fmla="*/ 482 h 2028"/>
                  <a:gd name="T92" fmla="*/ 1579 w 4145"/>
                  <a:gd name="T93" fmla="*/ 480 h 2028"/>
                  <a:gd name="T94" fmla="*/ 1500 w 4145"/>
                  <a:gd name="T95" fmla="*/ 591 h 2028"/>
                  <a:gd name="T96" fmla="*/ 1446 w 4145"/>
                  <a:gd name="T97" fmla="*/ 662 h 2028"/>
                  <a:gd name="T98" fmla="*/ 2751 w 4145"/>
                  <a:gd name="T99" fmla="*/ 448 h 2028"/>
                  <a:gd name="T100" fmla="*/ 2624 w 4145"/>
                  <a:gd name="T101" fmla="*/ 436 h 2028"/>
                  <a:gd name="T102" fmla="*/ 2538 w 4145"/>
                  <a:gd name="T103" fmla="*/ 392 h 2028"/>
                  <a:gd name="T104" fmla="*/ 1702 w 4145"/>
                  <a:gd name="T105" fmla="*/ 576 h 2028"/>
                  <a:gd name="T106" fmla="*/ 1882 w 4145"/>
                  <a:gd name="T107" fmla="*/ 395 h 2028"/>
                  <a:gd name="T108" fmla="*/ 2543 w 4145"/>
                  <a:gd name="T109" fmla="*/ 479 h 2028"/>
                  <a:gd name="T110" fmla="*/ 1824 w 4145"/>
                  <a:gd name="T111" fmla="*/ 532 h 2028"/>
                  <a:gd name="T112" fmla="*/ 1937 w 4145"/>
                  <a:gd name="T113" fmla="*/ 497 h 2028"/>
                  <a:gd name="T114" fmla="*/ 2110 w 4145"/>
                  <a:gd name="T115" fmla="*/ 415 h 2028"/>
                  <a:gd name="T116" fmla="*/ 2292 w 4145"/>
                  <a:gd name="T117" fmla="*/ 296 h 2028"/>
                  <a:gd name="T118" fmla="*/ 2444 w 4145"/>
                  <a:gd name="T119" fmla="*/ 264 h 2028"/>
                  <a:gd name="T120" fmla="*/ 3207 w 4145"/>
                  <a:gd name="T121" fmla="*/ 309 h 2028"/>
                  <a:gd name="T122" fmla="*/ 2753 w 4145"/>
                  <a:gd name="T123" fmla="*/ 81 h 2028"/>
                  <a:gd name="T124" fmla="*/ 2386 w 4145"/>
                  <a:gd name="T125" fmla="*/ 283 h 2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145" h="2028">
                    <a:moveTo>
                      <a:pt x="648" y="1805"/>
                    </a:moveTo>
                    <a:lnTo>
                      <a:pt x="620" y="1812"/>
                    </a:lnTo>
                    <a:lnTo>
                      <a:pt x="597" y="1826"/>
                    </a:lnTo>
                    <a:lnTo>
                      <a:pt x="579" y="1847"/>
                    </a:lnTo>
                    <a:lnTo>
                      <a:pt x="567" y="1873"/>
                    </a:lnTo>
                    <a:lnTo>
                      <a:pt x="562" y="1900"/>
                    </a:lnTo>
                    <a:lnTo>
                      <a:pt x="562" y="2028"/>
                    </a:lnTo>
                    <a:lnTo>
                      <a:pt x="734" y="2028"/>
                    </a:lnTo>
                    <a:lnTo>
                      <a:pt x="734" y="1879"/>
                    </a:lnTo>
                    <a:lnTo>
                      <a:pt x="731" y="1858"/>
                    </a:lnTo>
                    <a:lnTo>
                      <a:pt x="722" y="1838"/>
                    </a:lnTo>
                    <a:lnTo>
                      <a:pt x="708" y="1821"/>
                    </a:lnTo>
                    <a:lnTo>
                      <a:pt x="690" y="1811"/>
                    </a:lnTo>
                    <a:lnTo>
                      <a:pt x="670" y="1805"/>
                    </a:lnTo>
                    <a:lnTo>
                      <a:pt x="648" y="1805"/>
                    </a:lnTo>
                    <a:close/>
                    <a:moveTo>
                      <a:pt x="1032" y="1753"/>
                    </a:moveTo>
                    <a:lnTo>
                      <a:pt x="1006" y="1759"/>
                    </a:lnTo>
                    <a:lnTo>
                      <a:pt x="982" y="1773"/>
                    </a:lnTo>
                    <a:lnTo>
                      <a:pt x="962" y="1789"/>
                    </a:lnTo>
                    <a:lnTo>
                      <a:pt x="947" y="1812"/>
                    </a:lnTo>
                    <a:lnTo>
                      <a:pt x="936" y="1837"/>
                    </a:lnTo>
                    <a:lnTo>
                      <a:pt x="933" y="1864"/>
                    </a:lnTo>
                    <a:lnTo>
                      <a:pt x="933" y="2028"/>
                    </a:lnTo>
                    <a:lnTo>
                      <a:pt x="1132" y="2028"/>
                    </a:lnTo>
                    <a:lnTo>
                      <a:pt x="1132" y="1841"/>
                    </a:lnTo>
                    <a:lnTo>
                      <a:pt x="1128" y="1815"/>
                    </a:lnTo>
                    <a:lnTo>
                      <a:pt x="1119" y="1793"/>
                    </a:lnTo>
                    <a:lnTo>
                      <a:pt x="1102" y="1774"/>
                    </a:lnTo>
                    <a:lnTo>
                      <a:pt x="1082" y="1761"/>
                    </a:lnTo>
                    <a:lnTo>
                      <a:pt x="1058" y="1753"/>
                    </a:lnTo>
                    <a:lnTo>
                      <a:pt x="1032" y="1753"/>
                    </a:lnTo>
                    <a:close/>
                    <a:moveTo>
                      <a:pt x="1570" y="1639"/>
                    </a:moveTo>
                    <a:lnTo>
                      <a:pt x="1538" y="1639"/>
                    </a:lnTo>
                    <a:lnTo>
                      <a:pt x="1506" y="1647"/>
                    </a:lnTo>
                    <a:lnTo>
                      <a:pt x="1478" y="1660"/>
                    </a:lnTo>
                    <a:lnTo>
                      <a:pt x="1452" y="1679"/>
                    </a:lnTo>
                    <a:lnTo>
                      <a:pt x="1430" y="1703"/>
                    </a:lnTo>
                    <a:lnTo>
                      <a:pt x="1415" y="1730"/>
                    </a:lnTo>
                    <a:lnTo>
                      <a:pt x="1405" y="1761"/>
                    </a:lnTo>
                    <a:lnTo>
                      <a:pt x="1400" y="1793"/>
                    </a:lnTo>
                    <a:lnTo>
                      <a:pt x="1400" y="2028"/>
                    </a:lnTo>
                    <a:lnTo>
                      <a:pt x="1677" y="2028"/>
                    </a:lnTo>
                    <a:lnTo>
                      <a:pt x="1677" y="1761"/>
                    </a:lnTo>
                    <a:lnTo>
                      <a:pt x="1672" y="1729"/>
                    </a:lnTo>
                    <a:lnTo>
                      <a:pt x="1663" y="1701"/>
                    </a:lnTo>
                    <a:lnTo>
                      <a:pt x="1646" y="1677"/>
                    </a:lnTo>
                    <a:lnTo>
                      <a:pt x="1625" y="1659"/>
                    </a:lnTo>
                    <a:lnTo>
                      <a:pt x="1599" y="1645"/>
                    </a:lnTo>
                    <a:lnTo>
                      <a:pt x="1570" y="1639"/>
                    </a:lnTo>
                    <a:close/>
                    <a:moveTo>
                      <a:pt x="2090" y="1635"/>
                    </a:moveTo>
                    <a:lnTo>
                      <a:pt x="2055" y="1642"/>
                    </a:lnTo>
                    <a:lnTo>
                      <a:pt x="2023" y="1660"/>
                    </a:lnTo>
                    <a:lnTo>
                      <a:pt x="1997" y="1683"/>
                    </a:lnTo>
                    <a:lnTo>
                      <a:pt x="1976" y="1712"/>
                    </a:lnTo>
                    <a:lnTo>
                      <a:pt x="1964" y="1745"/>
                    </a:lnTo>
                    <a:lnTo>
                      <a:pt x="1959" y="1780"/>
                    </a:lnTo>
                    <a:lnTo>
                      <a:pt x="1959" y="2028"/>
                    </a:lnTo>
                    <a:lnTo>
                      <a:pt x="2221" y="2028"/>
                    </a:lnTo>
                    <a:lnTo>
                      <a:pt x="2221" y="1750"/>
                    </a:lnTo>
                    <a:lnTo>
                      <a:pt x="2218" y="1720"/>
                    </a:lnTo>
                    <a:lnTo>
                      <a:pt x="2207" y="1694"/>
                    </a:lnTo>
                    <a:lnTo>
                      <a:pt x="2192" y="1671"/>
                    </a:lnTo>
                    <a:lnTo>
                      <a:pt x="2172" y="1653"/>
                    </a:lnTo>
                    <a:lnTo>
                      <a:pt x="2148" y="1641"/>
                    </a:lnTo>
                    <a:lnTo>
                      <a:pt x="2120" y="1635"/>
                    </a:lnTo>
                    <a:lnTo>
                      <a:pt x="2090" y="1635"/>
                    </a:lnTo>
                    <a:close/>
                    <a:moveTo>
                      <a:pt x="2618" y="1581"/>
                    </a:moveTo>
                    <a:lnTo>
                      <a:pt x="2584" y="1581"/>
                    </a:lnTo>
                    <a:lnTo>
                      <a:pt x="2551" y="1589"/>
                    </a:lnTo>
                    <a:lnTo>
                      <a:pt x="2520" y="1603"/>
                    </a:lnTo>
                    <a:lnTo>
                      <a:pt x="2494" y="1624"/>
                    </a:lnTo>
                    <a:lnTo>
                      <a:pt x="2472" y="1648"/>
                    </a:lnTo>
                    <a:lnTo>
                      <a:pt x="2453" y="1677"/>
                    </a:lnTo>
                    <a:lnTo>
                      <a:pt x="2443" y="1709"/>
                    </a:lnTo>
                    <a:lnTo>
                      <a:pt x="2440" y="1742"/>
                    </a:lnTo>
                    <a:lnTo>
                      <a:pt x="2440" y="2028"/>
                    </a:lnTo>
                    <a:lnTo>
                      <a:pt x="2730" y="2028"/>
                    </a:lnTo>
                    <a:lnTo>
                      <a:pt x="2730" y="1709"/>
                    </a:lnTo>
                    <a:lnTo>
                      <a:pt x="2725" y="1676"/>
                    </a:lnTo>
                    <a:lnTo>
                      <a:pt x="2715" y="1647"/>
                    </a:lnTo>
                    <a:lnTo>
                      <a:pt x="2698" y="1622"/>
                    </a:lnTo>
                    <a:lnTo>
                      <a:pt x="2675" y="1603"/>
                    </a:lnTo>
                    <a:lnTo>
                      <a:pt x="2648" y="1587"/>
                    </a:lnTo>
                    <a:lnTo>
                      <a:pt x="2618" y="1581"/>
                    </a:lnTo>
                    <a:close/>
                    <a:moveTo>
                      <a:pt x="806" y="1244"/>
                    </a:moveTo>
                    <a:lnTo>
                      <a:pt x="754" y="1259"/>
                    </a:lnTo>
                    <a:lnTo>
                      <a:pt x="752" y="1294"/>
                    </a:lnTo>
                    <a:lnTo>
                      <a:pt x="806" y="1281"/>
                    </a:lnTo>
                    <a:lnTo>
                      <a:pt x="806" y="1244"/>
                    </a:lnTo>
                    <a:close/>
                    <a:moveTo>
                      <a:pt x="965" y="1240"/>
                    </a:moveTo>
                    <a:lnTo>
                      <a:pt x="965" y="1241"/>
                    </a:lnTo>
                    <a:lnTo>
                      <a:pt x="953" y="1244"/>
                    </a:lnTo>
                    <a:lnTo>
                      <a:pt x="953" y="1243"/>
                    </a:lnTo>
                    <a:lnTo>
                      <a:pt x="965" y="1240"/>
                    </a:lnTo>
                    <a:close/>
                    <a:moveTo>
                      <a:pt x="904" y="1221"/>
                    </a:moveTo>
                    <a:lnTo>
                      <a:pt x="853" y="1237"/>
                    </a:lnTo>
                    <a:lnTo>
                      <a:pt x="851" y="1270"/>
                    </a:lnTo>
                    <a:lnTo>
                      <a:pt x="904" y="1256"/>
                    </a:lnTo>
                    <a:lnTo>
                      <a:pt x="904" y="1221"/>
                    </a:lnTo>
                    <a:close/>
                    <a:moveTo>
                      <a:pt x="1098" y="1218"/>
                    </a:moveTo>
                    <a:lnTo>
                      <a:pt x="1076" y="1221"/>
                    </a:lnTo>
                    <a:lnTo>
                      <a:pt x="1053" y="1226"/>
                    </a:lnTo>
                    <a:lnTo>
                      <a:pt x="1032" y="1231"/>
                    </a:lnTo>
                    <a:lnTo>
                      <a:pt x="1029" y="1237"/>
                    </a:lnTo>
                    <a:lnTo>
                      <a:pt x="1026" y="1243"/>
                    </a:lnTo>
                    <a:lnTo>
                      <a:pt x="1026" y="1247"/>
                    </a:lnTo>
                    <a:lnTo>
                      <a:pt x="1022" y="1252"/>
                    </a:lnTo>
                    <a:lnTo>
                      <a:pt x="1017" y="1255"/>
                    </a:lnTo>
                    <a:lnTo>
                      <a:pt x="1014" y="1261"/>
                    </a:lnTo>
                    <a:lnTo>
                      <a:pt x="1011" y="1267"/>
                    </a:lnTo>
                    <a:lnTo>
                      <a:pt x="1008" y="1451"/>
                    </a:lnTo>
                    <a:lnTo>
                      <a:pt x="1015" y="1449"/>
                    </a:lnTo>
                    <a:lnTo>
                      <a:pt x="1012" y="1445"/>
                    </a:lnTo>
                    <a:lnTo>
                      <a:pt x="1012" y="1442"/>
                    </a:lnTo>
                    <a:lnTo>
                      <a:pt x="1014" y="1437"/>
                    </a:lnTo>
                    <a:lnTo>
                      <a:pt x="1018" y="1434"/>
                    </a:lnTo>
                    <a:lnTo>
                      <a:pt x="1020" y="1423"/>
                    </a:lnTo>
                    <a:lnTo>
                      <a:pt x="1022" y="1416"/>
                    </a:lnTo>
                    <a:lnTo>
                      <a:pt x="1023" y="1411"/>
                    </a:lnTo>
                    <a:lnTo>
                      <a:pt x="1025" y="1408"/>
                    </a:lnTo>
                    <a:lnTo>
                      <a:pt x="1026" y="1407"/>
                    </a:lnTo>
                    <a:lnTo>
                      <a:pt x="1028" y="1410"/>
                    </a:lnTo>
                    <a:lnTo>
                      <a:pt x="1031" y="1414"/>
                    </a:lnTo>
                    <a:lnTo>
                      <a:pt x="1032" y="1420"/>
                    </a:lnTo>
                    <a:lnTo>
                      <a:pt x="1034" y="1430"/>
                    </a:lnTo>
                    <a:lnTo>
                      <a:pt x="1038" y="1434"/>
                    </a:lnTo>
                    <a:lnTo>
                      <a:pt x="1040" y="1437"/>
                    </a:lnTo>
                    <a:lnTo>
                      <a:pt x="1041" y="1442"/>
                    </a:lnTo>
                    <a:lnTo>
                      <a:pt x="1040" y="1446"/>
                    </a:lnTo>
                    <a:lnTo>
                      <a:pt x="1049" y="1445"/>
                    </a:lnTo>
                    <a:lnTo>
                      <a:pt x="1060" y="1445"/>
                    </a:lnTo>
                    <a:lnTo>
                      <a:pt x="1069" y="1443"/>
                    </a:lnTo>
                    <a:lnTo>
                      <a:pt x="1069" y="1436"/>
                    </a:lnTo>
                    <a:lnTo>
                      <a:pt x="1069" y="1430"/>
                    </a:lnTo>
                    <a:lnTo>
                      <a:pt x="1073" y="1422"/>
                    </a:lnTo>
                    <a:lnTo>
                      <a:pt x="1075" y="1413"/>
                    </a:lnTo>
                    <a:lnTo>
                      <a:pt x="1076" y="1405"/>
                    </a:lnTo>
                    <a:lnTo>
                      <a:pt x="1078" y="1401"/>
                    </a:lnTo>
                    <a:lnTo>
                      <a:pt x="1079" y="1401"/>
                    </a:lnTo>
                    <a:lnTo>
                      <a:pt x="1081" y="1402"/>
                    </a:lnTo>
                    <a:lnTo>
                      <a:pt x="1082" y="1405"/>
                    </a:lnTo>
                    <a:lnTo>
                      <a:pt x="1084" y="1413"/>
                    </a:lnTo>
                    <a:lnTo>
                      <a:pt x="1087" y="1422"/>
                    </a:lnTo>
                    <a:lnTo>
                      <a:pt x="1090" y="1426"/>
                    </a:lnTo>
                    <a:lnTo>
                      <a:pt x="1091" y="1431"/>
                    </a:lnTo>
                    <a:lnTo>
                      <a:pt x="1091" y="1436"/>
                    </a:lnTo>
                    <a:lnTo>
                      <a:pt x="1104" y="1436"/>
                    </a:lnTo>
                    <a:lnTo>
                      <a:pt x="1113" y="1240"/>
                    </a:lnTo>
                    <a:lnTo>
                      <a:pt x="1105" y="1237"/>
                    </a:lnTo>
                    <a:lnTo>
                      <a:pt x="1102" y="1232"/>
                    </a:lnTo>
                    <a:lnTo>
                      <a:pt x="1099" y="1227"/>
                    </a:lnTo>
                    <a:lnTo>
                      <a:pt x="1098" y="1218"/>
                    </a:lnTo>
                    <a:close/>
                    <a:moveTo>
                      <a:pt x="1006" y="1196"/>
                    </a:moveTo>
                    <a:lnTo>
                      <a:pt x="953" y="1211"/>
                    </a:lnTo>
                    <a:lnTo>
                      <a:pt x="953" y="1243"/>
                    </a:lnTo>
                    <a:lnTo>
                      <a:pt x="911" y="1252"/>
                    </a:lnTo>
                    <a:lnTo>
                      <a:pt x="906" y="1258"/>
                    </a:lnTo>
                    <a:lnTo>
                      <a:pt x="904" y="1264"/>
                    </a:lnTo>
                    <a:lnTo>
                      <a:pt x="903" y="1270"/>
                    </a:lnTo>
                    <a:lnTo>
                      <a:pt x="898" y="1273"/>
                    </a:lnTo>
                    <a:lnTo>
                      <a:pt x="894" y="1278"/>
                    </a:lnTo>
                    <a:lnTo>
                      <a:pt x="891" y="1282"/>
                    </a:lnTo>
                    <a:lnTo>
                      <a:pt x="889" y="1288"/>
                    </a:lnTo>
                    <a:lnTo>
                      <a:pt x="885" y="1472"/>
                    </a:lnTo>
                    <a:lnTo>
                      <a:pt x="892" y="1471"/>
                    </a:lnTo>
                    <a:lnTo>
                      <a:pt x="889" y="1467"/>
                    </a:lnTo>
                    <a:lnTo>
                      <a:pt x="889" y="1463"/>
                    </a:lnTo>
                    <a:lnTo>
                      <a:pt x="892" y="1460"/>
                    </a:lnTo>
                    <a:lnTo>
                      <a:pt x="895" y="1455"/>
                    </a:lnTo>
                    <a:lnTo>
                      <a:pt x="897" y="1446"/>
                    </a:lnTo>
                    <a:lnTo>
                      <a:pt x="898" y="1439"/>
                    </a:lnTo>
                    <a:lnTo>
                      <a:pt x="900" y="1433"/>
                    </a:lnTo>
                    <a:lnTo>
                      <a:pt x="901" y="1430"/>
                    </a:lnTo>
                    <a:lnTo>
                      <a:pt x="904" y="1430"/>
                    </a:lnTo>
                    <a:lnTo>
                      <a:pt x="906" y="1431"/>
                    </a:lnTo>
                    <a:lnTo>
                      <a:pt x="908" y="1436"/>
                    </a:lnTo>
                    <a:lnTo>
                      <a:pt x="909" y="1443"/>
                    </a:lnTo>
                    <a:lnTo>
                      <a:pt x="912" y="1452"/>
                    </a:lnTo>
                    <a:lnTo>
                      <a:pt x="915" y="1455"/>
                    </a:lnTo>
                    <a:lnTo>
                      <a:pt x="918" y="1460"/>
                    </a:lnTo>
                    <a:lnTo>
                      <a:pt x="918" y="1464"/>
                    </a:lnTo>
                    <a:lnTo>
                      <a:pt x="917" y="1469"/>
                    </a:lnTo>
                    <a:lnTo>
                      <a:pt x="927" y="1466"/>
                    </a:lnTo>
                    <a:lnTo>
                      <a:pt x="936" y="1464"/>
                    </a:lnTo>
                    <a:lnTo>
                      <a:pt x="935" y="1458"/>
                    </a:lnTo>
                    <a:lnTo>
                      <a:pt x="936" y="1451"/>
                    </a:lnTo>
                    <a:lnTo>
                      <a:pt x="939" y="1443"/>
                    </a:lnTo>
                    <a:lnTo>
                      <a:pt x="942" y="1434"/>
                    </a:lnTo>
                    <a:lnTo>
                      <a:pt x="944" y="1428"/>
                    </a:lnTo>
                    <a:lnTo>
                      <a:pt x="946" y="1423"/>
                    </a:lnTo>
                    <a:lnTo>
                      <a:pt x="947" y="1422"/>
                    </a:lnTo>
                    <a:lnTo>
                      <a:pt x="949" y="1423"/>
                    </a:lnTo>
                    <a:lnTo>
                      <a:pt x="950" y="1428"/>
                    </a:lnTo>
                    <a:lnTo>
                      <a:pt x="952" y="1434"/>
                    </a:lnTo>
                    <a:lnTo>
                      <a:pt x="953" y="1445"/>
                    </a:lnTo>
                    <a:lnTo>
                      <a:pt x="956" y="1448"/>
                    </a:lnTo>
                    <a:lnTo>
                      <a:pt x="959" y="1452"/>
                    </a:lnTo>
                    <a:lnTo>
                      <a:pt x="959" y="1458"/>
                    </a:lnTo>
                    <a:lnTo>
                      <a:pt x="971" y="1457"/>
                    </a:lnTo>
                    <a:lnTo>
                      <a:pt x="980" y="1261"/>
                    </a:lnTo>
                    <a:lnTo>
                      <a:pt x="976" y="1259"/>
                    </a:lnTo>
                    <a:lnTo>
                      <a:pt x="973" y="1259"/>
                    </a:lnTo>
                    <a:lnTo>
                      <a:pt x="970" y="1253"/>
                    </a:lnTo>
                    <a:lnTo>
                      <a:pt x="967" y="1249"/>
                    </a:lnTo>
                    <a:lnTo>
                      <a:pt x="965" y="1241"/>
                    </a:lnTo>
                    <a:lnTo>
                      <a:pt x="1006" y="1232"/>
                    </a:lnTo>
                    <a:lnTo>
                      <a:pt x="1006" y="1196"/>
                    </a:lnTo>
                    <a:close/>
                    <a:moveTo>
                      <a:pt x="1195" y="1185"/>
                    </a:moveTo>
                    <a:lnTo>
                      <a:pt x="1167" y="1193"/>
                    </a:lnTo>
                    <a:lnTo>
                      <a:pt x="1169" y="1190"/>
                    </a:lnTo>
                    <a:lnTo>
                      <a:pt x="1190" y="1186"/>
                    </a:lnTo>
                    <a:lnTo>
                      <a:pt x="1195" y="1185"/>
                    </a:lnTo>
                    <a:close/>
                    <a:moveTo>
                      <a:pt x="1107" y="1171"/>
                    </a:moveTo>
                    <a:lnTo>
                      <a:pt x="1055" y="1186"/>
                    </a:lnTo>
                    <a:lnTo>
                      <a:pt x="1053" y="1220"/>
                    </a:lnTo>
                    <a:lnTo>
                      <a:pt x="1107" y="1206"/>
                    </a:lnTo>
                    <a:lnTo>
                      <a:pt x="1107" y="1171"/>
                    </a:lnTo>
                    <a:close/>
                    <a:moveTo>
                      <a:pt x="892" y="1150"/>
                    </a:moveTo>
                    <a:lnTo>
                      <a:pt x="792" y="1177"/>
                    </a:lnTo>
                    <a:lnTo>
                      <a:pt x="853" y="1223"/>
                    </a:lnTo>
                    <a:lnTo>
                      <a:pt x="946" y="1199"/>
                    </a:lnTo>
                    <a:lnTo>
                      <a:pt x="892" y="1150"/>
                    </a:lnTo>
                    <a:close/>
                    <a:moveTo>
                      <a:pt x="1207" y="1145"/>
                    </a:moveTo>
                    <a:lnTo>
                      <a:pt x="1157" y="1161"/>
                    </a:lnTo>
                    <a:lnTo>
                      <a:pt x="1155" y="1196"/>
                    </a:lnTo>
                    <a:lnTo>
                      <a:pt x="1167" y="1193"/>
                    </a:lnTo>
                    <a:lnTo>
                      <a:pt x="1164" y="1196"/>
                    </a:lnTo>
                    <a:lnTo>
                      <a:pt x="1161" y="1202"/>
                    </a:lnTo>
                    <a:lnTo>
                      <a:pt x="1161" y="1208"/>
                    </a:lnTo>
                    <a:lnTo>
                      <a:pt x="1157" y="1211"/>
                    </a:lnTo>
                    <a:lnTo>
                      <a:pt x="1152" y="1215"/>
                    </a:lnTo>
                    <a:lnTo>
                      <a:pt x="1149" y="1220"/>
                    </a:lnTo>
                    <a:lnTo>
                      <a:pt x="1146" y="1226"/>
                    </a:lnTo>
                    <a:lnTo>
                      <a:pt x="1146" y="1291"/>
                    </a:lnTo>
                    <a:lnTo>
                      <a:pt x="1145" y="1360"/>
                    </a:lnTo>
                    <a:lnTo>
                      <a:pt x="1143" y="1425"/>
                    </a:lnTo>
                    <a:lnTo>
                      <a:pt x="1151" y="1423"/>
                    </a:lnTo>
                    <a:lnTo>
                      <a:pt x="1148" y="1419"/>
                    </a:lnTo>
                    <a:lnTo>
                      <a:pt x="1148" y="1416"/>
                    </a:lnTo>
                    <a:lnTo>
                      <a:pt x="1149" y="1411"/>
                    </a:lnTo>
                    <a:lnTo>
                      <a:pt x="1154" y="1408"/>
                    </a:lnTo>
                    <a:lnTo>
                      <a:pt x="1155" y="1398"/>
                    </a:lnTo>
                    <a:lnTo>
                      <a:pt x="1157" y="1390"/>
                    </a:lnTo>
                    <a:lnTo>
                      <a:pt x="1158" y="1385"/>
                    </a:lnTo>
                    <a:lnTo>
                      <a:pt x="1160" y="1382"/>
                    </a:lnTo>
                    <a:lnTo>
                      <a:pt x="1161" y="1381"/>
                    </a:lnTo>
                    <a:lnTo>
                      <a:pt x="1163" y="1384"/>
                    </a:lnTo>
                    <a:lnTo>
                      <a:pt x="1166" y="1388"/>
                    </a:lnTo>
                    <a:lnTo>
                      <a:pt x="1167" y="1395"/>
                    </a:lnTo>
                    <a:lnTo>
                      <a:pt x="1170" y="1404"/>
                    </a:lnTo>
                    <a:lnTo>
                      <a:pt x="1174" y="1408"/>
                    </a:lnTo>
                    <a:lnTo>
                      <a:pt x="1175" y="1411"/>
                    </a:lnTo>
                    <a:lnTo>
                      <a:pt x="1177" y="1416"/>
                    </a:lnTo>
                    <a:lnTo>
                      <a:pt x="1175" y="1420"/>
                    </a:lnTo>
                    <a:lnTo>
                      <a:pt x="1183" y="1419"/>
                    </a:lnTo>
                    <a:lnTo>
                      <a:pt x="1195" y="1417"/>
                    </a:lnTo>
                    <a:lnTo>
                      <a:pt x="1205" y="1416"/>
                    </a:lnTo>
                    <a:lnTo>
                      <a:pt x="1213" y="1416"/>
                    </a:lnTo>
                    <a:lnTo>
                      <a:pt x="1212" y="1408"/>
                    </a:lnTo>
                    <a:lnTo>
                      <a:pt x="1213" y="1401"/>
                    </a:lnTo>
                    <a:lnTo>
                      <a:pt x="1218" y="1395"/>
                    </a:lnTo>
                    <a:lnTo>
                      <a:pt x="1219" y="1384"/>
                    </a:lnTo>
                    <a:lnTo>
                      <a:pt x="1221" y="1378"/>
                    </a:lnTo>
                    <a:lnTo>
                      <a:pt x="1222" y="1373"/>
                    </a:lnTo>
                    <a:lnTo>
                      <a:pt x="1224" y="1372"/>
                    </a:lnTo>
                    <a:lnTo>
                      <a:pt x="1225" y="1373"/>
                    </a:lnTo>
                    <a:lnTo>
                      <a:pt x="1227" y="1378"/>
                    </a:lnTo>
                    <a:lnTo>
                      <a:pt x="1228" y="1385"/>
                    </a:lnTo>
                    <a:lnTo>
                      <a:pt x="1230" y="1395"/>
                    </a:lnTo>
                    <a:lnTo>
                      <a:pt x="1234" y="1399"/>
                    </a:lnTo>
                    <a:lnTo>
                      <a:pt x="1236" y="1404"/>
                    </a:lnTo>
                    <a:lnTo>
                      <a:pt x="1236" y="1408"/>
                    </a:lnTo>
                    <a:lnTo>
                      <a:pt x="1248" y="1408"/>
                    </a:lnTo>
                    <a:lnTo>
                      <a:pt x="1251" y="1338"/>
                    </a:lnTo>
                    <a:lnTo>
                      <a:pt x="1251" y="1267"/>
                    </a:lnTo>
                    <a:lnTo>
                      <a:pt x="1254" y="1199"/>
                    </a:lnTo>
                    <a:lnTo>
                      <a:pt x="1250" y="1197"/>
                    </a:lnTo>
                    <a:lnTo>
                      <a:pt x="1245" y="1197"/>
                    </a:lnTo>
                    <a:lnTo>
                      <a:pt x="1242" y="1191"/>
                    </a:lnTo>
                    <a:lnTo>
                      <a:pt x="1239" y="1186"/>
                    </a:lnTo>
                    <a:lnTo>
                      <a:pt x="1239" y="1182"/>
                    </a:lnTo>
                    <a:lnTo>
                      <a:pt x="1237" y="1177"/>
                    </a:lnTo>
                    <a:lnTo>
                      <a:pt x="1216" y="1182"/>
                    </a:lnTo>
                    <a:lnTo>
                      <a:pt x="1195" y="1185"/>
                    </a:lnTo>
                    <a:lnTo>
                      <a:pt x="1208" y="1182"/>
                    </a:lnTo>
                    <a:lnTo>
                      <a:pt x="1207" y="1145"/>
                    </a:lnTo>
                    <a:close/>
                    <a:moveTo>
                      <a:pt x="1452" y="1136"/>
                    </a:moveTo>
                    <a:lnTo>
                      <a:pt x="1441" y="1138"/>
                    </a:lnTo>
                    <a:lnTo>
                      <a:pt x="1424" y="1142"/>
                    </a:lnTo>
                    <a:lnTo>
                      <a:pt x="1403" y="1147"/>
                    </a:lnTo>
                    <a:lnTo>
                      <a:pt x="1380" y="1152"/>
                    </a:lnTo>
                    <a:lnTo>
                      <a:pt x="1357" y="1156"/>
                    </a:lnTo>
                    <a:lnTo>
                      <a:pt x="1336" y="1161"/>
                    </a:lnTo>
                    <a:lnTo>
                      <a:pt x="1319" y="1164"/>
                    </a:lnTo>
                    <a:lnTo>
                      <a:pt x="1309" y="1167"/>
                    </a:lnTo>
                    <a:lnTo>
                      <a:pt x="1306" y="1173"/>
                    </a:lnTo>
                    <a:lnTo>
                      <a:pt x="1303" y="1179"/>
                    </a:lnTo>
                    <a:lnTo>
                      <a:pt x="1303" y="1185"/>
                    </a:lnTo>
                    <a:lnTo>
                      <a:pt x="1298" y="1188"/>
                    </a:lnTo>
                    <a:lnTo>
                      <a:pt x="1294" y="1193"/>
                    </a:lnTo>
                    <a:lnTo>
                      <a:pt x="1291" y="1197"/>
                    </a:lnTo>
                    <a:lnTo>
                      <a:pt x="1288" y="1203"/>
                    </a:lnTo>
                    <a:lnTo>
                      <a:pt x="1288" y="1268"/>
                    </a:lnTo>
                    <a:lnTo>
                      <a:pt x="1286" y="1337"/>
                    </a:lnTo>
                    <a:lnTo>
                      <a:pt x="1284" y="1402"/>
                    </a:lnTo>
                    <a:lnTo>
                      <a:pt x="1292" y="1401"/>
                    </a:lnTo>
                    <a:lnTo>
                      <a:pt x="1289" y="1396"/>
                    </a:lnTo>
                    <a:lnTo>
                      <a:pt x="1289" y="1392"/>
                    </a:lnTo>
                    <a:lnTo>
                      <a:pt x="1291" y="1388"/>
                    </a:lnTo>
                    <a:lnTo>
                      <a:pt x="1295" y="1385"/>
                    </a:lnTo>
                    <a:lnTo>
                      <a:pt x="1297" y="1375"/>
                    </a:lnTo>
                    <a:lnTo>
                      <a:pt x="1298" y="1367"/>
                    </a:lnTo>
                    <a:lnTo>
                      <a:pt x="1300" y="1361"/>
                    </a:lnTo>
                    <a:lnTo>
                      <a:pt x="1301" y="1360"/>
                    </a:lnTo>
                    <a:lnTo>
                      <a:pt x="1303" y="1358"/>
                    </a:lnTo>
                    <a:lnTo>
                      <a:pt x="1304" y="1361"/>
                    </a:lnTo>
                    <a:lnTo>
                      <a:pt x="1307" y="1366"/>
                    </a:lnTo>
                    <a:lnTo>
                      <a:pt x="1309" y="1372"/>
                    </a:lnTo>
                    <a:lnTo>
                      <a:pt x="1312" y="1381"/>
                    </a:lnTo>
                    <a:lnTo>
                      <a:pt x="1315" y="1385"/>
                    </a:lnTo>
                    <a:lnTo>
                      <a:pt x="1316" y="1388"/>
                    </a:lnTo>
                    <a:lnTo>
                      <a:pt x="1318" y="1393"/>
                    </a:lnTo>
                    <a:lnTo>
                      <a:pt x="1316" y="1398"/>
                    </a:lnTo>
                    <a:lnTo>
                      <a:pt x="1324" y="1396"/>
                    </a:lnTo>
                    <a:lnTo>
                      <a:pt x="1336" y="1395"/>
                    </a:lnTo>
                    <a:lnTo>
                      <a:pt x="1347" y="1393"/>
                    </a:lnTo>
                    <a:lnTo>
                      <a:pt x="1354" y="1392"/>
                    </a:lnTo>
                    <a:lnTo>
                      <a:pt x="1353" y="1385"/>
                    </a:lnTo>
                    <a:lnTo>
                      <a:pt x="1354" y="1378"/>
                    </a:lnTo>
                    <a:lnTo>
                      <a:pt x="1357" y="1370"/>
                    </a:lnTo>
                    <a:lnTo>
                      <a:pt x="1360" y="1361"/>
                    </a:lnTo>
                    <a:lnTo>
                      <a:pt x="1362" y="1355"/>
                    </a:lnTo>
                    <a:lnTo>
                      <a:pt x="1364" y="1351"/>
                    </a:lnTo>
                    <a:lnTo>
                      <a:pt x="1365" y="1349"/>
                    </a:lnTo>
                    <a:lnTo>
                      <a:pt x="1367" y="1351"/>
                    </a:lnTo>
                    <a:lnTo>
                      <a:pt x="1368" y="1355"/>
                    </a:lnTo>
                    <a:lnTo>
                      <a:pt x="1370" y="1363"/>
                    </a:lnTo>
                    <a:lnTo>
                      <a:pt x="1371" y="1372"/>
                    </a:lnTo>
                    <a:lnTo>
                      <a:pt x="1374" y="1376"/>
                    </a:lnTo>
                    <a:lnTo>
                      <a:pt x="1377" y="1379"/>
                    </a:lnTo>
                    <a:lnTo>
                      <a:pt x="1377" y="1385"/>
                    </a:lnTo>
                    <a:lnTo>
                      <a:pt x="1382" y="1384"/>
                    </a:lnTo>
                    <a:lnTo>
                      <a:pt x="1394" y="1382"/>
                    </a:lnTo>
                    <a:lnTo>
                      <a:pt x="1411" y="1381"/>
                    </a:lnTo>
                    <a:lnTo>
                      <a:pt x="1409" y="1379"/>
                    </a:lnTo>
                    <a:lnTo>
                      <a:pt x="1411" y="1376"/>
                    </a:lnTo>
                    <a:lnTo>
                      <a:pt x="1411" y="1373"/>
                    </a:lnTo>
                    <a:lnTo>
                      <a:pt x="1411" y="1370"/>
                    </a:lnTo>
                    <a:lnTo>
                      <a:pt x="1412" y="1366"/>
                    </a:lnTo>
                    <a:lnTo>
                      <a:pt x="1414" y="1363"/>
                    </a:lnTo>
                    <a:lnTo>
                      <a:pt x="1414" y="1361"/>
                    </a:lnTo>
                    <a:lnTo>
                      <a:pt x="1414" y="1357"/>
                    </a:lnTo>
                    <a:lnTo>
                      <a:pt x="1414" y="1351"/>
                    </a:lnTo>
                    <a:lnTo>
                      <a:pt x="1414" y="1347"/>
                    </a:lnTo>
                    <a:lnTo>
                      <a:pt x="1415" y="1343"/>
                    </a:lnTo>
                    <a:lnTo>
                      <a:pt x="1417" y="1341"/>
                    </a:lnTo>
                    <a:lnTo>
                      <a:pt x="1418" y="1340"/>
                    </a:lnTo>
                    <a:lnTo>
                      <a:pt x="1420" y="1341"/>
                    </a:lnTo>
                    <a:lnTo>
                      <a:pt x="1421" y="1343"/>
                    </a:lnTo>
                    <a:lnTo>
                      <a:pt x="1423" y="1346"/>
                    </a:lnTo>
                    <a:lnTo>
                      <a:pt x="1423" y="1352"/>
                    </a:lnTo>
                    <a:lnTo>
                      <a:pt x="1424" y="1360"/>
                    </a:lnTo>
                    <a:lnTo>
                      <a:pt x="1426" y="1361"/>
                    </a:lnTo>
                    <a:lnTo>
                      <a:pt x="1427" y="1364"/>
                    </a:lnTo>
                    <a:lnTo>
                      <a:pt x="1430" y="1367"/>
                    </a:lnTo>
                    <a:lnTo>
                      <a:pt x="1432" y="1370"/>
                    </a:lnTo>
                    <a:lnTo>
                      <a:pt x="1432" y="1373"/>
                    </a:lnTo>
                    <a:lnTo>
                      <a:pt x="1433" y="1376"/>
                    </a:lnTo>
                    <a:lnTo>
                      <a:pt x="1433" y="1378"/>
                    </a:lnTo>
                    <a:lnTo>
                      <a:pt x="1447" y="1375"/>
                    </a:lnTo>
                    <a:lnTo>
                      <a:pt x="1456" y="1373"/>
                    </a:lnTo>
                    <a:lnTo>
                      <a:pt x="1462" y="1373"/>
                    </a:lnTo>
                    <a:lnTo>
                      <a:pt x="1464" y="1322"/>
                    </a:lnTo>
                    <a:lnTo>
                      <a:pt x="1465" y="1265"/>
                    </a:lnTo>
                    <a:lnTo>
                      <a:pt x="1467" y="1209"/>
                    </a:lnTo>
                    <a:lnTo>
                      <a:pt x="1468" y="1158"/>
                    </a:lnTo>
                    <a:lnTo>
                      <a:pt x="1459" y="1155"/>
                    </a:lnTo>
                    <a:lnTo>
                      <a:pt x="1453" y="1144"/>
                    </a:lnTo>
                    <a:lnTo>
                      <a:pt x="1452" y="1136"/>
                    </a:lnTo>
                    <a:close/>
                    <a:moveTo>
                      <a:pt x="1309" y="1121"/>
                    </a:moveTo>
                    <a:lnTo>
                      <a:pt x="1257" y="1136"/>
                    </a:lnTo>
                    <a:lnTo>
                      <a:pt x="1256" y="1170"/>
                    </a:lnTo>
                    <a:lnTo>
                      <a:pt x="1309" y="1156"/>
                    </a:lnTo>
                    <a:lnTo>
                      <a:pt x="1309" y="1121"/>
                    </a:lnTo>
                    <a:close/>
                    <a:moveTo>
                      <a:pt x="1012" y="1118"/>
                    </a:moveTo>
                    <a:lnTo>
                      <a:pt x="915" y="1142"/>
                    </a:lnTo>
                    <a:lnTo>
                      <a:pt x="973" y="1190"/>
                    </a:lnTo>
                    <a:lnTo>
                      <a:pt x="1066" y="1167"/>
                    </a:lnTo>
                    <a:lnTo>
                      <a:pt x="1012" y="1118"/>
                    </a:lnTo>
                    <a:close/>
                    <a:moveTo>
                      <a:pt x="3232" y="1098"/>
                    </a:moveTo>
                    <a:lnTo>
                      <a:pt x="0" y="1644"/>
                    </a:lnTo>
                    <a:lnTo>
                      <a:pt x="0" y="1697"/>
                    </a:lnTo>
                    <a:lnTo>
                      <a:pt x="3227" y="1223"/>
                    </a:lnTo>
                    <a:lnTo>
                      <a:pt x="4139" y="1293"/>
                    </a:lnTo>
                    <a:lnTo>
                      <a:pt x="4145" y="1174"/>
                    </a:lnTo>
                    <a:lnTo>
                      <a:pt x="3232" y="1098"/>
                    </a:lnTo>
                    <a:close/>
                    <a:moveTo>
                      <a:pt x="1409" y="1095"/>
                    </a:moveTo>
                    <a:lnTo>
                      <a:pt x="1357" y="1111"/>
                    </a:lnTo>
                    <a:lnTo>
                      <a:pt x="1357" y="1145"/>
                    </a:lnTo>
                    <a:lnTo>
                      <a:pt x="1411" y="1132"/>
                    </a:lnTo>
                    <a:lnTo>
                      <a:pt x="1409" y="1095"/>
                    </a:lnTo>
                    <a:close/>
                    <a:moveTo>
                      <a:pt x="1623" y="1091"/>
                    </a:moveTo>
                    <a:lnTo>
                      <a:pt x="1610" y="1094"/>
                    </a:lnTo>
                    <a:lnTo>
                      <a:pt x="1588" y="1097"/>
                    </a:lnTo>
                    <a:lnTo>
                      <a:pt x="1566" y="1101"/>
                    </a:lnTo>
                    <a:lnTo>
                      <a:pt x="1546" y="1104"/>
                    </a:lnTo>
                    <a:lnTo>
                      <a:pt x="1531" y="1107"/>
                    </a:lnTo>
                    <a:lnTo>
                      <a:pt x="1528" y="1114"/>
                    </a:lnTo>
                    <a:lnTo>
                      <a:pt x="1525" y="1120"/>
                    </a:lnTo>
                    <a:lnTo>
                      <a:pt x="1525" y="1126"/>
                    </a:lnTo>
                    <a:lnTo>
                      <a:pt x="1520" y="1129"/>
                    </a:lnTo>
                    <a:lnTo>
                      <a:pt x="1516" y="1133"/>
                    </a:lnTo>
                    <a:lnTo>
                      <a:pt x="1512" y="1139"/>
                    </a:lnTo>
                    <a:lnTo>
                      <a:pt x="1509" y="1145"/>
                    </a:lnTo>
                    <a:lnTo>
                      <a:pt x="1509" y="1185"/>
                    </a:lnTo>
                    <a:lnTo>
                      <a:pt x="1508" y="1231"/>
                    </a:lnTo>
                    <a:lnTo>
                      <a:pt x="1508" y="1278"/>
                    </a:lnTo>
                    <a:lnTo>
                      <a:pt x="1506" y="1323"/>
                    </a:lnTo>
                    <a:lnTo>
                      <a:pt x="1505" y="1364"/>
                    </a:lnTo>
                    <a:lnTo>
                      <a:pt x="1512" y="1363"/>
                    </a:lnTo>
                    <a:lnTo>
                      <a:pt x="1511" y="1358"/>
                    </a:lnTo>
                    <a:lnTo>
                      <a:pt x="1511" y="1355"/>
                    </a:lnTo>
                    <a:lnTo>
                      <a:pt x="1512" y="1351"/>
                    </a:lnTo>
                    <a:lnTo>
                      <a:pt x="1517" y="1347"/>
                    </a:lnTo>
                    <a:lnTo>
                      <a:pt x="1519" y="1337"/>
                    </a:lnTo>
                    <a:lnTo>
                      <a:pt x="1520" y="1329"/>
                    </a:lnTo>
                    <a:lnTo>
                      <a:pt x="1522" y="1325"/>
                    </a:lnTo>
                    <a:lnTo>
                      <a:pt x="1523" y="1322"/>
                    </a:lnTo>
                    <a:lnTo>
                      <a:pt x="1525" y="1322"/>
                    </a:lnTo>
                    <a:lnTo>
                      <a:pt x="1526" y="1323"/>
                    </a:lnTo>
                    <a:lnTo>
                      <a:pt x="1529" y="1328"/>
                    </a:lnTo>
                    <a:lnTo>
                      <a:pt x="1531" y="1334"/>
                    </a:lnTo>
                    <a:lnTo>
                      <a:pt x="1532" y="1344"/>
                    </a:lnTo>
                    <a:lnTo>
                      <a:pt x="1537" y="1347"/>
                    </a:lnTo>
                    <a:lnTo>
                      <a:pt x="1538" y="1351"/>
                    </a:lnTo>
                    <a:lnTo>
                      <a:pt x="1538" y="1355"/>
                    </a:lnTo>
                    <a:lnTo>
                      <a:pt x="1538" y="1360"/>
                    </a:lnTo>
                    <a:lnTo>
                      <a:pt x="1544" y="1358"/>
                    </a:lnTo>
                    <a:lnTo>
                      <a:pt x="1555" y="1357"/>
                    </a:lnTo>
                    <a:lnTo>
                      <a:pt x="1569" y="1354"/>
                    </a:lnTo>
                    <a:lnTo>
                      <a:pt x="1582" y="1352"/>
                    </a:lnTo>
                    <a:lnTo>
                      <a:pt x="1593" y="1349"/>
                    </a:lnTo>
                    <a:lnTo>
                      <a:pt x="1599" y="1349"/>
                    </a:lnTo>
                    <a:lnTo>
                      <a:pt x="1599" y="1341"/>
                    </a:lnTo>
                    <a:lnTo>
                      <a:pt x="1599" y="1334"/>
                    </a:lnTo>
                    <a:lnTo>
                      <a:pt x="1604" y="1328"/>
                    </a:lnTo>
                    <a:lnTo>
                      <a:pt x="1605" y="1317"/>
                    </a:lnTo>
                    <a:lnTo>
                      <a:pt x="1607" y="1311"/>
                    </a:lnTo>
                    <a:lnTo>
                      <a:pt x="1608" y="1306"/>
                    </a:lnTo>
                    <a:lnTo>
                      <a:pt x="1610" y="1305"/>
                    </a:lnTo>
                    <a:lnTo>
                      <a:pt x="1611" y="1306"/>
                    </a:lnTo>
                    <a:lnTo>
                      <a:pt x="1613" y="1311"/>
                    </a:lnTo>
                    <a:lnTo>
                      <a:pt x="1614" y="1319"/>
                    </a:lnTo>
                    <a:lnTo>
                      <a:pt x="1617" y="1328"/>
                    </a:lnTo>
                    <a:lnTo>
                      <a:pt x="1620" y="1332"/>
                    </a:lnTo>
                    <a:lnTo>
                      <a:pt x="1622" y="1337"/>
                    </a:lnTo>
                    <a:lnTo>
                      <a:pt x="1622" y="1341"/>
                    </a:lnTo>
                    <a:lnTo>
                      <a:pt x="1628" y="1341"/>
                    </a:lnTo>
                    <a:lnTo>
                      <a:pt x="1634" y="1341"/>
                    </a:lnTo>
                    <a:lnTo>
                      <a:pt x="1636" y="1299"/>
                    </a:lnTo>
                    <a:lnTo>
                      <a:pt x="1637" y="1250"/>
                    </a:lnTo>
                    <a:lnTo>
                      <a:pt x="1637" y="1202"/>
                    </a:lnTo>
                    <a:lnTo>
                      <a:pt x="1639" y="1155"/>
                    </a:lnTo>
                    <a:lnTo>
                      <a:pt x="1640" y="1111"/>
                    </a:lnTo>
                    <a:lnTo>
                      <a:pt x="1636" y="1111"/>
                    </a:lnTo>
                    <a:lnTo>
                      <a:pt x="1631" y="1109"/>
                    </a:lnTo>
                    <a:lnTo>
                      <a:pt x="1628" y="1104"/>
                    </a:lnTo>
                    <a:lnTo>
                      <a:pt x="1625" y="1098"/>
                    </a:lnTo>
                    <a:lnTo>
                      <a:pt x="1625" y="1094"/>
                    </a:lnTo>
                    <a:lnTo>
                      <a:pt x="1623" y="1091"/>
                    </a:lnTo>
                    <a:close/>
                    <a:moveTo>
                      <a:pt x="1132" y="1088"/>
                    </a:moveTo>
                    <a:lnTo>
                      <a:pt x="1035" y="1112"/>
                    </a:lnTo>
                    <a:lnTo>
                      <a:pt x="1093" y="1159"/>
                    </a:lnTo>
                    <a:lnTo>
                      <a:pt x="1186" y="1135"/>
                    </a:lnTo>
                    <a:lnTo>
                      <a:pt x="1132" y="1088"/>
                    </a:lnTo>
                    <a:close/>
                    <a:moveTo>
                      <a:pt x="1511" y="1071"/>
                    </a:moveTo>
                    <a:lnTo>
                      <a:pt x="1459" y="1086"/>
                    </a:lnTo>
                    <a:lnTo>
                      <a:pt x="1458" y="1120"/>
                    </a:lnTo>
                    <a:lnTo>
                      <a:pt x="1511" y="1107"/>
                    </a:lnTo>
                    <a:lnTo>
                      <a:pt x="1511" y="1071"/>
                    </a:lnTo>
                    <a:close/>
                    <a:moveTo>
                      <a:pt x="1254" y="1056"/>
                    </a:moveTo>
                    <a:lnTo>
                      <a:pt x="1157" y="1080"/>
                    </a:lnTo>
                    <a:lnTo>
                      <a:pt x="1215" y="1127"/>
                    </a:lnTo>
                    <a:lnTo>
                      <a:pt x="1307" y="1104"/>
                    </a:lnTo>
                    <a:lnTo>
                      <a:pt x="1254" y="1056"/>
                    </a:lnTo>
                    <a:close/>
                    <a:moveTo>
                      <a:pt x="1806" y="1050"/>
                    </a:moveTo>
                    <a:lnTo>
                      <a:pt x="1791" y="1054"/>
                    </a:lnTo>
                    <a:lnTo>
                      <a:pt x="1772" y="1059"/>
                    </a:lnTo>
                    <a:lnTo>
                      <a:pt x="1751" y="1063"/>
                    </a:lnTo>
                    <a:lnTo>
                      <a:pt x="1733" y="1068"/>
                    </a:lnTo>
                    <a:lnTo>
                      <a:pt x="1718" y="1071"/>
                    </a:lnTo>
                    <a:lnTo>
                      <a:pt x="1715" y="1077"/>
                    </a:lnTo>
                    <a:lnTo>
                      <a:pt x="1712" y="1083"/>
                    </a:lnTo>
                    <a:lnTo>
                      <a:pt x="1712" y="1089"/>
                    </a:lnTo>
                    <a:lnTo>
                      <a:pt x="1704" y="1092"/>
                    </a:lnTo>
                    <a:lnTo>
                      <a:pt x="1695" y="1098"/>
                    </a:lnTo>
                    <a:lnTo>
                      <a:pt x="1686" y="1104"/>
                    </a:lnTo>
                    <a:lnTo>
                      <a:pt x="1681" y="1112"/>
                    </a:lnTo>
                    <a:lnTo>
                      <a:pt x="1680" y="1153"/>
                    </a:lnTo>
                    <a:lnTo>
                      <a:pt x="1678" y="1200"/>
                    </a:lnTo>
                    <a:lnTo>
                      <a:pt x="1678" y="1249"/>
                    </a:lnTo>
                    <a:lnTo>
                      <a:pt x="1677" y="1296"/>
                    </a:lnTo>
                    <a:lnTo>
                      <a:pt x="1675" y="1337"/>
                    </a:lnTo>
                    <a:lnTo>
                      <a:pt x="1677" y="1337"/>
                    </a:lnTo>
                    <a:lnTo>
                      <a:pt x="1681" y="1335"/>
                    </a:lnTo>
                    <a:lnTo>
                      <a:pt x="1684" y="1335"/>
                    </a:lnTo>
                    <a:lnTo>
                      <a:pt x="1689" y="1334"/>
                    </a:lnTo>
                    <a:lnTo>
                      <a:pt x="1693" y="1332"/>
                    </a:lnTo>
                    <a:lnTo>
                      <a:pt x="1696" y="1332"/>
                    </a:lnTo>
                    <a:lnTo>
                      <a:pt x="1699" y="1332"/>
                    </a:lnTo>
                    <a:lnTo>
                      <a:pt x="1698" y="1329"/>
                    </a:lnTo>
                    <a:lnTo>
                      <a:pt x="1696" y="1325"/>
                    </a:lnTo>
                    <a:lnTo>
                      <a:pt x="1696" y="1320"/>
                    </a:lnTo>
                    <a:lnTo>
                      <a:pt x="1698" y="1317"/>
                    </a:lnTo>
                    <a:lnTo>
                      <a:pt x="1701" y="1313"/>
                    </a:lnTo>
                    <a:lnTo>
                      <a:pt x="1704" y="1311"/>
                    </a:lnTo>
                    <a:lnTo>
                      <a:pt x="1706" y="1300"/>
                    </a:lnTo>
                    <a:lnTo>
                      <a:pt x="1707" y="1293"/>
                    </a:lnTo>
                    <a:lnTo>
                      <a:pt x="1709" y="1287"/>
                    </a:lnTo>
                    <a:lnTo>
                      <a:pt x="1710" y="1284"/>
                    </a:lnTo>
                    <a:lnTo>
                      <a:pt x="1712" y="1284"/>
                    </a:lnTo>
                    <a:lnTo>
                      <a:pt x="1713" y="1287"/>
                    </a:lnTo>
                    <a:lnTo>
                      <a:pt x="1716" y="1291"/>
                    </a:lnTo>
                    <a:lnTo>
                      <a:pt x="1718" y="1297"/>
                    </a:lnTo>
                    <a:lnTo>
                      <a:pt x="1719" y="1306"/>
                    </a:lnTo>
                    <a:lnTo>
                      <a:pt x="1724" y="1310"/>
                    </a:lnTo>
                    <a:lnTo>
                      <a:pt x="1725" y="1314"/>
                    </a:lnTo>
                    <a:lnTo>
                      <a:pt x="1727" y="1320"/>
                    </a:lnTo>
                    <a:lnTo>
                      <a:pt x="1727" y="1325"/>
                    </a:lnTo>
                    <a:lnTo>
                      <a:pt x="1725" y="1329"/>
                    </a:lnTo>
                    <a:lnTo>
                      <a:pt x="1731" y="1328"/>
                    </a:lnTo>
                    <a:lnTo>
                      <a:pt x="1742" y="1325"/>
                    </a:lnTo>
                    <a:lnTo>
                      <a:pt x="1754" y="1323"/>
                    </a:lnTo>
                    <a:lnTo>
                      <a:pt x="1765" y="1320"/>
                    </a:lnTo>
                    <a:lnTo>
                      <a:pt x="1771" y="1319"/>
                    </a:lnTo>
                    <a:lnTo>
                      <a:pt x="1769" y="1311"/>
                    </a:lnTo>
                    <a:lnTo>
                      <a:pt x="1771" y="1305"/>
                    </a:lnTo>
                    <a:lnTo>
                      <a:pt x="1774" y="1297"/>
                    </a:lnTo>
                    <a:lnTo>
                      <a:pt x="1775" y="1288"/>
                    </a:lnTo>
                    <a:lnTo>
                      <a:pt x="1777" y="1281"/>
                    </a:lnTo>
                    <a:lnTo>
                      <a:pt x="1780" y="1278"/>
                    </a:lnTo>
                    <a:lnTo>
                      <a:pt x="1782" y="1276"/>
                    </a:lnTo>
                    <a:lnTo>
                      <a:pt x="1783" y="1278"/>
                    </a:lnTo>
                    <a:lnTo>
                      <a:pt x="1785" y="1282"/>
                    </a:lnTo>
                    <a:lnTo>
                      <a:pt x="1786" y="1288"/>
                    </a:lnTo>
                    <a:lnTo>
                      <a:pt x="1788" y="1299"/>
                    </a:lnTo>
                    <a:lnTo>
                      <a:pt x="1791" y="1302"/>
                    </a:lnTo>
                    <a:lnTo>
                      <a:pt x="1792" y="1306"/>
                    </a:lnTo>
                    <a:lnTo>
                      <a:pt x="1792" y="1313"/>
                    </a:lnTo>
                    <a:lnTo>
                      <a:pt x="1800" y="1311"/>
                    </a:lnTo>
                    <a:lnTo>
                      <a:pt x="1810" y="1308"/>
                    </a:lnTo>
                    <a:lnTo>
                      <a:pt x="1818" y="1308"/>
                    </a:lnTo>
                    <a:lnTo>
                      <a:pt x="1820" y="1264"/>
                    </a:lnTo>
                    <a:lnTo>
                      <a:pt x="1821" y="1217"/>
                    </a:lnTo>
                    <a:lnTo>
                      <a:pt x="1821" y="1168"/>
                    </a:lnTo>
                    <a:lnTo>
                      <a:pt x="1823" y="1121"/>
                    </a:lnTo>
                    <a:lnTo>
                      <a:pt x="1824" y="1079"/>
                    </a:lnTo>
                    <a:lnTo>
                      <a:pt x="1815" y="1076"/>
                    </a:lnTo>
                    <a:lnTo>
                      <a:pt x="1809" y="1065"/>
                    </a:lnTo>
                    <a:lnTo>
                      <a:pt x="1809" y="1063"/>
                    </a:lnTo>
                    <a:lnTo>
                      <a:pt x="1807" y="1059"/>
                    </a:lnTo>
                    <a:lnTo>
                      <a:pt x="1806" y="1056"/>
                    </a:lnTo>
                    <a:lnTo>
                      <a:pt x="1806" y="1053"/>
                    </a:lnTo>
                    <a:lnTo>
                      <a:pt x="1806" y="1050"/>
                    </a:lnTo>
                    <a:close/>
                    <a:moveTo>
                      <a:pt x="1611" y="1045"/>
                    </a:moveTo>
                    <a:lnTo>
                      <a:pt x="1560" y="1062"/>
                    </a:lnTo>
                    <a:lnTo>
                      <a:pt x="1560" y="1095"/>
                    </a:lnTo>
                    <a:lnTo>
                      <a:pt x="1613" y="1082"/>
                    </a:lnTo>
                    <a:lnTo>
                      <a:pt x="1611" y="1045"/>
                    </a:lnTo>
                    <a:close/>
                    <a:moveTo>
                      <a:pt x="1376" y="1024"/>
                    </a:moveTo>
                    <a:lnTo>
                      <a:pt x="1278" y="1050"/>
                    </a:lnTo>
                    <a:lnTo>
                      <a:pt x="1336" y="1097"/>
                    </a:lnTo>
                    <a:lnTo>
                      <a:pt x="1429" y="1074"/>
                    </a:lnTo>
                    <a:lnTo>
                      <a:pt x="1376" y="1024"/>
                    </a:lnTo>
                    <a:close/>
                    <a:moveTo>
                      <a:pt x="1713" y="1021"/>
                    </a:moveTo>
                    <a:lnTo>
                      <a:pt x="1661" y="1036"/>
                    </a:lnTo>
                    <a:lnTo>
                      <a:pt x="1660" y="1070"/>
                    </a:lnTo>
                    <a:lnTo>
                      <a:pt x="1713" y="1057"/>
                    </a:lnTo>
                    <a:lnTo>
                      <a:pt x="1713" y="1021"/>
                    </a:lnTo>
                    <a:close/>
                    <a:moveTo>
                      <a:pt x="1999" y="1006"/>
                    </a:moveTo>
                    <a:lnTo>
                      <a:pt x="1987" y="1009"/>
                    </a:lnTo>
                    <a:lnTo>
                      <a:pt x="1968" y="1012"/>
                    </a:lnTo>
                    <a:lnTo>
                      <a:pt x="1949" y="1016"/>
                    </a:lnTo>
                    <a:lnTo>
                      <a:pt x="1929" y="1021"/>
                    </a:lnTo>
                    <a:lnTo>
                      <a:pt x="1911" y="1025"/>
                    </a:lnTo>
                    <a:lnTo>
                      <a:pt x="1899" y="1027"/>
                    </a:lnTo>
                    <a:lnTo>
                      <a:pt x="1894" y="1033"/>
                    </a:lnTo>
                    <a:lnTo>
                      <a:pt x="1892" y="1039"/>
                    </a:lnTo>
                    <a:lnTo>
                      <a:pt x="1891" y="1045"/>
                    </a:lnTo>
                    <a:lnTo>
                      <a:pt x="1883" y="1050"/>
                    </a:lnTo>
                    <a:lnTo>
                      <a:pt x="1874" y="1054"/>
                    </a:lnTo>
                    <a:lnTo>
                      <a:pt x="1865" y="1062"/>
                    </a:lnTo>
                    <a:lnTo>
                      <a:pt x="1861" y="1068"/>
                    </a:lnTo>
                    <a:lnTo>
                      <a:pt x="1861" y="1103"/>
                    </a:lnTo>
                    <a:lnTo>
                      <a:pt x="1859" y="1142"/>
                    </a:lnTo>
                    <a:lnTo>
                      <a:pt x="1859" y="1186"/>
                    </a:lnTo>
                    <a:lnTo>
                      <a:pt x="1859" y="1229"/>
                    </a:lnTo>
                    <a:lnTo>
                      <a:pt x="1858" y="1270"/>
                    </a:lnTo>
                    <a:lnTo>
                      <a:pt x="1858" y="1305"/>
                    </a:lnTo>
                    <a:lnTo>
                      <a:pt x="1859" y="1303"/>
                    </a:lnTo>
                    <a:lnTo>
                      <a:pt x="1862" y="1303"/>
                    </a:lnTo>
                    <a:lnTo>
                      <a:pt x="1867" y="1302"/>
                    </a:lnTo>
                    <a:lnTo>
                      <a:pt x="1871" y="1300"/>
                    </a:lnTo>
                    <a:lnTo>
                      <a:pt x="1876" y="1300"/>
                    </a:lnTo>
                    <a:lnTo>
                      <a:pt x="1879" y="1299"/>
                    </a:lnTo>
                    <a:lnTo>
                      <a:pt x="1882" y="1299"/>
                    </a:lnTo>
                    <a:lnTo>
                      <a:pt x="1879" y="1296"/>
                    </a:lnTo>
                    <a:lnTo>
                      <a:pt x="1879" y="1293"/>
                    </a:lnTo>
                    <a:lnTo>
                      <a:pt x="1879" y="1288"/>
                    </a:lnTo>
                    <a:lnTo>
                      <a:pt x="1880" y="1284"/>
                    </a:lnTo>
                    <a:lnTo>
                      <a:pt x="1883" y="1281"/>
                    </a:lnTo>
                    <a:lnTo>
                      <a:pt x="1886" y="1278"/>
                    </a:lnTo>
                    <a:lnTo>
                      <a:pt x="1888" y="1267"/>
                    </a:lnTo>
                    <a:lnTo>
                      <a:pt x="1889" y="1259"/>
                    </a:lnTo>
                    <a:lnTo>
                      <a:pt x="1891" y="1255"/>
                    </a:lnTo>
                    <a:lnTo>
                      <a:pt x="1892" y="1252"/>
                    </a:lnTo>
                    <a:lnTo>
                      <a:pt x="1894" y="1252"/>
                    </a:lnTo>
                    <a:lnTo>
                      <a:pt x="1896" y="1253"/>
                    </a:lnTo>
                    <a:lnTo>
                      <a:pt x="1899" y="1258"/>
                    </a:lnTo>
                    <a:lnTo>
                      <a:pt x="1900" y="1264"/>
                    </a:lnTo>
                    <a:lnTo>
                      <a:pt x="1902" y="1275"/>
                    </a:lnTo>
                    <a:lnTo>
                      <a:pt x="1905" y="1278"/>
                    </a:lnTo>
                    <a:lnTo>
                      <a:pt x="1908" y="1282"/>
                    </a:lnTo>
                    <a:lnTo>
                      <a:pt x="1908" y="1287"/>
                    </a:lnTo>
                    <a:lnTo>
                      <a:pt x="1908" y="1291"/>
                    </a:lnTo>
                    <a:lnTo>
                      <a:pt x="1908" y="1296"/>
                    </a:lnTo>
                    <a:lnTo>
                      <a:pt x="1914" y="1294"/>
                    </a:lnTo>
                    <a:lnTo>
                      <a:pt x="1924" y="1293"/>
                    </a:lnTo>
                    <a:lnTo>
                      <a:pt x="1937" y="1290"/>
                    </a:lnTo>
                    <a:lnTo>
                      <a:pt x="1946" y="1288"/>
                    </a:lnTo>
                    <a:lnTo>
                      <a:pt x="1953" y="1287"/>
                    </a:lnTo>
                    <a:lnTo>
                      <a:pt x="1952" y="1279"/>
                    </a:lnTo>
                    <a:lnTo>
                      <a:pt x="1953" y="1272"/>
                    </a:lnTo>
                    <a:lnTo>
                      <a:pt x="1956" y="1265"/>
                    </a:lnTo>
                    <a:lnTo>
                      <a:pt x="1958" y="1255"/>
                    </a:lnTo>
                    <a:lnTo>
                      <a:pt x="1959" y="1249"/>
                    </a:lnTo>
                    <a:lnTo>
                      <a:pt x="1961" y="1244"/>
                    </a:lnTo>
                    <a:lnTo>
                      <a:pt x="1962" y="1243"/>
                    </a:lnTo>
                    <a:lnTo>
                      <a:pt x="1965" y="1244"/>
                    </a:lnTo>
                    <a:lnTo>
                      <a:pt x="1967" y="1249"/>
                    </a:lnTo>
                    <a:lnTo>
                      <a:pt x="1968" y="1256"/>
                    </a:lnTo>
                    <a:lnTo>
                      <a:pt x="1970" y="1265"/>
                    </a:lnTo>
                    <a:lnTo>
                      <a:pt x="1973" y="1270"/>
                    </a:lnTo>
                    <a:lnTo>
                      <a:pt x="1975" y="1275"/>
                    </a:lnTo>
                    <a:lnTo>
                      <a:pt x="1975" y="1279"/>
                    </a:lnTo>
                    <a:lnTo>
                      <a:pt x="1982" y="1278"/>
                    </a:lnTo>
                    <a:lnTo>
                      <a:pt x="1994" y="1276"/>
                    </a:lnTo>
                    <a:lnTo>
                      <a:pt x="2006" y="1275"/>
                    </a:lnTo>
                    <a:lnTo>
                      <a:pt x="2014" y="1273"/>
                    </a:lnTo>
                    <a:lnTo>
                      <a:pt x="2016" y="1238"/>
                    </a:lnTo>
                    <a:lnTo>
                      <a:pt x="2016" y="1197"/>
                    </a:lnTo>
                    <a:lnTo>
                      <a:pt x="2016" y="1153"/>
                    </a:lnTo>
                    <a:lnTo>
                      <a:pt x="2016" y="1111"/>
                    </a:lnTo>
                    <a:lnTo>
                      <a:pt x="2017" y="1070"/>
                    </a:lnTo>
                    <a:lnTo>
                      <a:pt x="2017" y="1033"/>
                    </a:lnTo>
                    <a:lnTo>
                      <a:pt x="2010" y="1032"/>
                    </a:lnTo>
                    <a:lnTo>
                      <a:pt x="2003" y="1021"/>
                    </a:lnTo>
                    <a:lnTo>
                      <a:pt x="2003" y="1018"/>
                    </a:lnTo>
                    <a:lnTo>
                      <a:pt x="2002" y="1015"/>
                    </a:lnTo>
                    <a:lnTo>
                      <a:pt x="2000" y="1012"/>
                    </a:lnTo>
                    <a:lnTo>
                      <a:pt x="2000" y="1009"/>
                    </a:lnTo>
                    <a:lnTo>
                      <a:pt x="1999" y="1006"/>
                    </a:lnTo>
                    <a:close/>
                    <a:moveTo>
                      <a:pt x="1813" y="997"/>
                    </a:moveTo>
                    <a:lnTo>
                      <a:pt x="1762" y="1012"/>
                    </a:lnTo>
                    <a:lnTo>
                      <a:pt x="1762" y="1045"/>
                    </a:lnTo>
                    <a:lnTo>
                      <a:pt x="1815" y="1032"/>
                    </a:lnTo>
                    <a:lnTo>
                      <a:pt x="1813" y="997"/>
                    </a:lnTo>
                    <a:close/>
                    <a:moveTo>
                      <a:pt x="1496" y="994"/>
                    </a:moveTo>
                    <a:lnTo>
                      <a:pt x="1398" y="1018"/>
                    </a:lnTo>
                    <a:lnTo>
                      <a:pt x="1458" y="1065"/>
                    </a:lnTo>
                    <a:lnTo>
                      <a:pt x="1550" y="1042"/>
                    </a:lnTo>
                    <a:lnTo>
                      <a:pt x="1496" y="994"/>
                    </a:lnTo>
                    <a:close/>
                    <a:moveTo>
                      <a:pt x="1017" y="971"/>
                    </a:moveTo>
                    <a:lnTo>
                      <a:pt x="965" y="989"/>
                    </a:lnTo>
                    <a:lnTo>
                      <a:pt x="964" y="1022"/>
                    </a:lnTo>
                    <a:lnTo>
                      <a:pt x="1017" y="1007"/>
                    </a:lnTo>
                    <a:lnTo>
                      <a:pt x="1017" y="971"/>
                    </a:lnTo>
                    <a:close/>
                    <a:moveTo>
                      <a:pt x="1915" y="971"/>
                    </a:moveTo>
                    <a:lnTo>
                      <a:pt x="1864" y="986"/>
                    </a:lnTo>
                    <a:lnTo>
                      <a:pt x="1862" y="1019"/>
                    </a:lnTo>
                    <a:lnTo>
                      <a:pt x="1915" y="1007"/>
                    </a:lnTo>
                    <a:lnTo>
                      <a:pt x="1915" y="971"/>
                    </a:lnTo>
                    <a:close/>
                    <a:moveTo>
                      <a:pt x="1617" y="962"/>
                    </a:moveTo>
                    <a:lnTo>
                      <a:pt x="1520" y="986"/>
                    </a:lnTo>
                    <a:lnTo>
                      <a:pt x="1578" y="1035"/>
                    </a:lnTo>
                    <a:lnTo>
                      <a:pt x="1672" y="1010"/>
                    </a:lnTo>
                    <a:lnTo>
                      <a:pt x="1617" y="962"/>
                    </a:lnTo>
                    <a:close/>
                    <a:moveTo>
                      <a:pt x="2450" y="960"/>
                    </a:moveTo>
                    <a:lnTo>
                      <a:pt x="2450" y="1199"/>
                    </a:lnTo>
                    <a:lnTo>
                      <a:pt x="2478" y="1194"/>
                    </a:lnTo>
                    <a:lnTo>
                      <a:pt x="2476" y="1185"/>
                    </a:lnTo>
                    <a:lnTo>
                      <a:pt x="2479" y="1176"/>
                    </a:lnTo>
                    <a:lnTo>
                      <a:pt x="2485" y="1168"/>
                    </a:lnTo>
                    <a:lnTo>
                      <a:pt x="2487" y="1156"/>
                    </a:lnTo>
                    <a:lnTo>
                      <a:pt x="2490" y="1147"/>
                    </a:lnTo>
                    <a:lnTo>
                      <a:pt x="2491" y="1141"/>
                    </a:lnTo>
                    <a:lnTo>
                      <a:pt x="2493" y="1136"/>
                    </a:lnTo>
                    <a:lnTo>
                      <a:pt x="2494" y="1135"/>
                    </a:lnTo>
                    <a:lnTo>
                      <a:pt x="2497" y="1135"/>
                    </a:lnTo>
                    <a:lnTo>
                      <a:pt x="2499" y="1139"/>
                    </a:lnTo>
                    <a:lnTo>
                      <a:pt x="2502" y="1144"/>
                    </a:lnTo>
                    <a:lnTo>
                      <a:pt x="2504" y="1153"/>
                    </a:lnTo>
                    <a:lnTo>
                      <a:pt x="2507" y="1164"/>
                    </a:lnTo>
                    <a:lnTo>
                      <a:pt x="2510" y="1168"/>
                    </a:lnTo>
                    <a:lnTo>
                      <a:pt x="2513" y="1173"/>
                    </a:lnTo>
                    <a:lnTo>
                      <a:pt x="2514" y="1177"/>
                    </a:lnTo>
                    <a:lnTo>
                      <a:pt x="2516" y="1183"/>
                    </a:lnTo>
                    <a:lnTo>
                      <a:pt x="2514" y="1188"/>
                    </a:lnTo>
                    <a:lnTo>
                      <a:pt x="2587" y="1176"/>
                    </a:lnTo>
                    <a:lnTo>
                      <a:pt x="2586" y="1167"/>
                    </a:lnTo>
                    <a:lnTo>
                      <a:pt x="2589" y="1158"/>
                    </a:lnTo>
                    <a:lnTo>
                      <a:pt x="2595" y="1150"/>
                    </a:lnTo>
                    <a:lnTo>
                      <a:pt x="2596" y="1138"/>
                    </a:lnTo>
                    <a:lnTo>
                      <a:pt x="2598" y="1129"/>
                    </a:lnTo>
                    <a:lnTo>
                      <a:pt x="2601" y="1123"/>
                    </a:lnTo>
                    <a:lnTo>
                      <a:pt x="2602" y="1118"/>
                    </a:lnTo>
                    <a:lnTo>
                      <a:pt x="2604" y="1117"/>
                    </a:lnTo>
                    <a:lnTo>
                      <a:pt x="2607" y="1117"/>
                    </a:lnTo>
                    <a:lnTo>
                      <a:pt x="2608" y="1121"/>
                    </a:lnTo>
                    <a:lnTo>
                      <a:pt x="2611" y="1127"/>
                    </a:lnTo>
                    <a:lnTo>
                      <a:pt x="2613" y="1135"/>
                    </a:lnTo>
                    <a:lnTo>
                      <a:pt x="2616" y="1145"/>
                    </a:lnTo>
                    <a:lnTo>
                      <a:pt x="2619" y="1150"/>
                    </a:lnTo>
                    <a:lnTo>
                      <a:pt x="2622" y="1155"/>
                    </a:lnTo>
                    <a:lnTo>
                      <a:pt x="2624" y="1159"/>
                    </a:lnTo>
                    <a:lnTo>
                      <a:pt x="2624" y="1164"/>
                    </a:lnTo>
                    <a:lnTo>
                      <a:pt x="2624" y="1170"/>
                    </a:lnTo>
                    <a:lnTo>
                      <a:pt x="2697" y="1158"/>
                    </a:lnTo>
                    <a:lnTo>
                      <a:pt x="2695" y="1149"/>
                    </a:lnTo>
                    <a:lnTo>
                      <a:pt x="2698" y="1139"/>
                    </a:lnTo>
                    <a:lnTo>
                      <a:pt x="2704" y="1132"/>
                    </a:lnTo>
                    <a:lnTo>
                      <a:pt x="2706" y="1121"/>
                    </a:lnTo>
                    <a:lnTo>
                      <a:pt x="2707" y="1111"/>
                    </a:lnTo>
                    <a:lnTo>
                      <a:pt x="2710" y="1104"/>
                    </a:lnTo>
                    <a:lnTo>
                      <a:pt x="2712" y="1100"/>
                    </a:lnTo>
                    <a:lnTo>
                      <a:pt x="2713" y="1098"/>
                    </a:lnTo>
                    <a:lnTo>
                      <a:pt x="2716" y="1098"/>
                    </a:lnTo>
                    <a:lnTo>
                      <a:pt x="2718" y="1103"/>
                    </a:lnTo>
                    <a:lnTo>
                      <a:pt x="2721" y="1109"/>
                    </a:lnTo>
                    <a:lnTo>
                      <a:pt x="2722" y="1117"/>
                    </a:lnTo>
                    <a:lnTo>
                      <a:pt x="2725" y="1127"/>
                    </a:lnTo>
                    <a:lnTo>
                      <a:pt x="2728" y="1132"/>
                    </a:lnTo>
                    <a:lnTo>
                      <a:pt x="2732" y="1136"/>
                    </a:lnTo>
                    <a:lnTo>
                      <a:pt x="2733" y="1141"/>
                    </a:lnTo>
                    <a:lnTo>
                      <a:pt x="2733" y="1145"/>
                    </a:lnTo>
                    <a:lnTo>
                      <a:pt x="2733" y="1152"/>
                    </a:lnTo>
                    <a:lnTo>
                      <a:pt x="2806" y="1139"/>
                    </a:lnTo>
                    <a:lnTo>
                      <a:pt x="2804" y="1130"/>
                    </a:lnTo>
                    <a:lnTo>
                      <a:pt x="2808" y="1121"/>
                    </a:lnTo>
                    <a:lnTo>
                      <a:pt x="2814" y="1114"/>
                    </a:lnTo>
                    <a:lnTo>
                      <a:pt x="2815" y="1103"/>
                    </a:lnTo>
                    <a:lnTo>
                      <a:pt x="2817" y="1092"/>
                    </a:lnTo>
                    <a:lnTo>
                      <a:pt x="2820" y="1086"/>
                    </a:lnTo>
                    <a:lnTo>
                      <a:pt x="2821" y="1082"/>
                    </a:lnTo>
                    <a:lnTo>
                      <a:pt x="2823" y="1080"/>
                    </a:lnTo>
                    <a:lnTo>
                      <a:pt x="2826" y="1080"/>
                    </a:lnTo>
                    <a:lnTo>
                      <a:pt x="2827" y="1085"/>
                    </a:lnTo>
                    <a:lnTo>
                      <a:pt x="2830" y="1091"/>
                    </a:lnTo>
                    <a:lnTo>
                      <a:pt x="2832" y="1098"/>
                    </a:lnTo>
                    <a:lnTo>
                      <a:pt x="2835" y="1109"/>
                    </a:lnTo>
                    <a:lnTo>
                      <a:pt x="2838" y="1114"/>
                    </a:lnTo>
                    <a:lnTo>
                      <a:pt x="2841" y="1117"/>
                    </a:lnTo>
                    <a:lnTo>
                      <a:pt x="2842" y="1123"/>
                    </a:lnTo>
                    <a:lnTo>
                      <a:pt x="2842" y="1127"/>
                    </a:lnTo>
                    <a:lnTo>
                      <a:pt x="2842" y="1133"/>
                    </a:lnTo>
                    <a:lnTo>
                      <a:pt x="2915" y="1121"/>
                    </a:lnTo>
                    <a:lnTo>
                      <a:pt x="2914" y="1112"/>
                    </a:lnTo>
                    <a:lnTo>
                      <a:pt x="2917" y="1103"/>
                    </a:lnTo>
                    <a:lnTo>
                      <a:pt x="2923" y="1095"/>
                    </a:lnTo>
                    <a:lnTo>
                      <a:pt x="2925" y="1085"/>
                    </a:lnTo>
                    <a:lnTo>
                      <a:pt x="2926" y="1074"/>
                    </a:lnTo>
                    <a:lnTo>
                      <a:pt x="2929" y="1068"/>
                    </a:lnTo>
                    <a:lnTo>
                      <a:pt x="2931" y="1063"/>
                    </a:lnTo>
                    <a:lnTo>
                      <a:pt x="2932" y="1062"/>
                    </a:lnTo>
                    <a:lnTo>
                      <a:pt x="2935" y="1062"/>
                    </a:lnTo>
                    <a:lnTo>
                      <a:pt x="2937" y="1066"/>
                    </a:lnTo>
                    <a:lnTo>
                      <a:pt x="2940" y="1073"/>
                    </a:lnTo>
                    <a:lnTo>
                      <a:pt x="2941" y="1080"/>
                    </a:lnTo>
                    <a:lnTo>
                      <a:pt x="2944" y="1092"/>
                    </a:lnTo>
                    <a:lnTo>
                      <a:pt x="2947" y="1095"/>
                    </a:lnTo>
                    <a:lnTo>
                      <a:pt x="2950" y="1098"/>
                    </a:lnTo>
                    <a:lnTo>
                      <a:pt x="2952" y="1104"/>
                    </a:lnTo>
                    <a:lnTo>
                      <a:pt x="2952" y="1109"/>
                    </a:lnTo>
                    <a:lnTo>
                      <a:pt x="2952" y="1114"/>
                    </a:lnTo>
                    <a:lnTo>
                      <a:pt x="3227" y="1068"/>
                    </a:lnTo>
                    <a:lnTo>
                      <a:pt x="3753" y="1115"/>
                    </a:lnTo>
                    <a:lnTo>
                      <a:pt x="3753" y="1054"/>
                    </a:lnTo>
                    <a:lnTo>
                      <a:pt x="2450" y="960"/>
                    </a:lnTo>
                    <a:close/>
                    <a:moveTo>
                      <a:pt x="2213" y="957"/>
                    </a:moveTo>
                    <a:lnTo>
                      <a:pt x="2203" y="960"/>
                    </a:lnTo>
                    <a:lnTo>
                      <a:pt x="2186" y="963"/>
                    </a:lnTo>
                    <a:lnTo>
                      <a:pt x="2166" y="968"/>
                    </a:lnTo>
                    <a:lnTo>
                      <a:pt x="2145" y="972"/>
                    </a:lnTo>
                    <a:lnTo>
                      <a:pt x="2125" y="975"/>
                    </a:lnTo>
                    <a:lnTo>
                      <a:pt x="2108" y="980"/>
                    </a:lnTo>
                    <a:lnTo>
                      <a:pt x="2098" y="981"/>
                    </a:lnTo>
                    <a:lnTo>
                      <a:pt x="2095" y="987"/>
                    </a:lnTo>
                    <a:lnTo>
                      <a:pt x="2092" y="994"/>
                    </a:lnTo>
                    <a:lnTo>
                      <a:pt x="2092" y="1000"/>
                    </a:lnTo>
                    <a:lnTo>
                      <a:pt x="2084" y="1004"/>
                    </a:lnTo>
                    <a:lnTo>
                      <a:pt x="2073" y="1009"/>
                    </a:lnTo>
                    <a:lnTo>
                      <a:pt x="2066" y="1015"/>
                    </a:lnTo>
                    <a:lnTo>
                      <a:pt x="2060" y="1022"/>
                    </a:lnTo>
                    <a:lnTo>
                      <a:pt x="2060" y="1057"/>
                    </a:lnTo>
                    <a:lnTo>
                      <a:pt x="2060" y="1100"/>
                    </a:lnTo>
                    <a:lnTo>
                      <a:pt x="2058" y="1147"/>
                    </a:lnTo>
                    <a:lnTo>
                      <a:pt x="2058" y="1193"/>
                    </a:lnTo>
                    <a:lnTo>
                      <a:pt x="2058" y="1237"/>
                    </a:lnTo>
                    <a:lnTo>
                      <a:pt x="2057" y="1272"/>
                    </a:lnTo>
                    <a:lnTo>
                      <a:pt x="2061" y="1270"/>
                    </a:lnTo>
                    <a:lnTo>
                      <a:pt x="2070" y="1268"/>
                    </a:lnTo>
                    <a:lnTo>
                      <a:pt x="2081" y="1267"/>
                    </a:lnTo>
                    <a:lnTo>
                      <a:pt x="2090" y="1265"/>
                    </a:lnTo>
                    <a:lnTo>
                      <a:pt x="2095" y="1264"/>
                    </a:lnTo>
                    <a:lnTo>
                      <a:pt x="2093" y="1261"/>
                    </a:lnTo>
                    <a:lnTo>
                      <a:pt x="2093" y="1258"/>
                    </a:lnTo>
                    <a:lnTo>
                      <a:pt x="2093" y="1253"/>
                    </a:lnTo>
                    <a:lnTo>
                      <a:pt x="2095" y="1249"/>
                    </a:lnTo>
                    <a:lnTo>
                      <a:pt x="2096" y="1246"/>
                    </a:lnTo>
                    <a:lnTo>
                      <a:pt x="2099" y="1243"/>
                    </a:lnTo>
                    <a:lnTo>
                      <a:pt x="2101" y="1232"/>
                    </a:lnTo>
                    <a:lnTo>
                      <a:pt x="2102" y="1224"/>
                    </a:lnTo>
                    <a:lnTo>
                      <a:pt x="2104" y="1220"/>
                    </a:lnTo>
                    <a:lnTo>
                      <a:pt x="2107" y="1217"/>
                    </a:lnTo>
                    <a:lnTo>
                      <a:pt x="2108" y="1217"/>
                    </a:lnTo>
                    <a:lnTo>
                      <a:pt x="2110" y="1218"/>
                    </a:lnTo>
                    <a:lnTo>
                      <a:pt x="2111" y="1223"/>
                    </a:lnTo>
                    <a:lnTo>
                      <a:pt x="2114" y="1231"/>
                    </a:lnTo>
                    <a:lnTo>
                      <a:pt x="2116" y="1240"/>
                    </a:lnTo>
                    <a:lnTo>
                      <a:pt x="2119" y="1243"/>
                    </a:lnTo>
                    <a:lnTo>
                      <a:pt x="2120" y="1247"/>
                    </a:lnTo>
                    <a:lnTo>
                      <a:pt x="2122" y="1252"/>
                    </a:lnTo>
                    <a:lnTo>
                      <a:pt x="2122" y="1258"/>
                    </a:lnTo>
                    <a:lnTo>
                      <a:pt x="2120" y="1261"/>
                    </a:lnTo>
                    <a:lnTo>
                      <a:pt x="2128" y="1261"/>
                    </a:lnTo>
                    <a:lnTo>
                      <a:pt x="2139" y="1258"/>
                    </a:lnTo>
                    <a:lnTo>
                      <a:pt x="2149" y="1255"/>
                    </a:lnTo>
                    <a:lnTo>
                      <a:pt x="2160" y="1253"/>
                    </a:lnTo>
                    <a:lnTo>
                      <a:pt x="2166" y="1252"/>
                    </a:lnTo>
                    <a:lnTo>
                      <a:pt x="2166" y="1244"/>
                    </a:lnTo>
                    <a:lnTo>
                      <a:pt x="2168" y="1237"/>
                    </a:lnTo>
                    <a:lnTo>
                      <a:pt x="2171" y="1231"/>
                    </a:lnTo>
                    <a:lnTo>
                      <a:pt x="2172" y="1220"/>
                    </a:lnTo>
                    <a:lnTo>
                      <a:pt x="2174" y="1214"/>
                    </a:lnTo>
                    <a:lnTo>
                      <a:pt x="2175" y="1209"/>
                    </a:lnTo>
                    <a:lnTo>
                      <a:pt x="2177" y="1208"/>
                    </a:lnTo>
                    <a:lnTo>
                      <a:pt x="2178" y="1209"/>
                    </a:lnTo>
                    <a:lnTo>
                      <a:pt x="2180" y="1214"/>
                    </a:lnTo>
                    <a:lnTo>
                      <a:pt x="2183" y="1221"/>
                    </a:lnTo>
                    <a:lnTo>
                      <a:pt x="2184" y="1231"/>
                    </a:lnTo>
                    <a:lnTo>
                      <a:pt x="2187" y="1235"/>
                    </a:lnTo>
                    <a:lnTo>
                      <a:pt x="2189" y="1240"/>
                    </a:lnTo>
                    <a:lnTo>
                      <a:pt x="2189" y="1244"/>
                    </a:lnTo>
                    <a:lnTo>
                      <a:pt x="2196" y="1244"/>
                    </a:lnTo>
                    <a:lnTo>
                      <a:pt x="2209" y="1241"/>
                    </a:lnTo>
                    <a:lnTo>
                      <a:pt x="2221" y="1240"/>
                    </a:lnTo>
                    <a:lnTo>
                      <a:pt x="2228" y="1238"/>
                    </a:lnTo>
                    <a:lnTo>
                      <a:pt x="2230" y="1202"/>
                    </a:lnTo>
                    <a:lnTo>
                      <a:pt x="2230" y="1159"/>
                    </a:lnTo>
                    <a:lnTo>
                      <a:pt x="2230" y="1112"/>
                    </a:lnTo>
                    <a:lnTo>
                      <a:pt x="2230" y="1065"/>
                    </a:lnTo>
                    <a:lnTo>
                      <a:pt x="2230" y="1022"/>
                    </a:lnTo>
                    <a:lnTo>
                      <a:pt x="2231" y="986"/>
                    </a:lnTo>
                    <a:lnTo>
                      <a:pt x="2222" y="983"/>
                    </a:lnTo>
                    <a:lnTo>
                      <a:pt x="2218" y="972"/>
                    </a:lnTo>
                    <a:lnTo>
                      <a:pt x="2216" y="971"/>
                    </a:lnTo>
                    <a:lnTo>
                      <a:pt x="2216" y="968"/>
                    </a:lnTo>
                    <a:lnTo>
                      <a:pt x="2215" y="963"/>
                    </a:lnTo>
                    <a:lnTo>
                      <a:pt x="2213" y="960"/>
                    </a:lnTo>
                    <a:lnTo>
                      <a:pt x="2213" y="957"/>
                    </a:lnTo>
                    <a:close/>
                    <a:moveTo>
                      <a:pt x="4046" y="946"/>
                    </a:moveTo>
                    <a:lnTo>
                      <a:pt x="3926" y="953"/>
                    </a:lnTo>
                    <a:lnTo>
                      <a:pt x="3917" y="966"/>
                    </a:lnTo>
                    <a:lnTo>
                      <a:pt x="3906" y="975"/>
                    </a:lnTo>
                    <a:lnTo>
                      <a:pt x="3894" y="984"/>
                    </a:lnTo>
                    <a:lnTo>
                      <a:pt x="3879" y="997"/>
                    </a:lnTo>
                    <a:lnTo>
                      <a:pt x="3897" y="998"/>
                    </a:lnTo>
                    <a:lnTo>
                      <a:pt x="3910" y="998"/>
                    </a:lnTo>
                    <a:lnTo>
                      <a:pt x="3923" y="1000"/>
                    </a:lnTo>
                    <a:lnTo>
                      <a:pt x="3940" y="1000"/>
                    </a:lnTo>
                    <a:lnTo>
                      <a:pt x="3960" y="994"/>
                    </a:lnTo>
                    <a:lnTo>
                      <a:pt x="3982" y="984"/>
                    </a:lnTo>
                    <a:lnTo>
                      <a:pt x="4007" y="975"/>
                    </a:lnTo>
                    <a:lnTo>
                      <a:pt x="4028" y="963"/>
                    </a:lnTo>
                    <a:lnTo>
                      <a:pt x="4046" y="946"/>
                    </a:lnTo>
                    <a:close/>
                    <a:moveTo>
                      <a:pt x="2016" y="946"/>
                    </a:moveTo>
                    <a:lnTo>
                      <a:pt x="1964" y="962"/>
                    </a:lnTo>
                    <a:lnTo>
                      <a:pt x="1962" y="995"/>
                    </a:lnTo>
                    <a:lnTo>
                      <a:pt x="2016" y="981"/>
                    </a:lnTo>
                    <a:lnTo>
                      <a:pt x="2016" y="946"/>
                    </a:lnTo>
                    <a:close/>
                    <a:moveTo>
                      <a:pt x="2344" y="945"/>
                    </a:moveTo>
                    <a:lnTo>
                      <a:pt x="2338" y="951"/>
                    </a:lnTo>
                    <a:lnTo>
                      <a:pt x="2333" y="956"/>
                    </a:lnTo>
                    <a:lnTo>
                      <a:pt x="2330" y="962"/>
                    </a:lnTo>
                    <a:lnTo>
                      <a:pt x="2327" y="962"/>
                    </a:lnTo>
                    <a:lnTo>
                      <a:pt x="2324" y="962"/>
                    </a:lnTo>
                    <a:lnTo>
                      <a:pt x="2320" y="963"/>
                    </a:lnTo>
                    <a:lnTo>
                      <a:pt x="2317" y="965"/>
                    </a:lnTo>
                    <a:lnTo>
                      <a:pt x="2314" y="968"/>
                    </a:lnTo>
                    <a:lnTo>
                      <a:pt x="2310" y="972"/>
                    </a:lnTo>
                    <a:lnTo>
                      <a:pt x="2297" y="975"/>
                    </a:lnTo>
                    <a:lnTo>
                      <a:pt x="2288" y="978"/>
                    </a:lnTo>
                    <a:lnTo>
                      <a:pt x="2283" y="984"/>
                    </a:lnTo>
                    <a:lnTo>
                      <a:pt x="2283" y="1227"/>
                    </a:lnTo>
                    <a:lnTo>
                      <a:pt x="2332" y="1218"/>
                    </a:lnTo>
                    <a:lnTo>
                      <a:pt x="2332" y="1218"/>
                    </a:lnTo>
                    <a:lnTo>
                      <a:pt x="2330" y="1215"/>
                    </a:lnTo>
                    <a:lnTo>
                      <a:pt x="2330" y="1212"/>
                    </a:lnTo>
                    <a:lnTo>
                      <a:pt x="2330" y="1208"/>
                    </a:lnTo>
                    <a:lnTo>
                      <a:pt x="2332" y="1205"/>
                    </a:lnTo>
                    <a:lnTo>
                      <a:pt x="2333" y="1200"/>
                    </a:lnTo>
                    <a:lnTo>
                      <a:pt x="2336" y="1197"/>
                    </a:lnTo>
                    <a:lnTo>
                      <a:pt x="2338" y="1188"/>
                    </a:lnTo>
                    <a:lnTo>
                      <a:pt x="2339" y="1180"/>
                    </a:lnTo>
                    <a:lnTo>
                      <a:pt x="2341" y="1174"/>
                    </a:lnTo>
                    <a:lnTo>
                      <a:pt x="2344" y="1171"/>
                    </a:lnTo>
                    <a:lnTo>
                      <a:pt x="2345" y="1171"/>
                    </a:lnTo>
                    <a:lnTo>
                      <a:pt x="2347" y="1173"/>
                    </a:lnTo>
                    <a:lnTo>
                      <a:pt x="2348" y="1177"/>
                    </a:lnTo>
                    <a:lnTo>
                      <a:pt x="2352" y="1185"/>
                    </a:lnTo>
                    <a:lnTo>
                      <a:pt x="2353" y="1194"/>
                    </a:lnTo>
                    <a:lnTo>
                      <a:pt x="2356" y="1197"/>
                    </a:lnTo>
                    <a:lnTo>
                      <a:pt x="2358" y="1202"/>
                    </a:lnTo>
                    <a:lnTo>
                      <a:pt x="2359" y="1206"/>
                    </a:lnTo>
                    <a:lnTo>
                      <a:pt x="2359" y="1211"/>
                    </a:lnTo>
                    <a:lnTo>
                      <a:pt x="2359" y="1215"/>
                    </a:lnTo>
                    <a:lnTo>
                      <a:pt x="2402" y="1208"/>
                    </a:lnTo>
                    <a:lnTo>
                      <a:pt x="2399" y="977"/>
                    </a:lnTo>
                    <a:lnTo>
                      <a:pt x="2396" y="971"/>
                    </a:lnTo>
                    <a:lnTo>
                      <a:pt x="2390" y="966"/>
                    </a:lnTo>
                    <a:lnTo>
                      <a:pt x="2383" y="963"/>
                    </a:lnTo>
                    <a:lnTo>
                      <a:pt x="2379" y="946"/>
                    </a:lnTo>
                    <a:lnTo>
                      <a:pt x="2344" y="945"/>
                    </a:lnTo>
                    <a:close/>
                    <a:moveTo>
                      <a:pt x="1116" y="942"/>
                    </a:moveTo>
                    <a:lnTo>
                      <a:pt x="1064" y="960"/>
                    </a:lnTo>
                    <a:lnTo>
                      <a:pt x="1063" y="994"/>
                    </a:lnTo>
                    <a:lnTo>
                      <a:pt x="1116" y="978"/>
                    </a:lnTo>
                    <a:lnTo>
                      <a:pt x="1116" y="942"/>
                    </a:lnTo>
                    <a:close/>
                    <a:moveTo>
                      <a:pt x="3796" y="942"/>
                    </a:moveTo>
                    <a:lnTo>
                      <a:pt x="3759" y="980"/>
                    </a:lnTo>
                    <a:lnTo>
                      <a:pt x="3840" y="989"/>
                    </a:lnTo>
                    <a:lnTo>
                      <a:pt x="3876" y="946"/>
                    </a:lnTo>
                    <a:lnTo>
                      <a:pt x="3796" y="942"/>
                    </a:lnTo>
                    <a:close/>
                    <a:moveTo>
                      <a:pt x="3672" y="931"/>
                    </a:moveTo>
                    <a:lnTo>
                      <a:pt x="3636" y="971"/>
                    </a:lnTo>
                    <a:lnTo>
                      <a:pt x="3715" y="980"/>
                    </a:lnTo>
                    <a:lnTo>
                      <a:pt x="3753" y="936"/>
                    </a:lnTo>
                    <a:lnTo>
                      <a:pt x="3672" y="931"/>
                    </a:lnTo>
                    <a:close/>
                    <a:moveTo>
                      <a:pt x="1739" y="931"/>
                    </a:moveTo>
                    <a:lnTo>
                      <a:pt x="1642" y="956"/>
                    </a:lnTo>
                    <a:lnTo>
                      <a:pt x="1699" y="1003"/>
                    </a:lnTo>
                    <a:lnTo>
                      <a:pt x="1792" y="980"/>
                    </a:lnTo>
                    <a:lnTo>
                      <a:pt x="1739" y="931"/>
                    </a:lnTo>
                    <a:close/>
                    <a:moveTo>
                      <a:pt x="3543" y="930"/>
                    </a:moveTo>
                    <a:lnTo>
                      <a:pt x="3507" y="969"/>
                    </a:lnTo>
                    <a:lnTo>
                      <a:pt x="3586" y="977"/>
                    </a:lnTo>
                    <a:lnTo>
                      <a:pt x="3624" y="934"/>
                    </a:lnTo>
                    <a:lnTo>
                      <a:pt x="3543" y="930"/>
                    </a:lnTo>
                    <a:close/>
                    <a:moveTo>
                      <a:pt x="3426" y="922"/>
                    </a:moveTo>
                    <a:lnTo>
                      <a:pt x="3391" y="962"/>
                    </a:lnTo>
                    <a:lnTo>
                      <a:pt x="3470" y="971"/>
                    </a:lnTo>
                    <a:lnTo>
                      <a:pt x="3508" y="927"/>
                    </a:lnTo>
                    <a:lnTo>
                      <a:pt x="3426" y="922"/>
                    </a:lnTo>
                    <a:close/>
                    <a:moveTo>
                      <a:pt x="2117" y="921"/>
                    </a:moveTo>
                    <a:lnTo>
                      <a:pt x="2066" y="936"/>
                    </a:lnTo>
                    <a:lnTo>
                      <a:pt x="2064" y="971"/>
                    </a:lnTo>
                    <a:lnTo>
                      <a:pt x="2117" y="957"/>
                    </a:lnTo>
                    <a:lnTo>
                      <a:pt x="2117" y="921"/>
                    </a:lnTo>
                    <a:close/>
                    <a:moveTo>
                      <a:pt x="1216" y="913"/>
                    </a:moveTo>
                    <a:lnTo>
                      <a:pt x="1164" y="931"/>
                    </a:lnTo>
                    <a:lnTo>
                      <a:pt x="1164" y="965"/>
                    </a:lnTo>
                    <a:lnTo>
                      <a:pt x="1218" y="950"/>
                    </a:lnTo>
                    <a:lnTo>
                      <a:pt x="1216" y="913"/>
                    </a:lnTo>
                    <a:close/>
                    <a:moveTo>
                      <a:pt x="3303" y="913"/>
                    </a:moveTo>
                    <a:lnTo>
                      <a:pt x="3280" y="953"/>
                    </a:lnTo>
                    <a:lnTo>
                      <a:pt x="3365" y="962"/>
                    </a:lnTo>
                    <a:lnTo>
                      <a:pt x="3394" y="921"/>
                    </a:lnTo>
                    <a:lnTo>
                      <a:pt x="3303" y="913"/>
                    </a:lnTo>
                    <a:close/>
                    <a:moveTo>
                      <a:pt x="3194" y="901"/>
                    </a:moveTo>
                    <a:lnTo>
                      <a:pt x="3175" y="946"/>
                    </a:lnTo>
                    <a:lnTo>
                      <a:pt x="3259" y="956"/>
                    </a:lnTo>
                    <a:lnTo>
                      <a:pt x="3277" y="910"/>
                    </a:lnTo>
                    <a:lnTo>
                      <a:pt x="3194" y="901"/>
                    </a:lnTo>
                    <a:close/>
                    <a:moveTo>
                      <a:pt x="1861" y="899"/>
                    </a:moveTo>
                    <a:lnTo>
                      <a:pt x="1763" y="925"/>
                    </a:lnTo>
                    <a:lnTo>
                      <a:pt x="1821" y="972"/>
                    </a:lnTo>
                    <a:lnTo>
                      <a:pt x="1914" y="948"/>
                    </a:lnTo>
                    <a:lnTo>
                      <a:pt x="1861" y="899"/>
                    </a:lnTo>
                    <a:close/>
                    <a:moveTo>
                      <a:pt x="2224" y="892"/>
                    </a:moveTo>
                    <a:lnTo>
                      <a:pt x="2151" y="912"/>
                    </a:lnTo>
                    <a:lnTo>
                      <a:pt x="2151" y="950"/>
                    </a:lnTo>
                    <a:lnTo>
                      <a:pt x="2224" y="933"/>
                    </a:lnTo>
                    <a:lnTo>
                      <a:pt x="2224" y="892"/>
                    </a:lnTo>
                    <a:close/>
                    <a:moveTo>
                      <a:pt x="3089" y="892"/>
                    </a:moveTo>
                    <a:lnTo>
                      <a:pt x="3070" y="936"/>
                    </a:lnTo>
                    <a:lnTo>
                      <a:pt x="3154" y="945"/>
                    </a:lnTo>
                    <a:lnTo>
                      <a:pt x="3172" y="899"/>
                    </a:lnTo>
                    <a:lnTo>
                      <a:pt x="3089" y="892"/>
                    </a:lnTo>
                    <a:close/>
                    <a:moveTo>
                      <a:pt x="1318" y="884"/>
                    </a:moveTo>
                    <a:lnTo>
                      <a:pt x="1266" y="901"/>
                    </a:lnTo>
                    <a:lnTo>
                      <a:pt x="1265" y="934"/>
                    </a:lnTo>
                    <a:lnTo>
                      <a:pt x="1318" y="919"/>
                    </a:lnTo>
                    <a:lnTo>
                      <a:pt x="1318" y="884"/>
                    </a:lnTo>
                    <a:close/>
                    <a:moveTo>
                      <a:pt x="2984" y="881"/>
                    </a:moveTo>
                    <a:lnTo>
                      <a:pt x="2966" y="927"/>
                    </a:lnTo>
                    <a:lnTo>
                      <a:pt x="3049" y="936"/>
                    </a:lnTo>
                    <a:lnTo>
                      <a:pt x="3067" y="890"/>
                    </a:lnTo>
                    <a:lnTo>
                      <a:pt x="2984" y="881"/>
                    </a:lnTo>
                    <a:close/>
                    <a:moveTo>
                      <a:pt x="2876" y="874"/>
                    </a:moveTo>
                    <a:lnTo>
                      <a:pt x="2862" y="919"/>
                    </a:lnTo>
                    <a:lnTo>
                      <a:pt x="2946" y="927"/>
                    </a:lnTo>
                    <a:lnTo>
                      <a:pt x="2960" y="883"/>
                    </a:lnTo>
                    <a:lnTo>
                      <a:pt x="2876" y="874"/>
                    </a:lnTo>
                    <a:close/>
                    <a:moveTo>
                      <a:pt x="1982" y="869"/>
                    </a:moveTo>
                    <a:lnTo>
                      <a:pt x="1885" y="893"/>
                    </a:lnTo>
                    <a:lnTo>
                      <a:pt x="1943" y="940"/>
                    </a:lnTo>
                    <a:lnTo>
                      <a:pt x="2035" y="918"/>
                    </a:lnTo>
                    <a:lnTo>
                      <a:pt x="1982" y="869"/>
                    </a:lnTo>
                    <a:close/>
                    <a:moveTo>
                      <a:pt x="2770" y="866"/>
                    </a:moveTo>
                    <a:lnTo>
                      <a:pt x="2757" y="913"/>
                    </a:lnTo>
                    <a:lnTo>
                      <a:pt x="2841" y="921"/>
                    </a:lnTo>
                    <a:lnTo>
                      <a:pt x="2853" y="875"/>
                    </a:lnTo>
                    <a:lnTo>
                      <a:pt x="2770" y="866"/>
                    </a:lnTo>
                    <a:close/>
                    <a:moveTo>
                      <a:pt x="4030" y="858"/>
                    </a:moveTo>
                    <a:lnTo>
                      <a:pt x="4080" y="878"/>
                    </a:lnTo>
                    <a:lnTo>
                      <a:pt x="4113" y="881"/>
                    </a:lnTo>
                    <a:lnTo>
                      <a:pt x="4060" y="861"/>
                    </a:lnTo>
                    <a:lnTo>
                      <a:pt x="4030" y="858"/>
                    </a:lnTo>
                    <a:close/>
                    <a:moveTo>
                      <a:pt x="1078" y="858"/>
                    </a:moveTo>
                    <a:lnTo>
                      <a:pt x="985" y="887"/>
                    </a:lnTo>
                    <a:lnTo>
                      <a:pt x="1049" y="943"/>
                    </a:lnTo>
                    <a:lnTo>
                      <a:pt x="1136" y="919"/>
                    </a:lnTo>
                    <a:lnTo>
                      <a:pt x="1078" y="858"/>
                    </a:lnTo>
                    <a:close/>
                    <a:moveTo>
                      <a:pt x="2659" y="857"/>
                    </a:moveTo>
                    <a:lnTo>
                      <a:pt x="2652" y="904"/>
                    </a:lnTo>
                    <a:lnTo>
                      <a:pt x="2736" y="913"/>
                    </a:lnTo>
                    <a:lnTo>
                      <a:pt x="2745" y="866"/>
                    </a:lnTo>
                    <a:lnTo>
                      <a:pt x="2659" y="857"/>
                    </a:lnTo>
                    <a:close/>
                    <a:moveTo>
                      <a:pt x="1418" y="854"/>
                    </a:moveTo>
                    <a:lnTo>
                      <a:pt x="1367" y="872"/>
                    </a:lnTo>
                    <a:lnTo>
                      <a:pt x="1365" y="905"/>
                    </a:lnTo>
                    <a:lnTo>
                      <a:pt x="1420" y="890"/>
                    </a:lnTo>
                    <a:lnTo>
                      <a:pt x="1418" y="854"/>
                    </a:lnTo>
                    <a:close/>
                    <a:moveTo>
                      <a:pt x="3973" y="852"/>
                    </a:moveTo>
                    <a:lnTo>
                      <a:pt x="4025" y="881"/>
                    </a:lnTo>
                    <a:lnTo>
                      <a:pt x="4060" y="884"/>
                    </a:lnTo>
                    <a:lnTo>
                      <a:pt x="4004" y="855"/>
                    </a:lnTo>
                    <a:lnTo>
                      <a:pt x="3973" y="852"/>
                    </a:lnTo>
                    <a:close/>
                    <a:moveTo>
                      <a:pt x="3914" y="848"/>
                    </a:moveTo>
                    <a:lnTo>
                      <a:pt x="3976" y="886"/>
                    </a:lnTo>
                    <a:lnTo>
                      <a:pt x="4011" y="889"/>
                    </a:lnTo>
                    <a:lnTo>
                      <a:pt x="3944" y="851"/>
                    </a:lnTo>
                    <a:lnTo>
                      <a:pt x="3914" y="848"/>
                    </a:lnTo>
                    <a:close/>
                    <a:moveTo>
                      <a:pt x="2557" y="848"/>
                    </a:moveTo>
                    <a:lnTo>
                      <a:pt x="2551" y="895"/>
                    </a:lnTo>
                    <a:lnTo>
                      <a:pt x="2634" y="904"/>
                    </a:lnTo>
                    <a:lnTo>
                      <a:pt x="2640" y="857"/>
                    </a:lnTo>
                    <a:lnTo>
                      <a:pt x="2557" y="848"/>
                    </a:lnTo>
                    <a:close/>
                    <a:moveTo>
                      <a:pt x="3849" y="837"/>
                    </a:moveTo>
                    <a:lnTo>
                      <a:pt x="3922" y="890"/>
                    </a:lnTo>
                    <a:lnTo>
                      <a:pt x="3957" y="893"/>
                    </a:lnTo>
                    <a:lnTo>
                      <a:pt x="3879" y="839"/>
                    </a:lnTo>
                    <a:lnTo>
                      <a:pt x="3849" y="837"/>
                    </a:lnTo>
                    <a:close/>
                    <a:moveTo>
                      <a:pt x="2104" y="837"/>
                    </a:moveTo>
                    <a:lnTo>
                      <a:pt x="2006" y="861"/>
                    </a:lnTo>
                    <a:lnTo>
                      <a:pt x="2064" y="910"/>
                    </a:lnTo>
                    <a:lnTo>
                      <a:pt x="2157" y="886"/>
                    </a:lnTo>
                    <a:lnTo>
                      <a:pt x="2104" y="837"/>
                    </a:lnTo>
                    <a:close/>
                    <a:moveTo>
                      <a:pt x="2455" y="831"/>
                    </a:moveTo>
                    <a:lnTo>
                      <a:pt x="2449" y="878"/>
                    </a:lnTo>
                    <a:lnTo>
                      <a:pt x="2532" y="892"/>
                    </a:lnTo>
                    <a:lnTo>
                      <a:pt x="2538" y="846"/>
                    </a:lnTo>
                    <a:lnTo>
                      <a:pt x="2455" y="831"/>
                    </a:lnTo>
                    <a:close/>
                    <a:moveTo>
                      <a:pt x="3782" y="828"/>
                    </a:moveTo>
                    <a:lnTo>
                      <a:pt x="3859" y="890"/>
                    </a:lnTo>
                    <a:lnTo>
                      <a:pt x="3894" y="895"/>
                    </a:lnTo>
                    <a:lnTo>
                      <a:pt x="3811" y="831"/>
                    </a:lnTo>
                    <a:lnTo>
                      <a:pt x="3782" y="828"/>
                    </a:lnTo>
                    <a:close/>
                    <a:moveTo>
                      <a:pt x="1190" y="825"/>
                    </a:moveTo>
                    <a:lnTo>
                      <a:pt x="1099" y="851"/>
                    </a:lnTo>
                    <a:lnTo>
                      <a:pt x="1160" y="909"/>
                    </a:lnTo>
                    <a:lnTo>
                      <a:pt x="1246" y="884"/>
                    </a:lnTo>
                    <a:lnTo>
                      <a:pt x="1190" y="825"/>
                    </a:lnTo>
                    <a:close/>
                    <a:moveTo>
                      <a:pt x="1520" y="825"/>
                    </a:moveTo>
                    <a:lnTo>
                      <a:pt x="1468" y="842"/>
                    </a:lnTo>
                    <a:lnTo>
                      <a:pt x="1467" y="877"/>
                    </a:lnTo>
                    <a:lnTo>
                      <a:pt x="1520" y="860"/>
                    </a:lnTo>
                    <a:lnTo>
                      <a:pt x="1520" y="825"/>
                    </a:lnTo>
                    <a:close/>
                    <a:moveTo>
                      <a:pt x="3721" y="822"/>
                    </a:moveTo>
                    <a:lnTo>
                      <a:pt x="3802" y="886"/>
                    </a:lnTo>
                    <a:lnTo>
                      <a:pt x="3837" y="889"/>
                    </a:lnTo>
                    <a:lnTo>
                      <a:pt x="3750" y="823"/>
                    </a:lnTo>
                    <a:lnTo>
                      <a:pt x="3721" y="822"/>
                    </a:lnTo>
                    <a:close/>
                    <a:moveTo>
                      <a:pt x="3615" y="817"/>
                    </a:moveTo>
                    <a:lnTo>
                      <a:pt x="3683" y="875"/>
                    </a:lnTo>
                    <a:lnTo>
                      <a:pt x="3718" y="878"/>
                    </a:lnTo>
                    <a:lnTo>
                      <a:pt x="3645" y="819"/>
                    </a:lnTo>
                    <a:lnTo>
                      <a:pt x="3615" y="817"/>
                    </a:lnTo>
                    <a:close/>
                    <a:moveTo>
                      <a:pt x="3665" y="816"/>
                    </a:moveTo>
                    <a:lnTo>
                      <a:pt x="3742" y="881"/>
                    </a:lnTo>
                    <a:lnTo>
                      <a:pt x="3777" y="884"/>
                    </a:lnTo>
                    <a:lnTo>
                      <a:pt x="3695" y="817"/>
                    </a:lnTo>
                    <a:lnTo>
                      <a:pt x="3665" y="816"/>
                    </a:lnTo>
                    <a:close/>
                    <a:moveTo>
                      <a:pt x="2355" y="814"/>
                    </a:moveTo>
                    <a:lnTo>
                      <a:pt x="2352" y="861"/>
                    </a:lnTo>
                    <a:lnTo>
                      <a:pt x="2428" y="877"/>
                    </a:lnTo>
                    <a:lnTo>
                      <a:pt x="2438" y="830"/>
                    </a:lnTo>
                    <a:lnTo>
                      <a:pt x="2355" y="814"/>
                    </a:lnTo>
                    <a:close/>
                    <a:moveTo>
                      <a:pt x="3566" y="814"/>
                    </a:moveTo>
                    <a:lnTo>
                      <a:pt x="3621" y="869"/>
                    </a:lnTo>
                    <a:lnTo>
                      <a:pt x="3656" y="872"/>
                    </a:lnTo>
                    <a:lnTo>
                      <a:pt x="3595" y="817"/>
                    </a:lnTo>
                    <a:lnTo>
                      <a:pt x="3566" y="814"/>
                    </a:lnTo>
                    <a:close/>
                    <a:moveTo>
                      <a:pt x="3511" y="813"/>
                    </a:moveTo>
                    <a:lnTo>
                      <a:pt x="3564" y="864"/>
                    </a:lnTo>
                    <a:lnTo>
                      <a:pt x="3598" y="867"/>
                    </a:lnTo>
                    <a:lnTo>
                      <a:pt x="3542" y="814"/>
                    </a:lnTo>
                    <a:lnTo>
                      <a:pt x="3511" y="813"/>
                    </a:lnTo>
                    <a:close/>
                    <a:moveTo>
                      <a:pt x="3452" y="807"/>
                    </a:moveTo>
                    <a:lnTo>
                      <a:pt x="3505" y="858"/>
                    </a:lnTo>
                    <a:lnTo>
                      <a:pt x="3539" y="861"/>
                    </a:lnTo>
                    <a:lnTo>
                      <a:pt x="3482" y="810"/>
                    </a:lnTo>
                    <a:lnTo>
                      <a:pt x="3452" y="807"/>
                    </a:lnTo>
                    <a:close/>
                    <a:moveTo>
                      <a:pt x="3393" y="802"/>
                    </a:moveTo>
                    <a:lnTo>
                      <a:pt x="3446" y="852"/>
                    </a:lnTo>
                    <a:lnTo>
                      <a:pt x="3479" y="857"/>
                    </a:lnTo>
                    <a:lnTo>
                      <a:pt x="3423" y="804"/>
                    </a:lnTo>
                    <a:lnTo>
                      <a:pt x="3393" y="802"/>
                    </a:lnTo>
                    <a:close/>
                    <a:moveTo>
                      <a:pt x="3346" y="798"/>
                    </a:moveTo>
                    <a:lnTo>
                      <a:pt x="3387" y="848"/>
                    </a:lnTo>
                    <a:lnTo>
                      <a:pt x="3420" y="851"/>
                    </a:lnTo>
                    <a:lnTo>
                      <a:pt x="3374" y="799"/>
                    </a:lnTo>
                    <a:lnTo>
                      <a:pt x="3346" y="798"/>
                    </a:lnTo>
                    <a:close/>
                    <a:moveTo>
                      <a:pt x="1620" y="795"/>
                    </a:moveTo>
                    <a:lnTo>
                      <a:pt x="1569" y="813"/>
                    </a:lnTo>
                    <a:lnTo>
                      <a:pt x="1567" y="846"/>
                    </a:lnTo>
                    <a:lnTo>
                      <a:pt x="1622" y="831"/>
                    </a:lnTo>
                    <a:lnTo>
                      <a:pt x="1620" y="795"/>
                    </a:lnTo>
                    <a:close/>
                    <a:moveTo>
                      <a:pt x="3286" y="792"/>
                    </a:moveTo>
                    <a:lnTo>
                      <a:pt x="3327" y="842"/>
                    </a:lnTo>
                    <a:lnTo>
                      <a:pt x="3361" y="845"/>
                    </a:lnTo>
                    <a:lnTo>
                      <a:pt x="3315" y="793"/>
                    </a:lnTo>
                    <a:lnTo>
                      <a:pt x="3286" y="792"/>
                    </a:lnTo>
                    <a:close/>
                    <a:moveTo>
                      <a:pt x="1301" y="792"/>
                    </a:moveTo>
                    <a:lnTo>
                      <a:pt x="1212" y="817"/>
                    </a:lnTo>
                    <a:lnTo>
                      <a:pt x="1272" y="875"/>
                    </a:lnTo>
                    <a:lnTo>
                      <a:pt x="1359" y="851"/>
                    </a:lnTo>
                    <a:lnTo>
                      <a:pt x="1301" y="792"/>
                    </a:lnTo>
                    <a:close/>
                    <a:moveTo>
                      <a:pt x="2216" y="787"/>
                    </a:moveTo>
                    <a:lnTo>
                      <a:pt x="2228" y="804"/>
                    </a:lnTo>
                    <a:lnTo>
                      <a:pt x="2242" y="819"/>
                    </a:lnTo>
                    <a:lnTo>
                      <a:pt x="2256" y="834"/>
                    </a:lnTo>
                    <a:lnTo>
                      <a:pt x="2269" y="852"/>
                    </a:lnTo>
                    <a:lnTo>
                      <a:pt x="2330" y="861"/>
                    </a:lnTo>
                    <a:lnTo>
                      <a:pt x="2330" y="846"/>
                    </a:lnTo>
                    <a:lnTo>
                      <a:pt x="2330" y="837"/>
                    </a:lnTo>
                    <a:lnTo>
                      <a:pt x="2329" y="826"/>
                    </a:lnTo>
                    <a:lnTo>
                      <a:pt x="2330" y="813"/>
                    </a:lnTo>
                    <a:lnTo>
                      <a:pt x="2304" y="810"/>
                    </a:lnTo>
                    <a:lnTo>
                      <a:pt x="2276" y="804"/>
                    </a:lnTo>
                    <a:lnTo>
                      <a:pt x="2247" y="795"/>
                    </a:lnTo>
                    <a:lnTo>
                      <a:pt x="2216" y="787"/>
                    </a:lnTo>
                    <a:close/>
                    <a:moveTo>
                      <a:pt x="3221" y="785"/>
                    </a:moveTo>
                    <a:lnTo>
                      <a:pt x="3268" y="834"/>
                    </a:lnTo>
                    <a:lnTo>
                      <a:pt x="3302" y="839"/>
                    </a:lnTo>
                    <a:lnTo>
                      <a:pt x="3250" y="787"/>
                    </a:lnTo>
                    <a:lnTo>
                      <a:pt x="3221" y="785"/>
                    </a:lnTo>
                    <a:close/>
                    <a:moveTo>
                      <a:pt x="3160" y="779"/>
                    </a:moveTo>
                    <a:lnTo>
                      <a:pt x="3207" y="830"/>
                    </a:lnTo>
                    <a:lnTo>
                      <a:pt x="3241" y="833"/>
                    </a:lnTo>
                    <a:lnTo>
                      <a:pt x="3189" y="781"/>
                    </a:lnTo>
                    <a:lnTo>
                      <a:pt x="3160" y="779"/>
                    </a:lnTo>
                    <a:close/>
                    <a:moveTo>
                      <a:pt x="3105" y="775"/>
                    </a:moveTo>
                    <a:lnTo>
                      <a:pt x="3142" y="822"/>
                    </a:lnTo>
                    <a:lnTo>
                      <a:pt x="3174" y="825"/>
                    </a:lnTo>
                    <a:lnTo>
                      <a:pt x="3134" y="778"/>
                    </a:lnTo>
                    <a:lnTo>
                      <a:pt x="3105" y="775"/>
                    </a:lnTo>
                    <a:close/>
                    <a:moveTo>
                      <a:pt x="3052" y="769"/>
                    </a:moveTo>
                    <a:lnTo>
                      <a:pt x="3080" y="814"/>
                    </a:lnTo>
                    <a:lnTo>
                      <a:pt x="3112" y="819"/>
                    </a:lnTo>
                    <a:lnTo>
                      <a:pt x="3080" y="770"/>
                    </a:lnTo>
                    <a:lnTo>
                      <a:pt x="3052" y="769"/>
                    </a:lnTo>
                    <a:close/>
                    <a:moveTo>
                      <a:pt x="3002" y="766"/>
                    </a:moveTo>
                    <a:lnTo>
                      <a:pt x="3023" y="810"/>
                    </a:lnTo>
                    <a:lnTo>
                      <a:pt x="3055" y="814"/>
                    </a:lnTo>
                    <a:lnTo>
                      <a:pt x="3031" y="769"/>
                    </a:lnTo>
                    <a:lnTo>
                      <a:pt x="3002" y="766"/>
                    </a:lnTo>
                    <a:close/>
                    <a:moveTo>
                      <a:pt x="1722" y="766"/>
                    </a:moveTo>
                    <a:lnTo>
                      <a:pt x="1671" y="784"/>
                    </a:lnTo>
                    <a:lnTo>
                      <a:pt x="1669" y="817"/>
                    </a:lnTo>
                    <a:lnTo>
                      <a:pt x="1722" y="801"/>
                    </a:lnTo>
                    <a:lnTo>
                      <a:pt x="1722" y="766"/>
                    </a:lnTo>
                    <a:close/>
                    <a:moveTo>
                      <a:pt x="2956" y="760"/>
                    </a:moveTo>
                    <a:lnTo>
                      <a:pt x="2969" y="804"/>
                    </a:lnTo>
                    <a:lnTo>
                      <a:pt x="3001" y="808"/>
                    </a:lnTo>
                    <a:lnTo>
                      <a:pt x="2985" y="763"/>
                    </a:lnTo>
                    <a:lnTo>
                      <a:pt x="2956" y="760"/>
                    </a:lnTo>
                    <a:close/>
                    <a:moveTo>
                      <a:pt x="1415" y="757"/>
                    </a:moveTo>
                    <a:lnTo>
                      <a:pt x="1324" y="784"/>
                    </a:lnTo>
                    <a:lnTo>
                      <a:pt x="1385" y="842"/>
                    </a:lnTo>
                    <a:lnTo>
                      <a:pt x="1471" y="817"/>
                    </a:lnTo>
                    <a:lnTo>
                      <a:pt x="1415" y="757"/>
                    </a:lnTo>
                    <a:close/>
                    <a:moveTo>
                      <a:pt x="2918" y="757"/>
                    </a:moveTo>
                    <a:lnTo>
                      <a:pt x="2911" y="799"/>
                    </a:lnTo>
                    <a:lnTo>
                      <a:pt x="2941" y="804"/>
                    </a:lnTo>
                    <a:lnTo>
                      <a:pt x="2944" y="758"/>
                    </a:lnTo>
                    <a:lnTo>
                      <a:pt x="2918" y="757"/>
                    </a:lnTo>
                    <a:close/>
                    <a:moveTo>
                      <a:pt x="2873" y="752"/>
                    </a:moveTo>
                    <a:lnTo>
                      <a:pt x="2856" y="793"/>
                    </a:lnTo>
                    <a:lnTo>
                      <a:pt x="2885" y="798"/>
                    </a:lnTo>
                    <a:lnTo>
                      <a:pt x="2900" y="754"/>
                    </a:lnTo>
                    <a:lnTo>
                      <a:pt x="2873" y="752"/>
                    </a:lnTo>
                    <a:close/>
                    <a:moveTo>
                      <a:pt x="2826" y="746"/>
                    </a:moveTo>
                    <a:lnTo>
                      <a:pt x="2798" y="789"/>
                    </a:lnTo>
                    <a:lnTo>
                      <a:pt x="2829" y="793"/>
                    </a:lnTo>
                    <a:lnTo>
                      <a:pt x="2852" y="749"/>
                    </a:lnTo>
                    <a:lnTo>
                      <a:pt x="2826" y="746"/>
                    </a:lnTo>
                    <a:close/>
                    <a:moveTo>
                      <a:pt x="2780" y="741"/>
                    </a:moveTo>
                    <a:lnTo>
                      <a:pt x="2745" y="784"/>
                    </a:lnTo>
                    <a:lnTo>
                      <a:pt x="2774" y="787"/>
                    </a:lnTo>
                    <a:lnTo>
                      <a:pt x="2806" y="743"/>
                    </a:lnTo>
                    <a:lnTo>
                      <a:pt x="2780" y="741"/>
                    </a:lnTo>
                    <a:close/>
                    <a:moveTo>
                      <a:pt x="2732" y="737"/>
                    </a:moveTo>
                    <a:lnTo>
                      <a:pt x="2689" y="778"/>
                    </a:lnTo>
                    <a:lnTo>
                      <a:pt x="2718" y="782"/>
                    </a:lnTo>
                    <a:lnTo>
                      <a:pt x="2759" y="740"/>
                    </a:lnTo>
                    <a:lnTo>
                      <a:pt x="2732" y="737"/>
                    </a:lnTo>
                    <a:close/>
                    <a:moveTo>
                      <a:pt x="1823" y="735"/>
                    </a:moveTo>
                    <a:lnTo>
                      <a:pt x="1771" y="754"/>
                    </a:lnTo>
                    <a:lnTo>
                      <a:pt x="1769" y="787"/>
                    </a:lnTo>
                    <a:lnTo>
                      <a:pt x="1823" y="772"/>
                    </a:lnTo>
                    <a:lnTo>
                      <a:pt x="1823" y="735"/>
                    </a:lnTo>
                    <a:close/>
                    <a:moveTo>
                      <a:pt x="2684" y="734"/>
                    </a:moveTo>
                    <a:lnTo>
                      <a:pt x="2633" y="772"/>
                    </a:lnTo>
                    <a:lnTo>
                      <a:pt x="2660" y="776"/>
                    </a:lnTo>
                    <a:lnTo>
                      <a:pt x="2710" y="735"/>
                    </a:lnTo>
                    <a:lnTo>
                      <a:pt x="2684" y="734"/>
                    </a:lnTo>
                    <a:close/>
                    <a:moveTo>
                      <a:pt x="2637" y="728"/>
                    </a:moveTo>
                    <a:lnTo>
                      <a:pt x="2578" y="766"/>
                    </a:lnTo>
                    <a:lnTo>
                      <a:pt x="2605" y="770"/>
                    </a:lnTo>
                    <a:lnTo>
                      <a:pt x="2663" y="729"/>
                    </a:lnTo>
                    <a:lnTo>
                      <a:pt x="2637" y="728"/>
                    </a:lnTo>
                    <a:close/>
                    <a:moveTo>
                      <a:pt x="2589" y="723"/>
                    </a:moveTo>
                    <a:lnTo>
                      <a:pt x="2529" y="763"/>
                    </a:lnTo>
                    <a:lnTo>
                      <a:pt x="2555" y="766"/>
                    </a:lnTo>
                    <a:lnTo>
                      <a:pt x="2614" y="726"/>
                    </a:lnTo>
                    <a:lnTo>
                      <a:pt x="2589" y="723"/>
                    </a:lnTo>
                    <a:close/>
                    <a:moveTo>
                      <a:pt x="1528" y="723"/>
                    </a:moveTo>
                    <a:lnTo>
                      <a:pt x="1438" y="751"/>
                    </a:lnTo>
                    <a:lnTo>
                      <a:pt x="1499" y="808"/>
                    </a:lnTo>
                    <a:lnTo>
                      <a:pt x="1585" y="784"/>
                    </a:lnTo>
                    <a:lnTo>
                      <a:pt x="1528" y="723"/>
                    </a:lnTo>
                    <a:close/>
                    <a:moveTo>
                      <a:pt x="2542" y="717"/>
                    </a:moveTo>
                    <a:lnTo>
                      <a:pt x="2482" y="755"/>
                    </a:lnTo>
                    <a:lnTo>
                      <a:pt x="2508" y="760"/>
                    </a:lnTo>
                    <a:lnTo>
                      <a:pt x="2567" y="720"/>
                    </a:lnTo>
                    <a:lnTo>
                      <a:pt x="2542" y="717"/>
                    </a:lnTo>
                    <a:close/>
                    <a:moveTo>
                      <a:pt x="2499" y="711"/>
                    </a:moveTo>
                    <a:lnTo>
                      <a:pt x="2437" y="748"/>
                    </a:lnTo>
                    <a:lnTo>
                      <a:pt x="2461" y="754"/>
                    </a:lnTo>
                    <a:lnTo>
                      <a:pt x="2523" y="714"/>
                    </a:lnTo>
                    <a:lnTo>
                      <a:pt x="2499" y="711"/>
                    </a:lnTo>
                    <a:close/>
                    <a:moveTo>
                      <a:pt x="2449" y="706"/>
                    </a:moveTo>
                    <a:lnTo>
                      <a:pt x="2396" y="737"/>
                    </a:lnTo>
                    <a:lnTo>
                      <a:pt x="2418" y="743"/>
                    </a:lnTo>
                    <a:lnTo>
                      <a:pt x="2475" y="710"/>
                    </a:lnTo>
                    <a:lnTo>
                      <a:pt x="2449" y="706"/>
                    </a:lnTo>
                    <a:close/>
                    <a:moveTo>
                      <a:pt x="1923" y="706"/>
                    </a:moveTo>
                    <a:lnTo>
                      <a:pt x="1873" y="725"/>
                    </a:lnTo>
                    <a:lnTo>
                      <a:pt x="1871" y="758"/>
                    </a:lnTo>
                    <a:lnTo>
                      <a:pt x="1924" y="743"/>
                    </a:lnTo>
                    <a:lnTo>
                      <a:pt x="1923" y="706"/>
                    </a:lnTo>
                    <a:close/>
                    <a:moveTo>
                      <a:pt x="1642" y="690"/>
                    </a:moveTo>
                    <a:lnTo>
                      <a:pt x="1550" y="717"/>
                    </a:lnTo>
                    <a:lnTo>
                      <a:pt x="1611" y="775"/>
                    </a:lnTo>
                    <a:lnTo>
                      <a:pt x="1698" y="749"/>
                    </a:lnTo>
                    <a:lnTo>
                      <a:pt x="1642" y="690"/>
                    </a:lnTo>
                    <a:close/>
                    <a:moveTo>
                      <a:pt x="2359" y="685"/>
                    </a:moveTo>
                    <a:lnTo>
                      <a:pt x="2306" y="714"/>
                    </a:lnTo>
                    <a:lnTo>
                      <a:pt x="2326" y="722"/>
                    </a:lnTo>
                    <a:lnTo>
                      <a:pt x="2383" y="690"/>
                    </a:lnTo>
                    <a:lnTo>
                      <a:pt x="2359" y="685"/>
                    </a:lnTo>
                    <a:close/>
                    <a:moveTo>
                      <a:pt x="2025" y="676"/>
                    </a:moveTo>
                    <a:lnTo>
                      <a:pt x="1973" y="694"/>
                    </a:lnTo>
                    <a:lnTo>
                      <a:pt x="1972" y="728"/>
                    </a:lnTo>
                    <a:lnTo>
                      <a:pt x="2025" y="713"/>
                    </a:lnTo>
                    <a:lnTo>
                      <a:pt x="2025" y="676"/>
                    </a:lnTo>
                    <a:close/>
                    <a:moveTo>
                      <a:pt x="2321" y="670"/>
                    </a:moveTo>
                    <a:lnTo>
                      <a:pt x="2263" y="702"/>
                    </a:lnTo>
                    <a:lnTo>
                      <a:pt x="2291" y="711"/>
                    </a:lnTo>
                    <a:lnTo>
                      <a:pt x="2348" y="678"/>
                    </a:lnTo>
                    <a:lnTo>
                      <a:pt x="2321" y="670"/>
                    </a:lnTo>
                    <a:close/>
                    <a:moveTo>
                      <a:pt x="1754" y="656"/>
                    </a:moveTo>
                    <a:lnTo>
                      <a:pt x="1663" y="682"/>
                    </a:lnTo>
                    <a:lnTo>
                      <a:pt x="1725" y="741"/>
                    </a:lnTo>
                    <a:lnTo>
                      <a:pt x="1810" y="716"/>
                    </a:lnTo>
                    <a:lnTo>
                      <a:pt x="1754" y="656"/>
                    </a:lnTo>
                    <a:close/>
                    <a:moveTo>
                      <a:pt x="2282" y="653"/>
                    </a:moveTo>
                    <a:lnTo>
                      <a:pt x="2215" y="682"/>
                    </a:lnTo>
                    <a:lnTo>
                      <a:pt x="2239" y="691"/>
                    </a:lnTo>
                    <a:lnTo>
                      <a:pt x="2298" y="662"/>
                    </a:lnTo>
                    <a:lnTo>
                      <a:pt x="2282" y="653"/>
                    </a:lnTo>
                    <a:close/>
                    <a:moveTo>
                      <a:pt x="2125" y="647"/>
                    </a:moveTo>
                    <a:lnTo>
                      <a:pt x="2073" y="665"/>
                    </a:lnTo>
                    <a:lnTo>
                      <a:pt x="2073" y="699"/>
                    </a:lnTo>
                    <a:lnTo>
                      <a:pt x="2127" y="684"/>
                    </a:lnTo>
                    <a:lnTo>
                      <a:pt x="2125" y="647"/>
                    </a:lnTo>
                    <a:close/>
                    <a:moveTo>
                      <a:pt x="1868" y="623"/>
                    </a:moveTo>
                    <a:lnTo>
                      <a:pt x="1777" y="649"/>
                    </a:lnTo>
                    <a:lnTo>
                      <a:pt x="1838" y="708"/>
                    </a:lnTo>
                    <a:lnTo>
                      <a:pt x="1924" y="682"/>
                    </a:lnTo>
                    <a:lnTo>
                      <a:pt x="1868" y="623"/>
                    </a:lnTo>
                    <a:close/>
                    <a:moveTo>
                      <a:pt x="2227" y="618"/>
                    </a:moveTo>
                    <a:lnTo>
                      <a:pt x="2175" y="635"/>
                    </a:lnTo>
                    <a:lnTo>
                      <a:pt x="2174" y="667"/>
                    </a:lnTo>
                    <a:lnTo>
                      <a:pt x="2177" y="669"/>
                    </a:lnTo>
                    <a:lnTo>
                      <a:pt x="2227" y="653"/>
                    </a:lnTo>
                    <a:lnTo>
                      <a:pt x="2227" y="618"/>
                    </a:lnTo>
                    <a:close/>
                    <a:moveTo>
                      <a:pt x="3526" y="602"/>
                    </a:moveTo>
                    <a:lnTo>
                      <a:pt x="3482" y="656"/>
                    </a:lnTo>
                    <a:lnTo>
                      <a:pt x="3561" y="664"/>
                    </a:lnTo>
                    <a:lnTo>
                      <a:pt x="3607" y="606"/>
                    </a:lnTo>
                    <a:lnTo>
                      <a:pt x="3526" y="602"/>
                    </a:lnTo>
                    <a:close/>
                    <a:moveTo>
                      <a:pt x="3759" y="599"/>
                    </a:moveTo>
                    <a:lnTo>
                      <a:pt x="3639" y="606"/>
                    </a:lnTo>
                    <a:lnTo>
                      <a:pt x="3625" y="628"/>
                    </a:lnTo>
                    <a:lnTo>
                      <a:pt x="3606" y="646"/>
                    </a:lnTo>
                    <a:lnTo>
                      <a:pt x="3586" y="665"/>
                    </a:lnTo>
                    <a:lnTo>
                      <a:pt x="3602" y="667"/>
                    </a:lnTo>
                    <a:lnTo>
                      <a:pt x="3616" y="667"/>
                    </a:lnTo>
                    <a:lnTo>
                      <a:pt x="3628" y="667"/>
                    </a:lnTo>
                    <a:lnTo>
                      <a:pt x="3645" y="669"/>
                    </a:lnTo>
                    <a:lnTo>
                      <a:pt x="3666" y="659"/>
                    </a:lnTo>
                    <a:lnTo>
                      <a:pt x="3691" y="649"/>
                    </a:lnTo>
                    <a:lnTo>
                      <a:pt x="3716" y="635"/>
                    </a:lnTo>
                    <a:lnTo>
                      <a:pt x="3739" y="618"/>
                    </a:lnTo>
                    <a:lnTo>
                      <a:pt x="3759" y="599"/>
                    </a:lnTo>
                    <a:close/>
                    <a:moveTo>
                      <a:pt x="3402" y="593"/>
                    </a:moveTo>
                    <a:lnTo>
                      <a:pt x="3373" y="647"/>
                    </a:lnTo>
                    <a:lnTo>
                      <a:pt x="3457" y="656"/>
                    </a:lnTo>
                    <a:lnTo>
                      <a:pt x="3493" y="600"/>
                    </a:lnTo>
                    <a:lnTo>
                      <a:pt x="3402" y="593"/>
                    </a:lnTo>
                    <a:close/>
                    <a:moveTo>
                      <a:pt x="1981" y="590"/>
                    </a:moveTo>
                    <a:lnTo>
                      <a:pt x="1889" y="615"/>
                    </a:lnTo>
                    <a:lnTo>
                      <a:pt x="1952" y="675"/>
                    </a:lnTo>
                    <a:lnTo>
                      <a:pt x="2037" y="649"/>
                    </a:lnTo>
                    <a:lnTo>
                      <a:pt x="1981" y="590"/>
                    </a:lnTo>
                    <a:close/>
                    <a:moveTo>
                      <a:pt x="2327" y="588"/>
                    </a:moveTo>
                    <a:lnTo>
                      <a:pt x="2276" y="606"/>
                    </a:lnTo>
                    <a:lnTo>
                      <a:pt x="2276" y="640"/>
                    </a:lnTo>
                    <a:lnTo>
                      <a:pt x="2329" y="624"/>
                    </a:lnTo>
                    <a:lnTo>
                      <a:pt x="2327" y="588"/>
                    </a:lnTo>
                    <a:close/>
                    <a:moveTo>
                      <a:pt x="3294" y="580"/>
                    </a:moveTo>
                    <a:lnTo>
                      <a:pt x="3268" y="640"/>
                    </a:lnTo>
                    <a:lnTo>
                      <a:pt x="3352" y="649"/>
                    </a:lnTo>
                    <a:lnTo>
                      <a:pt x="3378" y="588"/>
                    </a:lnTo>
                    <a:lnTo>
                      <a:pt x="3294" y="580"/>
                    </a:lnTo>
                    <a:close/>
                    <a:moveTo>
                      <a:pt x="3188" y="570"/>
                    </a:moveTo>
                    <a:lnTo>
                      <a:pt x="3162" y="629"/>
                    </a:lnTo>
                    <a:lnTo>
                      <a:pt x="3247" y="638"/>
                    </a:lnTo>
                    <a:lnTo>
                      <a:pt x="3271" y="579"/>
                    </a:lnTo>
                    <a:lnTo>
                      <a:pt x="3188" y="570"/>
                    </a:lnTo>
                    <a:close/>
                    <a:moveTo>
                      <a:pt x="3084" y="559"/>
                    </a:moveTo>
                    <a:lnTo>
                      <a:pt x="3057" y="620"/>
                    </a:lnTo>
                    <a:lnTo>
                      <a:pt x="3140" y="629"/>
                    </a:lnTo>
                    <a:lnTo>
                      <a:pt x="3166" y="568"/>
                    </a:lnTo>
                    <a:lnTo>
                      <a:pt x="3084" y="559"/>
                    </a:lnTo>
                    <a:close/>
                    <a:moveTo>
                      <a:pt x="2093" y="556"/>
                    </a:moveTo>
                    <a:lnTo>
                      <a:pt x="2003" y="582"/>
                    </a:lnTo>
                    <a:lnTo>
                      <a:pt x="2064" y="641"/>
                    </a:lnTo>
                    <a:lnTo>
                      <a:pt x="2151" y="615"/>
                    </a:lnTo>
                    <a:lnTo>
                      <a:pt x="2093" y="556"/>
                    </a:lnTo>
                    <a:close/>
                    <a:moveTo>
                      <a:pt x="2975" y="552"/>
                    </a:moveTo>
                    <a:lnTo>
                      <a:pt x="2955" y="611"/>
                    </a:lnTo>
                    <a:lnTo>
                      <a:pt x="3039" y="620"/>
                    </a:lnTo>
                    <a:lnTo>
                      <a:pt x="3058" y="561"/>
                    </a:lnTo>
                    <a:lnTo>
                      <a:pt x="2975" y="552"/>
                    </a:lnTo>
                    <a:close/>
                    <a:moveTo>
                      <a:pt x="2868" y="542"/>
                    </a:moveTo>
                    <a:lnTo>
                      <a:pt x="2850" y="605"/>
                    </a:lnTo>
                    <a:lnTo>
                      <a:pt x="2932" y="614"/>
                    </a:lnTo>
                    <a:lnTo>
                      <a:pt x="2952" y="552"/>
                    </a:lnTo>
                    <a:lnTo>
                      <a:pt x="2868" y="542"/>
                    </a:lnTo>
                    <a:close/>
                    <a:moveTo>
                      <a:pt x="2757" y="533"/>
                    </a:moveTo>
                    <a:lnTo>
                      <a:pt x="2744" y="596"/>
                    </a:lnTo>
                    <a:lnTo>
                      <a:pt x="2827" y="605"/>
                    </a:lnTo>
                    <a:lnTo>
                      <a:pt x="2846" y="542"/>
                    </a:lnTo>
                    <a:lnTo>
                      <a:pt x="2757" y="533"/>
                    </a:lnTo>
                    <a:close/>
                    <a:moveTo>
                      <a:pt x="3850" y="527"/>
                    </a:moveTo>
                    <a:lnTo>
                      <a:pt x="3850" y="527"/>
                    </a:lnTo>
                    <a:lnTo>
                      <a:pt x="3850" y="527"/>
                    </a:lnTo>
                    <a:lnTo>
                      <a:pt x="3850" y="527"/>
                    </a:lnTo>
                    <a:close/>
                    <a:moveTo>
                      <a:pt x="2656" y="524"/>
                    </a:moveTo>
                    <a:lnTo>
                      <a:pt x="2642" y="586"/>
                    </a:lnTo>
                    <a:lnTo>
                      <a:pt x="2725" y="596"/>
                    </a:lnTo>
                    <a:lnTo>
                      <a:pt x="2739" y="533"/>
                    </a:lnTo>
                    <a:lnTo>
                      <a:pt x="2656" y="524"/>
                    </a:lnTo>
                    <a:close/>
                    <a:moveTo>
                      <a:pt x="2207" y="523"/>
                    </a:moveTo>
                    <a:lnTo>
                      <a:pt x="2116" y="549"/>
                    </a:lnTo>
                    <a:lnTo>
                      <a:pt x="2177" y="608"/>
                    </a:lnTo>
                    <a:lnTo>
                      <a:pt x="2263" y="582"/>
                    </a:lnTo>
                    <a:lnTo>
                      <a:pt x="2207" y="523"/>
                    </a:lnTo>
                    <a:close/>
                    <a:moveTo>
                      <a:pt x="3741" y="512"/>
                    </a:moveTo>
                    <a:lnTo>
                      <a:pt x="3780" y="527"/>
                    </a:lnTo>
                    <a:lnTo>
                      <a:pt x="3808" y="530"/>
                    </a:lnTo>
                    <a:lnTo>
                      <a:pt x="3765" y="515"/>
                    </a:lnTo>
                    <a:lnTo>
                      <a:pt x="3741" y="512"/>
                    </a:lnTo>
                    <a:close/>
                    <a:moveTo>
                      <a:pt x="3695" y="508"/>
                    </a:moveTo>
                    <a:lnTo>
                      <a:pt x="3742" y="532"/>
                    </a:lnTo>
                    <a:lnTo>
                      <a:pt x="3770" y="535"/>
                    </a:lnTo>
                    <a:lnTo>
                      <a:pt x="3720" y="509"/>
                    </a:lnTo>
                    <a:lnTo>
                      <a:pt x="3695" y="508"/>
                    </a:lnTo>
                    <a:close/>
                    <a:moveTo>
                      <a:pt x="2554" y="508"/>
                    </a:moveTo>
                    <a:lnTo>
                      <a:pt x="2540" y="570"/>
                    </a:lnTo>
                    <a:lnTo>
                      <a:pt x="2624" y="583"/>
                    </a:lnTo>
                    <a:lnTo>
                      <a:pt x="2637" y="523"/>
                    </a:lnTo>
                    <a:lnTo>
                      <a:pt x="2554" y="508"/>
                    </a:lnTo>
                    <a:close/>
                    <a:moveTo>
                      <a:pt x="3645" y="500"/>
                    </a:moveTo>
                    <a:lnTo>
                      <a:pt x="3700" y="535"/>
                    </a:lnTo>
                    <a:lnTo>
                      <a:pt x="3727" y="538"/>
                    </a:lnTo>
                    <a:lnTo>
                      <a:pt x="3669" y="501"/>
                    </a:lnTo>
                    <a:lnTo>
                      <a:pt x="3645" y="500"/>
                    </a:lnTo>
                    <a:close/>
                    <a:moveTo>
                      <a:pt x="3593" y="491"/>
                    </a:moveTo>
                    <a:lnTo>
                      <a:pt x="3650" y="536"/>
                    </a:lnTo>
                    <a:lnTo>
                      <a:pt x="3677" y="539"/>
                    </a:lnTo>
                    <a:lnTo>
                      <a:pt x="3616" y="492"/>
                    </a:lnTo>
                    <a:lnTo>
                      <a:pt x="3593" y="491"/>
                    </a:lnTo>
                    <a:close/>
                    <a:moveTo>
                      <a:pt x="2453" y="491"/>
                    </a:moveTo>
                    <a:lnTo>
                      <a:pt x="2443" y="552"/>
                    </a:lnTo>
                    <a:lnTo>
                      <a:pt x="2519" y="567"/>
                    </a:lnTo>
                    <a:lnTo>
                      <a:pt x="2537" y="506"/>
                    </a:lnTo>
                    <a:lnTo>
                      <a:pt x="2453" y="491"/>
                    </a:lnTo>
                    <a:close/>
                    <a:moveTo>
                      <a:pt x="3467" y="489"/>
                    </a:moveTo>
                    <a:lnTo>
                      <a:pt x="3511" y="523"/>
                    </a:lnTo>
                    <a:lnTo>
                      <a:pt x="3539" y="526"/>
                    </a:lnTo>
                    <a:lnTo>
                      <a:pt x="3492" y="491"/>
                    </a:lnTo>
                    <a:lnTo>
                      <a:pt x="3467" y="489"/>
                    </a:lnTo>
                    <a:close/>
                    <a:moveTo>
                      <a:pt x="3508" y="488"/>
                    </a:moveTo>
                    <a:lnTo>
                      <a:pt x="3558" y="529"/>
                    </a:lnTo>
                    <a:lnTo>
                      <a:pt x="3584" y="530"/>
                    </a:lnTo>
                    <a:lnTo>
                      <a:pt x="3531" y="489"/>
                    </a:lnTo>
                    <a:lnTo>
                      <a:pt x="3508" y="488"/>
                    </a:lnTo>
                    <a:close/>
                    <a:moveTo>
                      <a:pt x="3429" y="488"/>
                    </a:moveTo>
                    <a:lnTo>
                      <a:pt x="3463" y="518"/>
                    </a:lnTo>
                    <a:lnTo>
                      <a:pt x="3488" y="521"/>
                    </a:lnTo>
                    <a:lnTo>
                      <a:pt x="3452" y="489"/>
                    </a:lnTo>
                    <a:lnTo>
                      <a:pt x="3429" y="488"/>
                    </a:lnTo>
                    <a:close/>
                    <a:moveTo>
                      <a:pt x="1561" y="488"/>
                    </a:moveTo>
                    <a:lnTo>
                      <a:pt x="1503" y="541"/>
                    </a:lnTo>
                    <a:lnTo>
                      <a:pt x="1441" y="593"/>
                    </a:lnTo>
                    <a:lnTo>
                      <a:pt x="1374" y="643"/>
                    </a:lnTo>
                    <a:lnTo>
                      <a:pt x="1303" y="688"/>
                    </a:lnTo>
                    <a:lnTo>
                      <a:pt x="1227" y="732"/>
                    </a:lnTo>
                    <a:lnTo>
                      <a:pt x="1202" y="740"/>
                    </a:lnTo>
                    <a:lnTo>
                      <a:pt x="1178" y="748"/>
                    </a:lnTo>
                    <a:lnTo>
                      <a:pt x="1256" y="703"/>
                    </a:lnTo>
                    <a:lnTo>
                      <a:pt x="1330" y="658"/>
                    </a:lnTo>
                    <a:lnTo>
                      <a:pt x="1400" y="609"/>
                    </a:lnTo>
                    <a:lnTo>
                      <a:pt x="1465" y="558"/>
                    </a:lnTo>
                    <a:lnTo>
                      <a:pt x="1526" y="503"/>
                    </a:lnTo>
                    <a:lnTo>
                      <a:pt x="1543" y="495"/>
                    </a:lnTo>
                    <a:lnTo>
                      <a:pt x="1561" y="488"/>
                    </a:lnTo>
                    <a:close/>
                    <a:moveTo>
                      <a:pt x="3548" y="486"/>
                    </a:moveTo>
                    <a:lnTo>
                      <a:pt x="3604" y="532"/>
                    </a:lnTo>
                    <a:lnTo>
                      <a:pt x="3631" y="535"/>
                    </a:lnTo>
                    <a:lnTo>
                      <a:pt x="3571" y="488"/>
                    </a:lnTo>
                    <a:lnTo>
                      <a:pt x="3548" y="486"/>
                    </a:lnTo>
                    <a:close/>
                    <a:moveTo>
                      <a:pt x="3387" y="486"/>
                    </a:moveTo>
                    <a:lnTo>
                      <a:pt x="3417" y="515"/>
                    </a:lnTo>
                    <a:lnTo>
                      <a:pt x="3444" y="518"/>
                    </a:lnTo>
                    <a:lnTo>
                      <a:pt x="3409" y="488"/>
                    </a:lnTo>
                    <a:lnTo>
                      <a:pt x="3387" y="486"/>
                    </a:lnTo>
                    <a:close/>
                    <a:moveTo>
                      <a:pt x="3340" y="482"/>
                    </a:moveTo>
                    <a:lnTo>
                      <a:pt x="3371" y="511"/>
                    </a:lnTo>
                    <a:lnTo>
                      <a:pt x="3397" y="514"/>
                    </a:lnTo>
                    <a:lnTo>
                      <a:pt x="3364" y="483"/>
                    </a:lnTo>
                    <a:lnTo>
                      <a:pt x="3340" y="482"/>
                    </a:lnTo>
                    <a:close/>
                    <a:moveTo>
                      <a:pt x="3294" y="477"/>
                    </a:moveTo>
                    <a:lnTo>
                      <a:pt x="3324" y="506"/>
                    </a:lnTo>
                    <a:lnTo>
                      <a:pt x="3352" y="509"/>
                    </a:lnTo>
                    <a:lnTo>
                      <a:pt x="3317" y="479"/>
                    </a:lnTo>
                    <a:lnTo>
                      <a:pt x="3294" y="477"/>
                    </a:lnTo>
                    <a:close/>
                    <a:moveTo>
                      <a:pt x="3247" y="473"/>
                    </a:moveTo>
                    <a:lnTo>
                      <a:pt x="3277" y="501"/>
                    </a:lnTo>
                    <a:lnTo>
                      <a:pt x="3305" y="504"/>
                    </a:lnTo>
                    <a:lnTo>
                      <a:pt x="3270" y="474"/>
                    </a:lnTo>
                    <a:lnTo>
                      <a:pt x="3247" y="473"/>
                    </a:lnTo>
                    <a:close/>
                    <a:moveTo>
                      <a:pt x="3200" y="466"/>
                    </a:moveTo>
                    <a:lnTo>
                      <a:pt x="3230" y="497"/>
                    </a:lnTo>
                    <a:lnTo>
                      <a:pt x="3257" y="500"/>
                    </a:lnTo>
                    <a:lnTo>
                      <a:pt x="3222" y="470"/>
                    </a:lnTo>
                    <a:lnTo>
                      <a:pt x="3200" y="466"/>
                    </a:lnTo>
                    <a:close/>
                    <a:moveTo>
                      <a:pt x="1611" y="465"/>
                    </a:moveTo>
                    <a:lnTo>
                      <a:pt x="1560" y="520"/>
                    </a:lnTo>
                    <a:lnTo>
                      <a:pt x="1502" y="571"/>
                    </a:lnTo>
                    <a:lnTo>
                      <a:pt x="1441" y="620"/>
                    </a:lnTo>
                    <a:lnTo>
                      <a:pt x="1374" y="667"/>
                    </a:lnTo>
                    <a:lnTo>
                      <a:pt x="1303" y="710"/>
                    </a:lnTo>
                    <a:lnTo>
                      <a:pt x="1278" y="717"/>
                    </a:lnTo>
                    <a:lnTo>
                      <a:pt x="1256" y="725"/>
                    </a:lnTo>
                    <a:lnTo>
                      <a:pt x="1329" y="682"/>
                    </a:lnTo>
                    <a:lnTo>
                      <a:pt x="1398" y="637"/>
                    </a:lnTo>
                    <a:lnTo>
                      <a:pt x="1464" y="586"/>
                    </a:lnTo>
                    <a:lnTo>
                      <a:pt x="1525" y="535"/>
                    </a:lnTo>
                    <a:lnTo>
                      <a:pt x="1579" y="480"/>
                    </a:lnTo>
                    <a:lnTo>
                      <a:pt x="1595" y="473"/>
                    </a:lnTo>
                    <a:lnTo>
                      <a:pt x="1611" y="465"/>
                    </a:lnTo>
                    <a:close/>
                    <a:moveTo>
                      <a:pt x="3153" y="462"/>
                    </a:moveTo>
                    <a:lnTo>
                      <a:pt x="3184" y="491"/>
                    </a:lnTo>
                    <a:lnTo>
                      <a:pt x="3210" y="494"/>
                    </a:lnTo>
                    <a:lnTo>
                      <a:pt x="3177" y="463"/>
                    </a:lnTo>
                    <a:lnTo>
                      <a:pt x="3153" y="462"/>
                    </a:lnTo>
                    <a:close/>
                    <a:moveTo>
                      <a:pt x="2315" y="460"/>
                    </a:moveTo>
                    <a:lnTo>
                      <a:pt x="2361" y="541"/>
                    </a:lnTo>
                    <a:lnTo>
                      <a:pt x="2421" y="550"/>
                    </a:lnTo>
                    <a:lnTo>
                      <a:pt x="2426" y="520"/>
                    </a:lnTo>
                    <a:lnTo>
                      <a:pt x="2429" y="488"/>
                    </a:lnTo>
                    <a:lnTo>
                      <a:pt x="2403" y="485"/>
                    </a:lnTo>
                    <a:lnTo>
                      <a:pt x="2374" y="477"/>
                    </a:lnTo>
                    <a:lnTo>
                      <a:pt x="2345" y="470"/>
                    </a:lnTo>
                    <a:lnTo>
                      <a:pt x="2315" y="460"/>
                    </a:lnTo>
                    <a:close/>
                    <a:moveTo>
                      <a:pt x="3105" y="457"/>
                    </a:moveTo>
                    <a:lnTo>
                      <a:pt x="3136" y="486"/>
                    </a:lnTo>
                    <a:lnTo>
                      <a:pt x="3162" y="489"/>
                    </a:lnTo>
                    <a:lnTo>
                      <a:pt x="3128" y="459"/>
                    </a:lnTo>
                    <a:lnTo>
                      <a:pt x="3105" y="457"/>
                    </a:lnTo>
                    <a:close/>
                    <a:moveTo>
                      <a:pt x="1654" y="451"/>
                    </a:moveTo>
                    <a:lnTo>
                      <a:pt x="1610" y="503"/>
                    </a:lnTo>
                    <a:lnTo>
                      <a:pt x="1563" y="552"/>
                    </a:lnTo>
                    <a:lnTo>
                      <a:pt x="1509" y="596"/>
                    </a:lnTo>
                    <a:lnTo>
                      <a:pt x="1452" y="640"/>
                    </a:lnTo>
                    <a:lnTo>
                      <a:pt x="1388" y="681"/>
                    </a:lnTo>
                    <a:lnTo>
                      <a:pt x="1367" y="688"/>
                    </a:lnTo>
                    <a:lnTo>
                      <a:pt x="1345" y="696"/>
                    </a:lnTo>
                    <a:lnTo>
                      <a:pt x="1398" y="661"/>
                    </a:lnTo>
                    <a:lnTo>
                      <a:pt x="1450" y="626"/>
                    </a:lnTo>
                    <a:lnTo>
                      <a:pt x="1500" y="591"/>
                    </a:lnTo>
                    <a:lnTo>
                      <a:pt x="1544" y="553"/>
                    </a:lnTo>
                    <a:lnTo>
                      <a:pt x="1587" y="512"/>
                    </a:lnTo>
                    <a:lnTo>
                      <a:pt x="1623" y="466"/>
                    </a:lnTo>
                    <a:lnTo>
                      <a:pt x="1639" y="459"/>
                    </a:lnTo>
                    <a:lnTo>
                      <a:pt x="1654" y="451"/>
                    </a:lnTo>
                    <a:close/>
                    <a:moveTo>
                      <a:pt x="3058" y="451"/>
                    </a:moveTo>
                    <a:lnTo>
                      <a:pt x="3084" y="480"/>
                    </a:lnTo>
                    <a:lnTo>
                      <a:pt x="3110" y="483"/>
                    </a:lnTo>
                    <a:lnTo>
                      <a:pt x="3081" y="453"/>
                    </a:lnTo>
                    <a:lnTo>
                      <a:pt x="3058" y="451"/>
                    </a:lnTo>
                    <a:close/>
                    <a:moveTo>
                      <a:pt x="3017" y="445"/>
                    </a:moveTo>
                    <a:lnTo>
                      <a:pt x="3036" y="476"/>
                    </a:lnTo>
                    <a:lnTo>
                      <a:pt x="3060" y="479"/>
                    </a:lnTo>
                    <a:lnTo>
                      <a:pt x="3039" y="447"/>
                    </a:lnTo>
                    <a:lnTo>
                      <a:pt x="3017" y="445"/>
                    </a:lnTo>
                    <a:close/>
                    <a:moveTo>
                      <a:pt x="2978" y="442"/>
                    </a:moveTo>
                    <a:lnTo>
                      <a:pt x="2991" y="471"/>
                    </a:lnTo>
                    <a:lnTo>
                      <a:pt x="3016" y="474"/>
                    </a:lnTo>
                    <a:lnTo>
                      <a:pt x="3001" y="444"/>
                    </a:lnTo>
                    <a:lnTo>
                      <a:pt x="2978" y="442"/>
                    </a:lnTo>
                    <a:close/>
                    <a:moveTo>
                      <a:pt x="2943" y="438"/>
                    </a:moveTo>
                    <a:lnTo>
                      <a:pt x="2949" y="466"/>
                    </a:lnTo>
                    <a:lnTo>
                      <a:pt x="2973" y="470"/>
                    </a:lnTo>
                    <a:lnTo>
                      <a:pt x="2964" y="439"/>
                    </a:lnTo>
                    <a:lnTo>
                      <a:pt x="2943" y="438"/>
                    </a:lnTo>
                    <a:close/>
                    <a:moveTo>
                      <a:pt x="1693" y="436"/>
                    </a:moveTo>
                    <a:lnTo>
                      <a:pt x="1654" y="488"/>
                    </a:lnTo>
                    <a:lnTo>
                      <a:pt x="1613" y="533"/>
                    </a:lnTo>
                    <a:lnTo>
                      <a:pt x="1569" y="576"/>
                    </a:lnTo>
                    <a:lnTo>
                      <a:pt x="1520" y="615"/>
                    </a:lnTo>
                    <a:lnTo>
                      <a:pt x="1467" y="655"/>
                    </a:lnTo>
                    <a:lnTo>
                      <a:pt x="1446" y="662"/>
                    </a:lnTo>
                    <a:lnTo>
                      <a:pt x="1424" y="670"/>
                    </a:lnTo>
                    <a:lnTo>
                      <a:pt x="1471" y="638"/>
                    </a:lnTo>
                    <a:lnTo>
                      <a:pt x="1514" y="606"/>
                    </a:lnTo>
                    <a:lnTo>
                      <a:pt x="1555" y="573"/>
                    </a:lnTo>
                    <a:lnTo>
                      <a:pt x="1593" y="536"/>
                    </a:lnTo>
                    <a:lnTo>
                      <a:pt x="1630" y="497"/>
                    </a:lnTo>
                    <a:lnTo>
                      <a:pt x="1666" y="451"/>
                    </a:lnTo>
                    <a:lnTo>
                      <a:pt x="1680" y="444"/>
                    </a:lnTo>
                    <a:lnTo>
                      <a:pt x="1693" y="436"/>
                    </a:lnTo>
                    <a:close/>
                    <a:moveTo>
                      <a:pt x="2908" y="433"/>
                    </a:moveTo>
                    <a:lnTo>
                      <a:pt x="2903" y="463"/>
                    </a:lnTo>
                    <a:lnTo>
                      <a:pt x="2926" y="466"/>
                    </a:lnTo>
                    <a:lnTo>
                      <a:pt x="2929" y="436"/>
                    </a:lnTo>
                    <a:lnTo>
                      <a:pt x="2908" y="433"/>
                    </a:lnTo>
                    <a:close/>
                    <a:moveTo>
                      <a:pt x="2871" y="430"/>
                    </a:moveTo>
                    <a:lnTo>
                      <a:pt x="2859" y="457"/>
                    </a:lnTo>
                    <a:lnTo>
                      <a:pt x="2882" y="460"/>
                    </a:lnTo>
                    <a:lnTo>
                      <a:pt x="2893" y="432"/>
                    </a:lnTo>
                    <a:lnTo>
                      <a:pt x="2871" y="430"/>
                    </a:lnTo>
                    <a:close/>
                    <a:moveTo>
                      <a:pt x="2835" y="425"/>
                    </a:moveTo>
                    <a:lnTo>
                      <a:pt x="2814" y="454"/>
                    </a:lnTo>
                    <a:lnTo>
                      <a:pt x="2838" y="457"/>
                    </a:lnTo>
                    <a:lnTo>
                      <a:pt x="2856" y="427"/>
                    </a:lnTo>
                    <a:lnTo>
                      <a:pt x="2835" y="425"/>
                    </a:lnTo>
                    <a:close/>
                    <a:moveTo>
                      <a:pt x="2798" y="421"/>
                    </a:moveTo>
                    <a:lnTo>
                      <a:pt x="2771" y="450"/>
                    </a:lnTo>
                    <a:lnTo>
                      <a:pt x="2795" y="453"/>
                    </a:lnTo>
                    <a:lnTo>
                      <a:pt x="2820" y="422"/>
                    </a:lnTo>
                    <a:lnTo>
                      <a:pt x="2798" y="421"/>
                    </a:lnTo>
                    <a:close/>
                    <a:moveTo>
                      <a:pt x="2762" y="418"/>
                    </a:moveTo>
                    <a:lnTo>
                      <a:pt x="2728" y="445"/>
                    </a:lnTo>
                    <a:lnTo>
                      <a:pt x="2751" y="448"/>
                    </a:lnTo>
                    <a:lnTo>
                      <a:pt x="2782" y="421"/>
                    </a:lnTo>
                    <a:lnTo>
                      <a:pt x="2762" y="418"/>
                    </a:lnTo>
                    <a:close/>
                    <a:moveTo>
                      <a:pt x="1740" y="418"/>
                    </a:moveTo>
                    <a:lnTo>
                      <a:pt x="1709" y="462"/>
                    </a:lnTo>
                    <a:lnTo>
                      <a:pt x="1680" y="500"/>
                    </a:lnTo>
                    <a:lnTo>
                      <a:pt x="1649" y="533"/>
                    </a:lnTo>
                    <a:lnTo>
                      <a:pt x="1617" y="567"/>
                    </a:lnTo>
                    <a:lnTo>
                      <a:pt x="1579" y="597"/>
                    </a:lnTo>
                    <a:lnTo>
                      <a:pt x="1535" y="631"/>
                    </a:lnTo>
                    <a:lnTo>
                      <a:pt x="1516" y="638"/>
                    </a:lnTo>
                    <a:lnTo>
                      <a:pt x="1494" y="646"/>
                    </a:lnTo>
                    <a:lnTo>
                      <a:pt x="1538" y="614"/>
                    </a:lnTo>
                    <a:lnTo>
                      <a:pt x="1578" y="582"/>
                    </a:lnTo>
                    <a:lnTo>
                      <a:pt x="1613" y="552"/>
                    </a:lnTo>
                    <a:lnTo>
                      <a:pt x="1646" y="517"/>
                    </a:lnTo>
                    <a:lnTo>
                      <a:pt x="1678" y="479"/>
                    </a:lnTo>
                    <a:lnTo>
                      <a:pt x="1712" y="433"/>
                    </a:lnTo>
                    <a:lnTo>
                      <a:pt x="1725" y="425"/>
                    </a:lnTo>
                    <a:lnTo>
                      <a:pt x="1740" y="418"/>
                    </a:lnTo>
                    <a:close/>
                    <a:moveTo>
                      <a:pt x="2724" y="413"/>
                    </a:moveTo>
                    <a:lnTo>
                      <a:pt x="2683" y="441"/>
                    </a:lnTo>
                    <a:lnTo>
                      <a:pt x="2704" y="444"/>
                    </a:lnTo>
                    <a:lnTo>
                      <a:pt x="2744" y="415"/>
                    </a:lnTo>
                    <a:lnTo>
                      <a:pt x="2724" y="413"/>
                    </a:lnTo>
                    <a:close/>
                    <a:moveTo>
                      <a:pt x="2686" y="409"/>
                    </a:moveTo>
                    <a:lnTo>
                      <a:pt x="2640" y="436"/>
                    </a:lnTo>
                    <a:lnTo>
                      <a:pt x="2662" y="439"/>
                    </a:lnTo>
                    <a:lnTo>
                      <a:pt x="2706" y="410"/>
                    </a:lnTo>
                    <a:lnTo>
                      <a:pt x="2686" y="409"/>
                    </a:lnTo>
                    <a:close/>
                    <a:moveTo>
                      <a:pt x="2648" y="406"/>
                    </a:moveTo>
                    <a:lnTo>
                      <a:pt x="2602" y="433"/>
                    </a:lnTo>
                    <a:lnTo>
                      <a:pt x="2624" y="436"/>
                    </a:lnTo>
                    <a:lnTo>
                      <a:pt x="2668" y="407"/>
                    </a:lnTo>
                    <a:lnTo>
                      <a:pt x="2648" y="406"/>
                    </a:lnTo>
                    <a:close/>
                    <a:moveTo>
                      <a:pt x="1782" y="403"/>
                    </a:moveTo>
                    <a:lnTo>
                      <a:pt x="1757" y="439"/>
                    </a:lnTo>
                    <a:lnTo>
                      <a:pt x="1734" y="473"/>
                    </a:lnTo>
                    <a:lnTo>
                      <a:pt x="1713" y="501"/>
                    </a:lnTo>
                    <a:lnTo>
                      <a:pt x="1690" y="529"/>
                    </a:lnTo>
                    <a:lnTo>
                      <a:pt x="1666" y="556"/>
                    </a:lnTo>
                    <a:lnTo>
                      <a:pt x="1636" y="582"/>
                    </a:lnTo>
                    <a:lnTo>
                      <a:pt x="1599" y="611"/>
                    </a:lnTo>
                    <a:lnTo>
                      <a:pt x="1578" y="618"/>
                    </a:lnTo>
                    <a:lnTo>
                      <a:pt x="1557" y="626"/>
                    </a:lnTo>
                    <a:lnTo>
                      <a:pt x="1595" y="599"/>
                    </a:lnTo>
                    <a:lnTo>
                      <a:pt x="1626" y="571"/>
                    </a:lnTo>
                    <a:lnTo>
                      <a:pt x="1652" y="547"/>
                    </a:lnTo>
                    <a:lnTo>
                      <a:pt x="1678" y="520"/>
                    </a:lnTo>
                    <a:lnTo>
                      <a:pt x="1701" y="489"/>
                    </a:lnTo>
                    <a:lnTo>
                      <a:pt x="1727" y="456"/>
                    </a:lnTo>
                    <a:lnTo>
                      <a:pt x="1754" y="418"/>
                    </a:lnTo>
                    <a:lnTo>
                      <a:pt x="1768" y="410"/>
                    </a:lnTo>
                    <a:lnTo>
                      <a:pt x="1782" y="403"/>
                    </a:lnTo>
                    <a:close/>
                    <a:moveTo>
                      <a:pt x="2611" y="401"/>
                    </a:moveTo>
                    <a:lnTo>
                      <a:pt x="2564" y="427"/>
                    </a:lnTo>
                    <a:lnTo>
                      <a:pt x="2586" y="430"/>
                    </a:lnTo>
                    <a:lnTo>
                      <a:pt x="2631" y="403"/>
                    </a:lnTo>
                    <a:lnTo>
                      <a:pt x="2611" y="401"/>
                    </a:lnTo>
                    <a:close/>
                    <a:moveTo>
                      <a:pt x="2578" y="395"/>
                    </a:moveTo>
                    <a:lnTo>
                      <a:pt x="2529" y="421"/>
                    </a:lnTo>
                    <a:lnTo>
                      <a:pt x="2548" y="425"/>
                    </a:lnTo>
                    <a:lnTo>
                      <a:pt x="2596" y="398"/>
                    </a:lnTo>
                    <a:lnTo>
                      <a:pt x="2578" y="395"/>
                    </a:lnTo>
                    <a:close/>
                    <a:moveTo>
                      <a:pt x="2538" y="392"/>
                    </a:moveTo>
                    <a:lnTo>
                      <a:pt x="2496" y="412"/>
                    </a:lnTo>
                    <a:lnTo>
                      <a:pt x="2514" y="418"/>
                    </a:lnTo>
                    <a:lnTo>
                      <a:pt x="2558" y="395"/>
                    </a:lnTo>
                    <a:lnTo>
                      <a:pt x="2538" y="392"/>
                    </a:lnTo>
                    <a:close/>
                    <a:moveTo>
                      <a:pt x="1823" y="389"/>
                    </a:moveTo>
                    <a:lnTo>
                      <a:pt x="1788" y="442"/>
                    </a:lnTo>
                    <a:lnTo>
                      <a:pt x="1750" y="494"/>
                    </a:lnTo>
                    <a:lnTo>
                      <a:pt x="1710" y="542"/>
                    </a:lnTo>
                    <a:lnTo>
                      <a:pt x="1668" y="585"/>
                    </a:lnTo>
                    <a:lnTo>
                      <a:pt x="1648" y="593"/>
                    </a:lnTo>
                    <a:lnTo>
                      <a:pt x="1626" y="600"/>
                    </a:lnTo>
                    <a:lnTo>
                      <a:pt x="1658" y="574"/>
                    </a:lnTo>
                    <a:lnTo>
                      <a:pt x="1689" y="545"/>
                    </a:lnTo>
                    <a:lnTo>
                      <a:pt x="1715" y="515"/>
                    </a:lnTo>
                    <a:lnTo>
                      <a:pt x="1739" y="485"/>
                    </a:lnTo>
                    <a:lnTo>
                      <a:pt x="1760" y="454"/>
                    </a:lnTo>
                    <a:lnTo>
                      <a:pt x="1778" y="427"/>
                    </a:lnTo>
                    <a:lnTo>
                      <a:pt x="1794" y="404"/>
                    </a:lnTo>
                    <a:lnTo>
                      <a:pt x="1809" y="397"/>
                    </a:lnTo>
                    <a:lnTo>
                      <a:pt x="1823" y="389"/>
                    </a:lnTo>
                    <a:close/>
                    <a:moveTo>
                      <a:pt x="2458" y="380"/>
                    </a:moveTo>
                    <a:lnTo>
                      <a:pt x="2426" y="394"/>
                    </a:lnTo>
                    <a:lnTo>
                      <a:pt x="2441" y="400"/>
                    </a:lnTo>
                    <a:lnTo>
                      <a:pt x="2478" y="383"/>
                    </a:lnTo>
                    <a:lnTo>
                      <a:pt x="2458" y="380"/>
                    </a:lnTo>
                    <a:close/>
                    <a:moveTo>
                      <a:pt x="1874" y="371"/>
                    </a:moveTo>
                    <a:lnTo>
                      <a:pt x="1844" y="415"/>
                    </a:lnTo>
                    <a:lnTo>
                      <a:pt x="1813" y="459"/>
                    </a:lnTo>
                    <a:lnTo>
                      <a:pt x="1785" y="500"/>
                    </a:lnTo>
                    <a:lnTo>
                      <a:pt x="1754" y="536"/>
                    </a:lnTo>
                    <a:lnTo>
                      <a:pt x="1724" y="568"/>
                    </a:lnTo>
                    <a:lnTo>
                      <a:pt x="1702" y="576"/>
                    </a:lnTo>
                    <a:lnTo>
                      <a:pt x="1681" y="583"/>
                    </a:lnTo>
                    <a:lnTo>
                      <a:pt x="1716" y="555"/>
                    </a:lnTo>
                    <a:lnTo>
                      <a:pt x="1747" y="521"/>
                    </a:lnTo>
                    <a:lnTo>
                      <a:pt x="1775" y="485"/>
                    </a:lnTo>
                    <a:lnTo>
                      <a:pt x="1800" y="448"/>
                    </a:lnTo>
                    <a:lnTo>
                      <a:pt x="1824" y="415"/>
                    </a:lnTo>
                    <a:lnTo>
                      <a:pt x="1845" y="386"/>
                    </a:lnTo>
                    <a:lnTo>
                      <a:pt x="1859" y="378"/>
                    </a:lnTo>
                    <a:lnTo>
                      <a:pt x="1874" y="371"/>
                    </a:lnTo>
                    <a:close/>
                    <a:moveTo>
                      <a:pt x="2423" y="369"/>
                    </a:moveTo>
                    <a:lnTo>
                      <a:pt x="2393" y="383"/>
                    </a:lnTo>
                    <a:lnTo>
                      <a:pt x="2414" y="391"/>
                    </a:lnTo>
                    <a:lnTo>
                      <a:pt x="2443" y="377"/>
                    </a:lnTo>
                    <a:lnTo>
                      <a:pt x="2423" y="369"/>
                    </a:lnTo>
                    <a:close/>
                    <a:moveTo>
                      <a:pt x="2391" y="356"/>
                    </a:moveTo>
                    <a:lnTo>
                      <a:pt x="2355" y="368"/>
                    </a:lnTo>
                    <a:lnTo>
                      <a:pt x="2373" y="375"/>
                    </a:lnTo>
                    <a:lnTo>
                      <a:pt x="2405" y="363"/>
                    </a:lnTo>
                    <a:lnTo>
                      <a:pt x="2391" y="356"/>
                    </a:lnTo>
                    <a:close/>
                    <a:moveTo>
                      <a:pt x="1932" y="351"/>
                    </a:moveTo>
                    <a:lnTo>
                      <a:pt x="1902" y="394"/>
                    </a:lnTo>
                    <a:lnTo>
                      <a:pt x="1871" y="438"/>
                    </a:lnTo>
                    <a:lnTo>
                      <a:pt x="1842" y="479"/>
                    </a:lnTo>
                    <a:lnTo>
                      <a:pt x="1812" y="517"/>
                    </a:lnTo>
                    <a:lnTo>
                      <a:pt x="1782" y="547"/>
                    </a:lnTo>
                    <a:lnTo>
                      <a:pt x="1760" y="555"/>
                    </a:lnTo>
                    <a:lnTo>
                      <a:pt x="1739" y="562"/>
                    </a:lnTo>
                    <a:lnTo>
                      <a:pt x="1774" y="535"/>
                    </a:lnTo>
                    <a:lnTo>
                      <a:pt x="1804" y="501"/>
                    </a:lnTo>
                    <a:lnTo>
                      <a:pt x="1833" y="465"/>
                    </a:lnTo>
                    <a:lnTo>
                      <a:pt x="1859" y="429"/>
                    </a:lnTo>
                    <a:lnTo>
                      <a:pt x="1882" y="395"/>
                    </a:lnTo>
                    <a:lnTo>
                      <a:pt x="1903" y="366"/>
                    </a:lnTo>
                    <a:lnTo>
                      <a:pt x="1917" y="359"/>
                    </a:lnTo>
                    <a:lnTo>
                      <a:pt x="1932" y="351"/>
                    </a:lnTo>
                    <a:close/>
                    <a:moveTo>
                      <a:pt x="2271" y="330"/>
                    </a:moveTo>
                    <a:lnTo>
                      <a:pt x="2241" y="366"/>
                    </a:lnTo>
                    <a:lnTo>
                      <a:pt x="2207" y="400"/>
                    </a:lnTo>
                    <a:lnTo>
                      <a:pt x="2171" y="427"/>
                    </a:lnTo>
                    <a:lnTo>
                      <a:pt x="2131" y="453"/>
                    </a:lnTo>
                    <a:lnTo>
                      <a:pt x="2089" y="473"/>
                    </a:lnTo>
                    <a:lnTo>
                      <a:pt x="879" y="869"/>
                    </a:lnTo>
                    <a:lnTo>
                      <a:pt x="853" y="875"/>
                    </a:lnTo>
                    <a:lnTo>
                      <a:pt x="828" y="875"/>
                    </a:lnTo>
                    <a:lnTo>
                      <a:pt x="804" y="869"/>
                    </a:lnTo>
                    <a:lnTo>
                      <a:pt x="781" y="858"/>
                    </a:lnTo>
                    <a:lnTo>
                      <a:pt x="760" y="839"/>
                    </a:lnTo>
                    <a:lnTo>
                      <a:pt x="769" y="863"/>
                    </a:lnTo>
                    <a:lnTo>
                      <a:pt x="783" y="880"/>
                    </a:lnTo>
                    <a:lnTo>
                      <a:pt x="801" y="890"/>
                    </a:lnTo>
                    <a:lnTo>
                      <a:pt x="824" y="895"/>
                    </a:lnTo>
                    <a:lnTo>
                      <a:pt x="850" y="895"/>
                    </a:lnTo>
                    <a:lnTo>
                      <a:pt x="879" y="889"/>
                    </a:lnTo>
                    <a:lnTo>
                      <a:pt x="2122" y="501"/>
                    </a:lnTo>
                    <a:lnTo>
                      <a:pt x="2158" y="482"/>
                    </a:lnTo>
                    <a:lnTo>
                      <a:pt x="2192" y="460"/>
                    </a:lnTo>
                    <a:lnTo>
                      <a:pt x="2221" y="436"/>
                    </a:lnTo>
                    <a:lnTo>
                      <a:pt x="2242" y="407"/>
                    </a:lnTo>
                    <a:lnTo>
                      <a:pt x="2257" y="375"/>
                    </a:lnTo>
                    <a:lnTo>
                      <a:pt x="2306" y="404"/>
                    </a:lnTo>
                    <a:lnTo>
                      <a:pt x="2359" y="429"/>
                    </a:lnTo>
                    <a:lnTo>
                      <a:pt x="2415" y="450"/>
                    </a:lnTo>
                    <a:lnTo>
                      <a:pt x="2476" y="466"/>
                    </a:lnTo>
                    <a:lnTo>
                      <a:pt x="2543" y="479"/>
                    </a:lnTo>
                    <a:lnTo>
                      <a:pt x="2616" y="488"/>
                    </a:lnTo>
                    <a:lnTo>
                      <a:pt x="3630" y="573"/>
                    </a:lnTo>
                    <a:lnTo>
                      <a:pt x="3688" y="574"/>
                    </a:lnTo>
                    <a:lnTo>
                      <a:pt x="3741" y="573"/>
                    </a:lnTo>
                    <a:lnTo>
                      <a:pt x="3789" y="567"/>
                    </a:lnTo>
                    <a:lnTo>
                      <a:pt x="3834" y="558"/>
                    </a:lnTo>
                    <a:lnTo>
                      <a:pt x="3872" y="545"/>
                    </a:lnTo>
                    <a:lnTo>
                      <a:pt x="3905" y="529"/>
                    </a:lnTo>
                    <a:lnTo>
                      <a:pt x="3934" y="509"/>
                    </a:lnTo>
                    <a:lnTo>
                      <a:pt x="3862" y="526"/>
                    </a:lnTo>
                    <a:lnTo>
                      <a:pt x="3850" y="527"/>
                    </a:lnTo>
                    <a:lnTo>
                      <a:pt x="3811" y="517"/>
                    </a:lnTo>
                    <a:lnTo>
                      <a:pt x="3786" y="515"/>
                    </a:lnTo>
                    <a:lnTo>
                      <a:pt x="3823" y="524"/>
                    </a:lnTo>
                    <a:lnTo>
                      <a:pt x="3850" y="527"/>
                    </a:lnTo>
                    <a:lnTo>
                      <a:pt x="3786" y="536"/>
                    </a:lnTo>
                    <a:lnTo>
                      <a:pt x="3710" y="541"/>
                    </a:lnTo>
                    <a:lnTo>
                      <a:pt x="3630" y="541"/>
                    </a:lnTo>
                    <a:lnTo>
                      <a:pt x="2621" y="441"/>
                    </a:lnTo>
                    <a:lnTo>
                      <a:pt x="2549" y="430"/>
                    </a:lnTo>
                    <a:lnTo>
                      <a:pt x="2484" y="416"/>
                    </a:lnTo>
                    <a:lnTo>
                      <a:pt x="2424" y="398"/>
                    </a:lnTo>
                    <a:lnTo>
                      <a:pt x="2370" y="378"/>
                    </a:lnTo>
                    <a:lnTo>
                      <a:pt x="2320" y="356"/>
                    </a:lnTo>
                    <a:lnTo>
                      <a:pt x="2271" y="330"/>
                    </a:lnTo>
                    <a:close/>
                    <a:moveTo>
                      <a:pt x="1996" y="328"/>
                    </a:moveTo>
                    <a:lnTo>
                      <a:pt x="1965" y="372"/>
                    </a:lnTo>
                    <a:lnTo>
                      <a:pt x="1935" y="415"/>
                    </a:lnTo>
                    <a:lnTo>
                      <a:pt x="1905" y="456"/>
                    </a:lnTo>
                    <a:lnTo>
                      <a:pt x="1876" y="494"/>
                    </a:lnTo>
                    <a:lnTo>
                      <a:pt x="1844" y="524"/>
                    </a:lnTo>
                    <a:lnTo>
                      <a:pt x="1824" y="532"/>
                    </a:lnTo>
                    <a:lnTo>
                      <a:pt x="1803" y="539"/>
                    </a:lnTo>
                    <a:lnTo>
                      <a:pt x="1836" y="512"/>
                    </a:lnTo>
                    <a:lnTo>
                      <a:pt x="1868" y="479"/>
                    </a:lnTo>
                    <a:lnTo>
                      <a:pt x="1896" y="442"/>
                    </a:lnTo>
                    <a:lnTo>
                      <a:pt x="1921" y="406"/>
                    </a:lnTo>
                    <a:lnTo>
                      <a:pt x="1944" y="372"/>
                    </a:lnTo>
                    <a:lnTo>
                      <a:pt x="1967" y="343"/>
                    </a:lnTo>
                    <a:lnTo>
                      <a:pt x="1981" y="336"/>
                    </a:lnTo>
                    <a:lnTo>
                      <a:pt x="1996" y="328"/>
                    </a:lnTo>
                    <a:close/>
                    <a:moveTo>
                      <a:pt x="2052" y="309"/>
                    </a:moveTo>
                    <a:lnTo>
                      <a:pt x="2022" y="353"/>
                    </a:lnTo>
                    <a:lnTo>
                      <a:pt x="1991" y="395"/>
                    </a:lnTo>
                    <a:lnTo>
                      <a:pt x="1962" y="438"/>
                    </a:lnTo>
                    <a:lnTo>
                      <a:pt x="1932" y="474"/>
                    </a:lnTo>
                    <a:lnTo>
                      <a:pt x="1902" y="506"/>
                    </a:lnTo>
                    <a:lnTo>
                      <a:pt x="1880" y="514"/>
                    </a:lnTo>
                    <a:lnTo>
                      <a:pt x="1859" y="521"/>
                    </a:lnTo>
                    <a:lnTo>
                      <a:pt x="1894" y="492"/>
                    </a:lnTo>
                    <a:lnTo>
                      <a:pt x="1924" y="459"/>
                    </a:lnTo>
                    <a:lnTo>
                      <a:pt x="1953" y="422"/>
                    </a:lnTo>
                    <a:lnTo>
                      <a:pt x="1979" y="386"/>
                    </a:lnTo>
                    <a:lnTo>
                      <a:pt x="2002" y="353"/>
                    </a:lnTo>
                    <a:lnTo>
                      <a:pt x="2023" y="324"/>
                    </a:lnTo>
                    <a:lnTo>
                      <a:pt x="2037" y="316"/>
                    </a:lnTo>
                    <a:lnTo>
                      <a:pt x="2052" y="309"/>
                    </a:lnTo>
                    <a:close/>
                    <a:moveTo>
                      <a:pt x="2108" y="286"/>
                    </a:moveTo>
                    <a:lnTo>
                      <a:pt x="2078" y="330"/>
                    </a:lnTo>
                    <a:lnTo>
                      <a:pt x="2049" y="375"/>
                    </a:lnTo>
                    <a:lnTo>
                      <a:pt x="2019" y="419"/>
                    </a:lnTo>
                    <a:lnTo>
                      <a:pt x="1988" y="457"/>
                    </a:lnTo>
                    <a:lnTo>
                      <a:pt x="1958" y="489"/>
                    </a:lnTo>
                    <a:lnTo>
                      <a:pt x="1937" y="497"/>
                    </a:lnTo>
                    <a:lnTo>
                      <a:pt x="1917" y="504"/>
                    </a:lnTo>
                    <a:lnTo>
                      <a:pt x="1946" y="480"/>
                    </a:lnTo>
                    <a:lnTo>
                      <a:pt x="1973" y="451"/>
                    </a:lnTo>
                    <a:lnTo>
                      <a:pt x="1997" y="419"/>
                    </a:lnTo>
                    <a:lnTo>
                      <a:pt x="2022" y="388"/>
                    </a:lnTo>
                    <a:lnTo>
                      <a:pt x="2041" y="354"/>
                    </a:lnTo>
                    <a:lnTo>
                      <a:pt x="2061" y="325"/>
                    </a:lnTo>
                    <a:lnTo>
                      <a:pt x="2079" y="301"/>
                    </a:lnTo>
                    <a:lnTo>
                      <a:pt x="2095" y="293"/>
                    </a:lnTo>
                    <a:lnTo>
                      <a:pt x="2108" y="286"/>
                    </a:lnTo>
                    <a:close/>
                    <a:moveTo>
                      <a:pt x="2172" y="263"/>
                    </a:moveTo>
                    <a:lnTo>
                      <a:pt x="2142" y="307"/>
                    </a:lnTo>
                    <a:lnTo>
                      <a:pt x="2113" y="353"/>
                    </a:lnTo>
                    <a:lnTo>
                      <a:pt x="2082" y="395"/>
                    </a:lnTo>
                    <a:lnTo>
                      <a:pt x="2052" y="435"/>
                    </a:lnTo>
                    <a:lnTo>
                      <a:pt x="2022" y="466"/>
                    </a:lnTo>
                    <a:lnTo>
                      <a:pt x="2000" y="474"/>
                    </a:lnTo>
                    <a:lnTo>
                      <a:pt x="1979" y="482"/>
                    </a:lnTo>
                    <a:lnTo>
                      <a:pt x="2010" y="457"/>
                    </a:lnTo>
                    <a:lnTo>
                      <a:pt x="2037" y="429"/>
                    </a:lnTo>
                    <a:lnTo>
                      <a:pt x="2061" y="397"/>
                    </a:lnTo>
                    <a:lnTo>
                      <a:pt x="2084" y="363"/>
                    </a:lnTo>
                    <a:lnTo>
                      <a:pt x="2105" y="331"/>
                    </a:lnTo>
                    <a:lnTo>
                      <a:pt x="2125" y="302"/>
                    </a:lnTo>
                    <a:lnTo>
                      <a:pt x="2143" y="278"/>
                    </a:lnTo>
                    <a:lnTo>
                      <a:pt x="2158" y="271"/>
                    </a:lnTo>
                    <a:lnTo>
                      <a:pt x="2172" y="263"/>
                    </a:lnTo>
                    <a:close/>
                    <a:moveTo>
                      <a:pt x="2230" y="243"/>
                    </a:moveTo>
                    <a:lnTo>
                      <a:pt x="2200" y="287"/>
                    </a:lnTo>
                    <a:lnTo>
                      <a:pt x="2171" y="333"/>
                    </a:lnTo>
                    <a:lnTo>
                      <a:pt x="2140" y="375"/>
                    </a:lnTo>
                    <a:lnTo>
                      <a:pt x="2110" y="415"/>
                    </a:lnTo>
                    <a:lnTo>
                      <a:pt x="2079" y="447"/>
                    </a:lnTo>
                    <a:lnTo>
                      <a:pt x="2058" y="454"/>
                    </a:lnTo>
                    <a:lnTo>
                      <a:pt x="2037" y="462"/>
                    </a:lnTo>
                    <a:lnTo>
                      <a:pt x="2067" y="438"/>
                    </a:lnTo>
                    <a:lnTo>
                      <a:pt x="2095" y="409"/>
                    </a:lnTo>
                    <a:lnTo>
                      <a:pt x="2119" y="377"/>
                    </a:lnTo>
                    <a:lnTo>
                      <a:pt x="2142" y="345"/>
                    </a:lnTo>
                    <a:lnTo>
                      <a:pt x="2163" y="312"/>
                    </a:lnTo>
                    <a:lnTo>
                      <a:pt x="2183" y="283"/>
                    </a:lnTo>
                    <a:lnTo>
                      <a:pt x="2201" y="258"/>
                    </a:lnTo>
                    <a:lnTo>
                      <a:pt x="2216" y="251"/>
                    </a:lnTo>
                    <a:lnTo>
                      <a:pt x="2230" y="243"/>
                    </a:lnTo>
                    <a:close/>
                    <a:moveTo>
                      <a:pt x="2297" y="217"/>
                    </a:moveTo>
                    <a:lnTo>
                      <a:pt x="2266" y="261"/>
                    </a:lnTo>
                    <a:lnTo>
                      <a:pt x="2238" y="307"/>
                    </a:lnTo>
                    <a:lnTo>
                      <a:pt x="2207" y="350"/>
                    </a:lnTo>
                    <a:lnTo>
                      <a:pt x="2177" y="389"/>
                    </a:lnTo>
                    <a:lnTo>
                      <a:pt x="2146" y="421"/>
                    </a:lnTo>
                    <a:lnTo>
                      <a:pt x="2125" y="429"/>
                    </a:lnTo>
                    <a:lnTo>
                      <a:pt x="2104" y="436"/>
                    </a:lnTo>
                    <a:lnTo>
                      <a:pt x="2134" y="412"/>
                    </a:lnTo>
                    <a:lnTo>
                      <a:pt x="2162" y="383"/>
                    </a:lnTo>
                    <a:lnTo>
                      <a:pt x="2186" y="351"/>
                    </a:lnTo>
                    <a:lnTo>
                      <a:pt x="2209" y="318"/>
                    </a:lnTo>
                    <a:lnTo>
                      <a:pt x="2230" y="286"/>
                    </a:lnTo>
                    <a:lnTo>
                      <a:pt x="2250" y="257"/>
                    </a:lnTo>
                    <a:lnTo>
                      <a:pt x="2268" y="233"/>
                    </a:lnTo>
                    <a:lnTo>
                      <a:pt x="2283" y="225"/>
                    </a:lnTo>
                    <a:lnTo>
                      <a:pt x="2297" y="217"/>
                    </a:lnTo>
                    <a:close/>
                    <a:moveTo>
                      <a:pt x="2365" y="189"/>
                    </a:moveTo>
                    <a:lnTo>
                      <a:pt x="2329" y="243"/>
                    </a:lnTo>
                    <a:lnTo>
                      <a:pt x="2292" y="296"/>
                    </a:lnTo>
                    <a:lnTo>
                      <a:pt x="2279" y="298"/>
                    </a:lnTo>
                    <a:lnTo>
                      <a:pt x="2279" y="298"/>
                    </a:lnTo>
                    <a:lnTo>
                      <a:pt x="2274" y="298"/>
                    </a:lnTo>
                    <a:lnTo>
                      <a:pt x="2272" y="298"/>
                    </a:lnTo>
                    <a:lnTo>
                      <a:pt x="2295" y="263"/>
                    </a:lnTo>
                    <a:lnTo>
                      <a:pt x="2317" y="231"/>
                    </a:lnTo>
                    <a:lnTo>
                      <a:pt x="2336" y="204"/>
                    </a:lnTo>
                    <a:lnTo>
                      <a:pt x="2350" y="196"/>
                    </a:lnTo>
                    <a:lnTo>
                      <a:pt x="2365" y="189"/>
                    </a:lnTo>
                    <a:close/>
                    <a:moveTo>
                      <a:pt x="2420" y="170"/>
                    </a:moveTo>
                    <a:lnTo>
                      <a:pt x="2377" y="233"/>
                    </a:lnTo>
                    <a:lnTo>
                      <a:pt x="2336" y="293"/>
                    </a:lnTo>
                    <a:lnTo>
                      <a:pt x="2315" y="295"/>
                    </a:lnTo>
                    <a:lnTo>
                      <a:pt x="2335" y="266"/>
                    </a:lnTo>
                    <a:lnTo>
                      <a:pt x="2355" y="236"/>
                    </a:lnTo>
                    <a:lnTo>
                      <a:pt x="2373" y="208"/>
                    </a:lnTo>
                    <a:lnTo>
                      <a:pt x="2391" y="184"/>
                    </a:lnTo>
                    <a:lnTo>
                      <a:pt x="2405" y="178"/>
                    </a:lnTo>
                    <a:lnTo>
                      <a:pt x="2420" y="170"/>
                    </a:lnTo>
                    <a:close/>
                    <a:moveTo>
                      <a:pt x="2478" y="149"/>
                    </a:moveTo>
                    <a:lnTo>
                      <a:pt x="2432" y="216"/>
                    </a:lnTo>
                    <a:lnTo>
                      <a:pt x="2388" y="283"/>
                    </a:lnTo>
                    <a:lnTo>
                      <a:pt x="2364" y="287"/>
                    </a:lnTo>
                    <a:lnTo>
                      <a:pt x="2386" y="255"/>
                    </a:lnTo>
                    <a:lnTo>
                      <a:pt x="2409" y="220"/>
                    </a:lnTo>
                    <a:lnTo>
                      <a:pt x="2431" y="190"/>
                    </a:lnTo>
                    <a:lnTo>
                      <a:pt x="2449" y="164"/>
                    </a:lnTo>
                    <a:lnTo>
                      <a:pt x="2464" y="157"/>
                    </a:lnTo>
                    <a:lnTo>
                      <a:pt x="2478" y="149"/>
                    </a:lnTo>
                    <a:close/>
                    <a:moveTo>
                      <a:pt x="2537" y="128"/>
                    </a:moveTo>
                    <a:lnTo>
                      <a:pt x="2490" y="198"/>
                    </a:lnTo>
                    <a:lnTo>
                      <a:pt x="2444" y="264"/>
                    </a:lnTo>
                    <a:lnTo>
                      <a:pt x="2417" y="274"/>
                    </a:lnTo>
                    <a:lnTo>
                      <a:pt x="2443" y="239"/>
                    </a:lnTo>
                    <a:lnTo>
                      <a:pt x="2466" y="204"/>
                    </a:lnTo>
                    <a:lnTo>
                      <a:pt x="2488" y="170"/>
                    </a:lnTo>
                    <a:lnTo>
                      <a:pt x="2508" y="143"/>
                    </a:lnTo>
                    <a:lnTo>
                      <a:pt x="2522" y="135"/>
                    </a:lnTo>
                    <a:lnTo>
                      <a:pt x="2537" y="128"/>
                    </a:lnTo>
                    <a:close/>
                    <a:moveTo>
                      <a:pt x="2593" y="105"/>
                    </a:moveTo>
                    <a:lnTo>
                      <a:pt x="2546" y="173"/>
                    </a:lnTo>
                    <a:lnTo>
                      <a:pt x="2500" y="240"/>
                    </a:lnTo>
                    <a:lnTo>
                      <a:pt x="2476" y="251"/>
                    </a:lnTo>
                    <a:lnTo>
                      <a:pt x="2470" y="254"/>
                    </a:lnTo>
                    <a:lnTo>
                      <a:pt x="2497" y="217"/>
                    </a:lnTo>
                    <a:lnTo>
                      <a:pt x="2522" y="182"/>
                    </a:lnTo>
                    <a:lnTo>
                      <a:pt x="2543" y="149"/>
                    </a:lnTo>
                    <a:lnTo>
                      <a:pt x="2564" y="120"/>
                    </a:lnTo>
                    <a:lnTo>
                      <a:pt x="2578" y="114"/>
                    </a:lnTo>
                    <a:lnTo>
                      <a:pt x="2593" y="105"/>
                    </a:lnTo>
                    <a:close/>
                    <a:moveTo>
                      <a:pt x="2651" y="84"/>
                    </a:moveTo>
                    <a:lnTo>
                      <a:pt x="2608" y="146"/>
                    </a:lnTo>
                    <a:lnTo>
                      <a:pt x="2569" y="205"/>
                    </a:lnTo>
                    <a:lnTo>
                      <a:pt x="2535" y="223"/>
                    </a:lnTo>
                    <a:lnTo>
                      <a:pt x="2560" y="190"/>
                    </a:lnTo>
                    <a:lnTo>
                      <a:pt x="2583" y="155"/>
                    </a:lnTo>
                    <a:lnTo>
                      <a:pt x="2602" y="125"/>
                    </a:lnTo>
                    <a:lnTo>
                      <a:pt x="2622" y="99"/>
                    </a:lnTo>
                    <a:lnTo>
                      <a:pt x="2636" y="91"/>
                    </a:lnTo>
                    <a:lnTo>
                      <a:pt x="2651" y="84"/>
                    </a:lnTo>
                    <a:close/>
                    <a:moveTo>
                      <a:pt x="2978" y="73"/>
                    </a:moveTo>
                    <a:lnTo>
                      <a:pt x="3051" y="155"/>
                    </a:lnTo>
                    <a:lnTo>
                      <a:pt x="3127" y="234"/>
                    </a:lnTo>
                    <a:lnTo>
                      <a:pt x="3207" y="309"/>
                    </a:lnTo>
                    <a:lnTo>
                      <a:pt x="3291" y="380"/>
                    </a:lnTo>
                    <a:lnTo>
                      <a:pt x="3376" y="448"/>
                    </a:lnTo>
                    <a:lnTo>
                      <a:pt x="3192" y="432"/>
                    </a:lnTo>
                    <a:lnTo>
                      <a:pt x="3086" y="421"/>
                    </a:lnTo>
                    <a:lnTo>
                      <a:pt x="2896" y="401"/>
                    </a:lnTo>
                    <a:lnTo>
                      <a:pt x="2564" y="363"/>
                    </a:lnTo>
                    <a:lnTo>
                      <a:pt x="2662" y="312"/>
                    </a:lnTo>
                    <a:lnTo>
                      <a:pt x="2751" y="257"/>
                    </a:lnTo>
                    <a:lnTo>
                      <a:pt x="2833" y="199"/>
                    </a:lnTo>
                    <a:lnTo>
                      <a:pt x="2909" y="138"/>
                    </a:lnTo>
                    <a:lnTo>
                      <a:pt x="2978" y="73"/>
                    </a:lnTo>
                    <a:close/>
                    <a:moveTo>
                      <a:pt x="2706" y="64"/>
                    </a:moveTo>
                    <a:lnTo>
                      <a:pt x="2671" y="114"/>
                    </a:lnTo>
                    <a:lnTo>
                      <a:pt x="2640" y="161"/>
                    </a:lnTo>
                    <a:lnTo>
                      <a:pt x="2604" y="184"/>
                    </a:lnTo>
                    <a:lnTo>
                      <a:pt x="2630" y="148"/>
                    </a:lnTo>
                    <a:lnTo>
                      <a:pt x="2654" y="110"/>
                    </a:lnTo>
                    <a:lnTo>
                      <a:pt x="2677" y="79"/>
                    </a:lnTo>
                    <a:lnTo>
                      <a:pt x="2690" y="72"/>
                    </a:lnTo>
                    <a:lnTo>
                      <a:pt x="2706" y="64"/>
                    </a:lnTo>
                    <a:close/>
                    <a:moveTo>
                      <a:pt x="2763" y="41"/>
                    </a:moveTo>
                    <a:lnTo>
                      <a:pt x="2719" y="105"/>
                    </a:lnTo>
                    <a:lnTo>
                      <a:pt x="2681" y="132"/>
                    </a:lnTo>
                    <a:lnTo>
                      <a:pt x="2698" y="107"/>
                    </a:lnTo>
                    <a:lnTo>
                      <a:pt x="2718" y="79"/>
                    </a:lnTo>
                    <a:lnTo>
                      <a:pt x="2735" y="55"/>
                    </a:lnTo>
                    <a:lnTo>
                      <a:pt x="2750" y="49"/>
                    </a:lnTo>
                    <a:lnTo>
                      <a:pt x="2763" y="41"/>
                    </a:lnTo>
                    <a:close/>
                    <a:moveTo>
                      <a:pt x="2812" y="21"/>
                    </a:moveTo>
                    <a:lnTo>
                      <a:pt x="2794" y="49"/>
                    </a:lnTo>
                    <a:lnTo>
                      <a:pt x="2788" y="53"/>
                    </a:lnTo>
                    <a:lnTo>
                      <a:pt x="2753" y="81"/>
                    </a:lnTo>
                    <a:lnTo>
                      <a:pt x="2766" y="59"/>
                    </a:lnTo>
                    <a:lnTo>
                      <a:pt x="2783" y="37"/>
                    </a:lnTo>
                    <a:lnTo>
                      <a:pt x="2798" y="29"/>
                    </a:lnTo>
                    <a:lnTo>
                      <a:pt x="2812" y="21"/>
                    </a:lnTo>
                    <a:close/>
                    <a:moveTo>
                      <a:pt x="2852" y="0"/>
                    </a:moveTo>
                    <a:lnTo>
                      <a:pt x="1514" y="494"/>
                    </a:lnTo>
                    <a:lnTo>
                      <a:pt x="1453" y="549"/>
                    </a:lnTo>
                    <a:lnTo>
                      <a:pt x="1386" y="602"/>
                    </a:lnTo>
                    <a:lnTo>
                      <a:pt x="1315" y="650"/>
                    </a:lnTo>
                    <a:lnTo>
                      <a:pt x="1239" y="696"/>
                    </a:lnTo>
                    <a:lnTo>
                      <a:pt x="1160" y="740"/>
                    </a:lnTo>
                    <a:lnTo>
                      <a:pt x="1076" y="781"/>
                    </a:lnTo>
                    <a:lnTo>
                      <a:pt x="991" y="820"/>
                    </a:lnTo>
                    <a:lnTo>
                      <a:pt x="2082" y="459"/>
                    </a:lnTo>
                    <a:lnTo>
                      <a:pt x="2137" y="433"/>
                    </a:lnTo>
                    <a:lnTo>
                      <a:pt x="2183" y="404"/>
                    </a:lnTo>
                    <a:lnTo>
                      <a:pt x="2222" y="372"/>
                    </a:lnTo>
                    <a:lnTo>
                      <a:pt x="2253" y="337"/>
                    </a:lnTo>
                    <a:lnTo>
                      <a:pt x="2274" y="298"/>
                    </a:lnTo>
                    <a:lnTo>
                      <a:pt x="2279" y="298"/>
                    </a:lnTo>
                    <a:lnTo>
                      <a:pt x="2285" y="298"/>
                    </a:lnTo>
                    <a:lnTo>
                      <a:pt x="2292" y="298"/>
                    </a:lnTo>
                    <a:lnTo>
                      <a:pt x="2292" y="296"/>
                    </a:lnTo>
                    <a:lnTo>
                      <a:pt x="2315" y="295"/>
                    </a:lnTo>
                    <a:lnTo>
                      <a:pt x="2314" y="298"/>
                    </a:lnTo>
                    <a:lnTo>
                      <a:pt x="2324" y="296"/>
                    </a:lnTo>
                    <a:lnTo>
                      <a:pt x="2335" y="295"/>
                    </a:lnTo>
                    <a:lnTo>
                      <a:pt x="2336" y="293"/>
                    </a:lnTo>
                    <a:lnTo>
                      <a:pt x="2338" y="293"/>
                    </a:lnTo>
                    <a:lnTo>
                      <a:pt x="2364" y="287"/>
                    </a:lnTo>
                    <a:lnTo>
                      <a:pt x="2362" y="289"/>
                    </a:lnTo>
                    <a:lnTo>
                      <a:pt x="2386" y="283"/>
                    </a:lnTo>
                    <a:lnTo>
                      <a:pt x="2388" y="283"/>
                    </a:lnTo>
                    <a:lnTo>
                      <a:pt x="2400" y="280"/>
                    </a:lnTo>
                    <a:lnTo>
                      <a:pt x="2417" y="274"/>
                    </a:lnTo>
                    <a:lnTo>
                      <a:pt x="2417" y="274"/>
                    </a:lnTo>
                    <a:lnTo>
                      <a:pt x="2444" y="264"/>
                    </a:lnTo>
                    <a:lnTo>
                      <a:pt x="2444" y="264"/>
                    </a:lnTo>
                    <a:lnTo>
                      <a:pt x="2464" y="257"/>
                    </a:lnTo>
                    <a:lnTo>
                      <a:pt x="2476" y="251"/>
                    </a:lnTo>
                    <a:lnTo>
                      <a:pt x="2500" y="242"/>
                    </a:lnTo>
                    <a:lnTo>
                      <a:pt x="2500" y="240"/>
                    </a:lnTo>
                    <a:lnTo>
                      <a:pt x="2528" y="228"/>
                    </a:lnTo>
                    <a:lnTo>
                      <a:pt x="2535" y="223"/>
                    </a:lnTo>
                    <a:lnTo>
                      <a:pt x="2534" y="225"/>
                    </a:lnTo>
                    <a:lnTo>
                      <a:pt x="2567" y="207"/>
                    </a:lnTo>
                    <a:lnTo>
                      <a:pt x="2569" y="205"/>
                    </a:lnTo>
                    <a:lnTo>
                      <a:pt x="2592" y="192"/>
                    </a:lnTo>
                    <a:lnTo>
                      <a:pt x="2604" y="184"/>
                    </a:lnTo>
                    <a:lnTo>
                      <a:pt x="2602" y="187"/>
                    </a:lnTo>
                    <a:lnTo>
                      <a:pt x="2637" y="166"/>
                    </a:lnTo>
                    <a:lnTo>
                      <a:pt x="2640" y="161"/>
                    </a:lnTo>
                    <a:lnTo>
                      <a:pt x="2657" y="151"/>
                    </a:lnTo>
                    <a:lnTo>
                      <a:pt x="2681" y="132"/>
                    </a:lnTo>
                    <a:lnTo>
                      <a:pt x="2678" y="137"/>
                    </a:lnTo>
                    <a:lnTo>
                      <a:pt x="2716" y="110"/>
                    </a:lnTo>
                    <a:lnTo>
                      <a:pt x="2719" y="105"/>
                    </a:lnTo>
                    <a:lnTo>
                      <a:pt x="2722" y="103"/>
                    </a:lnTo>
                    <a:lnTo>
                      <a:pt x="2753" y="81"/>
                    </a:lnTo>
                    <a:lnTo>
                      <a:pt x="2748" y="87"/>
                    </a:lnTo>
                    <a:lnTo>
                      <a:pt x="2791" y="52"/>
                    </a:lnTo>
                    <a:lnTo>
                      <a:pt x="2794" y="49"/>
                    </a:lnTo>
                    <a:lnTo>
                      <a:pt x="2852" y="0"/>
                    </a:lnTo>
                    <a:close/>
                  </a:path>
                </a:pathLst>
              </a:custGeom>
              <a:solidFill>
                <a:srgbClr val="B71017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15" name="直接连接符 14"/>
            <p:cNvCxnSpPr/>
            <p:nvPr/>
          </p:nvCxnSpPr>
          <p:spPr>
            <a:xfrm>
              <a:off x="4955362" y="1790477"/>
              <a:ext cx="0" cy="1584000"/>
            </a:xfrm>
            <a:prstGeom prst="line">
              <a:avLst/>
            </a:prstGeom>
            <a:ln w="12700">
              <a:gradFill>
                <a:gsLst>
                  <a:gs pos="0">
                    <a:srgbClr val="E6C879"/>
                  </a:gs>
                  <a:gs pos="33000">
                    <a:srgbClr val="CEB560"/>
                  </a:gs>
                  <a:gs pos="67000">
                    <a:srgbClr val="C0A458"/>
                  </a:gs>
                  <a:gs pos="100000">
                    <a:srgbClr val="C09450"/>
                  </a:gs>
                </a:gsLst>
                <a:lin ang="5400000" scaled="1"/>
              </a:gradFill>
            </a:ln>
            <a:effectLst>
              <a:outerShdw blurRad="25400" dist="25400" dir="8100000" algn="tr" rotWithShape="0">
                <a:prstClr val="black">
                  <a:alpha val="5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4955981" y="2055763"/>
              <a:ext cx="180000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800" spc="-150">
                  <a:gradFill>
                    <a:gsLst>
                      <a:gs pos="0">
                        <a:srgbClr val="FFD78E"/>
                      </a:gs>
                      <a:gs pos="25000">
                        <a:srgbClr val="D7BE6C"/>
                      </a:gs>
                      <a:gs pos="75000">
                        <a:srgbClr val="B89A54"/>
                      </a:gs>
                      <a:gs pos="50000">
                        <a:srgbClr val="CBB25D"/>
                      </a:gs>
                      <a:gs pos="100000">
                        <a:srgbClr val="C1934F"/>
                      </a:gs>
                    </a:gsLst>
                    <a:lin ang="0" scaled="1"/>
                  </a:gradFill>
                  <a:effectLst>
                    <a:outerShdw blurRad="25400" dist="25400" dir="8100000" algn="tr" rotWithShape="0">
                      <a:prstClr val="black">
                        <a:alpha val="10000"/>
                      </a:prstClr>
                    </a:outerShdw>
                  </a:effectLst>
                  <a:latin typeface="印品粗朗体" panose="02000000000000000000" pitchFamily="2" charset="-122"/>
                  <a:ea typeface="印品粗朗体" panose="02000000000000000000" pitchFamily="2" charset="-122"/>
                </a:defRPr>
              </a:lvl1pPr>
            </a:lstStyle>
            <a:p>
              <a:pPr algn="ctr"/>
              <a:r>
                <a:rPr lang="zh-CN" altLang="en-US" sz="10000" spc="0" dirty="0">
                  <a:latin typeface="宋体" panose="02010600030101010101" pitchFamily="2" charset="-122"/>
                  <a:ea typeface="宋体" panose="02010600030101010101" pitchFamily="2" charset="-122"/>
                </a:rPr>
                <a:t>感</a:t>
              </a:r>
              <a:endParaRPr lang="zh-CN" altLang="en-US" sz="10000" spc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156683" y="2055763"/>
              <a:ext cx="180000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0000" spc="0">
                  <a:gradFill>
                    <a:gsLst>
                      <a:gs pos="0">
                        <a:srgbClr val="FFD78E"/>
                      </a:gs>
                      <a:gs pos="25000">
                        <a:srgbClr val="D7BE6C"/>
                      </a:gs>
                      <a:gs pos="75000">
                        <a:srgbClr val="B89A54"/>
                      </a:gs>
                      <a:gs pos="50000">
                        <a:srgbClr val="CBB25D"/>
                      </a:gs>
                      <a:gs pos="100000">
                        <a:srgbClr val="C1934F"/>
                      </a:gs>
                    </a:gsLst>
                    <a:lin ang="0" scaled="1"/>
                  </a:gradFill>
                  <a:effectLst>
                    <a:outerShdw blurRad="25400" dist="25400" dir="8100000" algn="tr" rotWithShape="0">
                      <a:prstClr val="black">
                        <a:alpha val="10000"/>
                      </a:prstClr>
                    </a:outerShdw>
                  </a:effectLst>
                  <a:latin typeface="义启粗黑体" panose="02000800000000000000" pitchFamily="2" charset="-128"/>
                  <a:ea typeface="义启粗黑体" panose="02000800000000000000" pitchFamily="2" charset="-128"/>
                </a:defRPr>
              </a:lvl1pPr>
            </a:lstStyle>
            <a:p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谢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357385" y="2055763"/>
              <a:ext cx="180000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0000" spc="0">
                  <a:gradFill>
                    <a:gsLst>
                      <a:gs pos="0">
                        <a:srgbClr val="FFD78E"/>
                      </a:gs>
                      <a:gs pos="25000">
                        <a:srgbClr val="D7BE6C"/>
                      </a:gs>
                      <a:gs pos="75000">
                        <a:srgbClr val="B89A54"/>
                      </a:gs>
                      <a:gs pos="50000">
                        <a:srgbClr val="CBB25D"/>
                      </a:gs>
                      <a:gs pos="100000">
                        <a:srgbClr val="C1934F"/>
                      </a:gs>
                    </a:gsLst>
                    <a:lin ang="0" scaled="1"/>
                  </a:gradFill>
                  <a:effectLst>
                    <a:outerShdw blurRad="25400" dist="25400" dir="8100000" algn="tr" rotWithShape="0">
                      <a:prstClr val="black">
                        <a:alpha val="10000"/>
                      </a:prstClr>
                    </a:outerShdw>
                  </a:effectLst>
                  <a:latin typeface="义启粗黑体" panose="02000800000000000000" pitchFamily="2" charset="-128"/>
                  <a:ea typeface="义启粗黑体" panose="02000800000000000000" pitchFamily="2" charset="-128"/>
                </a:defRPr>
              </a:lvl1pPr>
            </a:lstStyle>
            <a:p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观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558087" y="2055763"/>
              <a:ext cx="180000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0000" spc="0">
                  <a:gradFill>
                    <a:gsLst>
                      <a:gs pos="0">
                        <a:srgbClr val="FFD78E"/>
                      </a:gs>
                      <a:gs pos="25000">
                        <a:srgbClr val="D7BE6C"/>
                      </a:gs>
                      <a:gs pos="75000">
                        <a:srgbClr val="B89A54"/>
                      </a:gs>
                      <a:gs pos="50000">
                        <a:srgbClr val="CBB25D"/>
                      </a:gs>
                      <a:gs pos="100000">
                        <a:srgbClr val="C1934F"/>
                      </a:gs>
                    </a:gsLst>
                    <a:lin ang="0" scaled="1"/>
                  </a:gradFill>
                  <a:effectLst>
                    <a:outerShdw blurRad="25400" dist="25400" dir="8100000" algn="tr" rotWithShape="0">
                      <a:prstClr val="black">
                        <a:alpha val="10000"/>
                      </a:prstClr>
                    </a:outerShdw>
                  </a:effectLst>
                  <a:latin typeface="义启粗黑体" panose="02000800000000000000" pitchFamily="2" charset="-128"/>
                  <a:ea typeface="义启粗黑体" panose="02000800000000000000" pitchFamily="2" charset="-128"/>
                </a:defRPr>
              </a:lvl1pPr>
            </a:lstStyle>
            <a:p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看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cxnSp>
        <p:nvCxnSpPr>
          <p:cNvPr id="32" name="直接连接符 31"/>
          <p:cNvCxnSpPr/>
          <p:nvPr/>
        </p:nvCxnSpPr>
        <p:spPr>
          <a:xfrm>
            <a:off x="2136000" y="4150290"/>
            <a:ext cx="7920000" cy="0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25400" dist="25400" dir="8100000" algn="tr" rotWithShape="0">
              <a:prstClr val="black">
                <a:alpha val="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576400" y="4297028"/>
            <a:ext cx="903920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spc="1200" dirty="0">
                <a:solidFill>
                  <a:srgbClr val="FEFEFE"/>
                </a:solidFill>
                <a:effectLst>
                  <a:outerShdw blurRad="25400" dist="25400" dir="8100000" algn="tr" rotWithShape="0">
                    <a:prstClr val="black">
                      <a:alpha val="10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热烈庆祝伟大祖国成立</a:t>
            </a:r>
            <a:r>
              <a:rPr lang="en-US" altLang="zh-CN" sz="2100" spc="1200" dirty="0">
                <a:solidFill>
                  <a:srgbClr val="FEFEFE"/>
                </a:solidFill>
                <a:effectLst>
                  <a:outerShdw blurRad="25400" dist="25400" dir="8100000" algn="tr" rotWithShape="0">
                    <a:prstClr val="black">
                      <a:alpha val="10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70</a:t>
            </a:r>
            <a:r>
              <a:rPr lang="zh-CN" altLang="en-US" sz="2100" spc="1200" dirty="0">
                <a:solidFill>
                  <a:srgbClr val="FEFEFE"/>
                </a:solidFill>
                <a:effectLst>
                  <a:outerShdw blurRad="25400" dist="25400" dir="8100000" algn="tr" rotWithShape="0">
                    <a:prstClr val="black">
                      <a:alpha val="10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周年</a:t>
            </a:r>
            <a:endParaRPr lang="zh-CN" altLang="en-US" sz="2100" spc="1200" dirty="0">
              <a:solidFill>
                <a:srgbClr val="FEFEFE"/>
              </a:solidFill>
              <a:effectLst>
                <a:outerShdw blurRad="25400" dist="25400" dir="8100000" algn="tr" rotWithShape="0">
                  <a:prstClr val="black">
                    <a:alpha val="10000"/>
                  </a:prst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Recap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1"/>
              </a:rPr>
              <a:t>BZOJ</a:t>
            </a:r>
            <a:r>
              <a:rPr lang="zh-CN" altLang="en-US" dirty="0">
                <a:hlinkClick r:id="rId1"/>
              </a:rPr>
              <a:t> </a:t>
            </a:r>
            <a:r>
              <a:rPr lang="en-US" altLang="zh-CN" dirty="0">
                <a:hlinkClick r:id="rId1"/>
              </a:rPr>
              <a:t>1996</a:t>
            </a:r>
            <a:r>
              <a:rPr lang="zh-CN" altLang="en-US" dirty="0">
                <a:hlinkClick r:id="rId1"/>
              </a:rPr>
              <a:t> 合唱队</a:t>
            </a:r>
            <a:endParaRPr lang="en-US" altLang="zh-CN" dirty="0">
              <a:hlinkClick r:id="rId1"/>
            </a:endParaRPr>
          </a:p>
          <a:p>
            <a:r>
              <a:rPr lang="en-US" altLang="zh-CN" dirty="0">
                <a:hlinkClick r:id="rId1"/>
              </a:rPr>
              <a:t>https://zqlwmatt.github.io/JudgeOnline/1996.html</a:t>
            </a:r>
            <a:endParaRPr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DP[L][R]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？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DP[L][R][0/1]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7503</Words>
  <Application>WPS 演示</Application>
  <PresentationFormat>宽屏</PresentationFormat>
  <Paragraphs>573</Paragraphs>
  <Slides>83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83</vt:i4>
      </vt:variant>
    </vt:vector>
  </HeadingPairs>
  <TitlesOfParts>
    <vt:vector size="98" baseType="lpstr">
      <vt:lpstr>Arial</vt:lpstr>
      <vt:lpstr>宋体</vt:lpstr>
      <vt:lpstr>Wingdings</vt:lpstr>
      <vt:lpstr>华文细黑</vt:lpstr>
      <vt:lpstr>印品粗朗体</vt:lpstr>
      <vt:lpstr>印品黑体</vt:lpstr>
      <vt:lpstr>华文中宋</vt:lpstr>
      <vt:lpstr>Calibri</vt:lpstr>
      <vt:lpstr>等线</vt:lpstr>
      <vt:lpstr>黑体</vt:lpstr>
      <vt:lpstr>微软雅黑</vt:lpstr>
      <vt:lpstr>Arial Unicode MS</vt:lpstr>
      <vt:lpstr>等线 Light</vt:lpstr>
      <vt:lpstr>义启粗黑体</vt:lpstr>
      <vt:lpstr>Office 主题​​</vt:lpstr>
      <vt:lpstr>PowerPoint 演示文稿</vt:lpstr>
      <vt:lpstr>自我介绍</vt:lpstr>
      <vt:lpstr>Recap</vt:lpstr>
      <vt:lpstr>Recap</vt:lpstr>
      <vt:lpstr>PowerPoint 演示文稿</vt:lpstr>
      <vt:lpstr>Recap</vt:lpstr>
      <vt:lpstr>PowerPoint 演示文稿</vt:lpstr>
      <vt:lpstr>Recap</vt:lpstr>
      <vt:lpstr>Recap</vt:lpstr>
      <vt:lpstr>Recap</vt:lpstr>
      <vt:lpstr>Recap</vt:lpstr>
      <vt:lpstr>PowerPoint 演示文稿</vt:lpstr>
      <vt:lpstr>Recap</vt:lpstr>
      <vt:lpstr>BZOJ2560 串珠子</vt:lpstr>
      <vt:lpstr>PowerPoint 演示文稿</vt:lpstr>
      <vt:lpstr>PowerPoint 演示文稿</vt:lpstr>
      <vt:lpstr>PowerPoint 演示文稿</vt:lpstr>
      <vt:lpstr>Recap</vt:lpstr>
      <vt:lpstr>Recap</vt:lpstr>
      <vt:lpstr>Recap</vt:lpstr>
      <vt:lpstr>Recap</vt:lpstr>
      <vt:lpstr>斜率优化</vt:lpstr>
      <vt:lpstr>PowerPoint 演示文稿</vt:lpstr>
      <vt:lpstr>PowerPoint 演示文稿</vt:lpstr>
      <vt:lpstr>斜率优化</vt:lpstr>
      <vt:lpstr>PowerPoint 演示文稿</vt:lpstr>
      <vt:lpstr>PowerPoint 演示文稿</vt:lpstr>
      <vt:lpstr>PowerPoint 演示文稿</vt:lpstr>
      <vt:lpstr>PowerPoint 演示文稿</vt:lpstr>
      <vt:lpstr>概率</vt:lpstr>
      <vt:lpstr>PowerPoint 演示文稿</vt:lpstr>
      <vt:lpstr>PowerPoint 演示文稿</vt:lpstr>
      <vt:lpstr>PowerPoint 演示文稿</vt:lpstr>
      <vt:lpstr>期望</vt:lpstr>
      <vt:lpstr>PowerPoint 演示文稿</vt:lpstr>
      <vt:lpstr>PowerPoint 演示文稿</vt:lpstr>
      <vt:lpstr>PowerPoint 演示文稿</vt:lpstr>
      <vt:lpstr>PowerPoint 演示文稿</vt:lpstr>
      <vt:lpstr>BZOJ 1867钉子和小球 </vt:lpstr>
      <vt:lpstr>PowerPoint 演示文稿</vt:lpstr>
      <vt:lpstr>BZOJ 5004 开锁魔法II</vt:lpstr>
      <vt:lpstr>PowerPoint 演示文稿</vt:lpstr>
      <vt:lpstr>PowerPoint 演示文稿</vt:lpstr>
      <vt:lpstr>PowerPoint 演示文稿</vt:lpstr>
      <vt:lpstr>PowerPoint 演示文稿</vt:lpstr>
      <vt:lpstr>BZOJ 3036 绿豆蛙的归宿 </vt:lpstr>
      <vt:lpstr>PowerPoint 演示文稿</vt:lpstr>
      <vt:lpstr>练习</vt:lpstr>
      <vt:lpstr>下午</vt:lpstr>
      <vt:lpstr>BZOJ 1801</vt:lpstr>
      <vt:lpstr>PowerPoint 演示文稿</vt:lpstr>
      <vt:lpstr>PowerPoint 演示文稿</vt:lpstr>
      <vt:lpstr>BZOJ 1079</vt:lpstr>
      <vt:lpstr>PowerPoint 演示文稿</vt:lpstr>
      <vt:lpstr>PowerPoint 演示文稿</vt:lpstr>
      <vt:lpstr>BZOJ 1806</vt:lpstr>
      <vt:lpstr>PowerPoint 演示文稿</vt:lpstr>
      <vt:lpstr>BZOJ 4922</vt:lpstr>
      <vt:lpstr>PowerPoint 演示文稿</vt:lpstr>
      <vt:lpstr>BZOJ3709</vt:lpstr>
      <vt:lpstr>PowerPoint 演示文稿</vt:lpstr>
      <vt:lpstr>PowerPoint 演示文稿</vt:lpstr>
      <vt:lpstr>codeforces245H</vt:lpstr>
      <vt:lpstr>PowerPoint 演示文稿</vt:lpstr>
      <vt:lpstr>BZOJ 2298</vt:lpstr>
      <vt:lpstr>PowerPoint 演示文稿</vt:lpstr>
      <vt:lpstr>BZOJ 4976</vt:lpstr>
      <vt:lpstr>PowerPoint 演示文稿</vt:lpstr>
      <vt:lpstr>BZOJ 1864 三色二叉树</vt:lpstr>
      <vt:lpstr>PowerPoint 演示文稿</vt:lpstr>
      <vt:lpstr>PowerPoint 演示文稿</vt:lpstr>
      <vt:lpstr>BZOJ 5123 </vt:lpstr>
      <vt:lpstr>BZOJ1791</vt:lpstr>
      <vt:lpstr>PowerPoint 演示文稿</vt:lpstr>
      <vt:lpstr>Codeforces314E</vt:lpstr>
      <vt:lpstr>PowerPoint 演示文稿</vt:lpstr>
      <vt:lpstr>BZOJ 4321</vt:lpstr>
      <vt:lpstr>PowerPoint 演示文稿</vt:lpstr>
      <vt:lpstr>四边形不等式</vt:lpstr>
      <vt:lpstr>练习</vt:lpstr>
      <vt:lpstr>PowerPoint 演示文稿</vt:lpstr>
      <vt:lpstr>调查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dc:description>http://www.ypppt.com/</dc:description>
  <cp:lastModifiedBy>STU</cp:lastModifiedBy>
  <cp:revision>304</cp:revision>
  <dcterms:created xsi:type="dcterms:W3CDTF">2019-06-19T03:42:00Z</dcterms:created>
  <dcterms:modified xsi:type="dcterms:W3CDTF">2019-10-01T08:54:18Z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