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34"/>
  </p:notesMasterIdLst>
  <p:sldIdLst>
    <p:sldId id="256" r:id="rId2"/>
    <p:sldId id="1088" r:id="rId3"/>
    <p:sldId id="1089" r:id="rId4"/>
    <p:sldId id="1090" r:id="rId5"/>
    <p:sldId id="1091" r:id="rId6"/>
    <p:sldId id="1113" r:id="rId7"/>
    <p:sldId id="1114" r:id="rId8"/>
    <p:sldId id="1115" r:id="rId9"/>
    <p:sldId id="1196" r:id="rId10"/>
    <p:sldId id="1118" r:id="rId11"/>
    <p:sldId id="1197" r:id="rId12"/>
    <p:sldId id="1119" r:id="rId13"/>
    <p:sldId id="1122" r:id="rId14"/>
    <p:sldId id="1121" r:id="rId15"/>
    <p:sldId id="1123" r:id="rId16"/>
    <p:sldId id="1124" r:id="rId17"/>
    <p:sldId id="1132" r:id="rId18"/>
    <p:sldId id="1133" r:id="rId19"/>
    <p:sldId id="1134" r:id="rId20"/>
    <p:sldId id="1137" r:id="rId21"/>
    <p:sldId id="1140" r:id="rId22"/>
    <p:sldId id="1142" r:id="rId23"/>
    <p:sldId id="1144" r:id="rId24"/>
    <p:sldId id="1145" r:id="rId25"/>
    <p:sldId id="1146" r:id="rId26"/>
    <p:sldId id="1147" r:id="rId27"/>
    <p:sldId id="1148" r:id="rId28"/>
    <p:sldId id="1183" r:id="rId29"/>
    <p:sldId id="1184" r:id="rId30"/>
    <p:sldId id="1185" r:id="rId31"/>
    <p:sldId id="1186" r:id="rId32"/>
    <p:sldId id="1187" r:id="rId3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EC9D5-6D0E-4983-A7DD-C9D4F630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A91E08-88A1-42FE-B0CF-E4FA2D20D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8DADA-2FFC-4205-8D70-BDEB0273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7279B-C340-47A7-BB72-B359265B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8E8E5-7172-473D-934F-82146F7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C3771-58CB-476C-B3D5-04068BCB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0222DF-20FB-46FF-9947-375244D3F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95B69-0383-4A0B-9200-41439933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AE6DA-C96F-4666-9552-AE84D573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AE63E-E41E-44C2-8801-19F851D7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D5596D-F742-4BCF-81E9-3D267EBA8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8D08F-318A-4314-8FD0-117721C7E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BC4BC-4309-45A7-8091-DBAD797C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81DEF-1E8E-473C-8E37-F7FB095B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1262C-574C-4005-A15F-10AFCADC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3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63B2E-31F7-4CFC-8E00-207DE54F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88E8D-EE83-4154-95AC-D60EA781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5ADF3-D8E5-40DD-BEDA-E899BB96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18931-1D65-4A84-B2DE-F6272798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DCC4F-9BBC-4C37-AA2F-7ED52C6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9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83CF-9C5F-4971-8CCB-31556C28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CBB97-1E64-4263-871E-31646360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B7FDE-1536-4EB6-9883-4B27AF41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A256C-AD87-4A05-A5DA-0FEAF6C5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BAA0E-205C-4656-9F93-2B1DC8A6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7474D-77C8-4CF1-B41D-B3B1D6C5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5102D-8204-4DE4-8853-7D3BB2FD5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B48CC-333A-4270-A5ED-13CC0ECD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E7EB2-D3BB-4DE3-8282-43D983BC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CBDEB-CAE1-49F8-B1E9-3C0E3098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6B15B-2E19-4F07-AD42-BF0F1CC4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D86A-7224-4744-BD7A-D80F07D1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EC8BA-1D2A-491E-9A52-870BDECF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CE4BB2-4E56-4A82-9C3F-585B3AFF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F4DC3-5B1B-48B9-AF6A-EA35A7BA3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F22A0-5EE5-432C-A753-0514DB0FA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8BAD7-B914-46B9-B0BC-2ECE788C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7EF9A-F56A-4660-A1A8-CD822173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7630B1-424B-4CB0-BBE2-57F4A709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20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18B33-E293-45B9-8087-49F521E2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1ED-9F70-4633-B5DD-FBDFBBBB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A9322-B3AB-4D85-837F-DAF54FEE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B363F2-F4D3-42C4-BCAB-073AC6E9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59EE41-4DCE-4FBE-809F-2C21B3B8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3EDE5-94E7-4563-BB71-74ACFFF7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3D52E-6311-4303-A83D-511B6435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63327-6EEA-4CFD-A82A-1E5BC4CC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94AEE-381D-492D-AFD6-1316DD74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21868-C0E3-4536-A477-9FEEDFF9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4567F-A688-452C-B360-E58A4D88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8BC8B-3E67-4C36-AE09-3539AB9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86E1D-5231-4595-A11E-C073579E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585C2-49D1-4931-ADAF-E1FB7F6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0FDF07-0DB7-430C-82D1-9A6A543E8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7D065-7A8F-46EB-BE7D-D12E8530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0B483-9042-4E09-8BE3-7B0E0FA8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B460D-132C-4AEC-BA8F-C57565ED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3A07B-A056-4F83-9376-7C36998A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57DBDE-591B-4E45-9379-B0072261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A3023-AA24-4B18-8529-05BD354C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4DEFD-1671-4BFE-B95C-12EC0A0CF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4353C-14A3-4727-9336-7C09E3C80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9399D-D3FD-41FF-9438-9143B2108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6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17850" y="1417955"/>
            <a:ext cx="6204585" cy="1245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75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杂题选讲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5765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Out-out control cars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3111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两个三角形，各拥有初始位置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&amp;</a:t>
            </a:r>
            <a:r>
              <a:rPr 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运动速度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&amp;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运动方向。问是否会相撞？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9237D-B802-41D9-967D-E4CB10D4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1B022-6A81-4BDD-A3B9-2815F87F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化简问题：只让一个三角形动。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相撞只会发生于某个端点和另一条直线。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问题化为射线与线段是否相交。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45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5765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Half-consecutive Numbers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定义序列t[i]=i*(i+1)/2，每次给定一个n，问t序列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n的第一个完全平方数是什么，n&lt;=10</a:t>
            </a:r>
            <a:r>
              <a:rPr lang="en-US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12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是奇数时，</a:t>
            </a:r>
            <a:r>
              <a:rPr 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(i+1)/2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是互质的，即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(i+1)/2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都必须是完全平方数。枚举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x&lt;=10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i=x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，带入看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(i+1)/2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可否。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（偶数时也类似）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正解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：打表发现这样的数不超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5765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[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bzoj2143</a:t>
            </a:r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]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飞飞侠</a:t>
            </a:r>
            <a:endParaRPr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飞飞国是一个N×M的矩形方阵，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在格子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上有一个弹射装置，其有一定的弹射能力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，可将位于该点的人传送至以其为中心的一个菱形区域（如图）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问从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出发到达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的最小弹射次数。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	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N,M&lt;=150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aij&lt;=1e9)</a:t>
            </a:r>
          </a:p>
          <a:p>
            <a:pPr lvl="0" indent="601345" fontAlgn="auto">
              <a:lnSpc>
                <a:spcPct val="150000"/>
              </a:lnSpc>
            </a:pP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	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左下点弹射能力为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，右上点为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9" y="3841457"/>
            <a:ext cx="2883535" cy="2564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5765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bzoj2143</a:t>
            </a:r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]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飞飞侠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61536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这道题点很少，但是边可能很多，直接建图做最短路显然不可行</a:t>
            </a:r>
          </a:p>
          <a:p>
            <a:pPr lvl="0" indent="601345" fontAlgn="auto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Calibri" panose="020F0502020204030204" charset="0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但是如果把弹射看成获得了可以走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a[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][j]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的能量</a:t>
            </a:r>
          </a:p>
          <a:p>
            <a:pPr lvl="0" indent="601345" fontAlgn="auto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Calibri" panose="020F0502020204030204" charset="0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这样就可以直接最短路了</a:t>
            </a:r>
          </a:p>
          <a:p>
            <a:pPr lvl="0" indent="601345" fontAlgn="auto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Calibri" panose="020F0502020204030204" charset="0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每走一格消耗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的能量，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f[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][j][k]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表示在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j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这个点且有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的能量的最少费用</a:t>
            </a:r>
          </a:p>
          <a:p>
            <a:pPr lvl="0" indent="601345" fontAlgn="auto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Calibri" panose="020F0502020204030204" charset="0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每次只要向四个方向走，或者原地不动即可</a:t>
            </a:r>
          </a:p>
          <a:p>
            <a:pPr lvl="0" indent="601345" fontAlgn="auto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Calibri" panose="020F0502020204030204" charset="0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做三次最短路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5765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[codeforces 249D] Donkey and Stars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二维平面的第一象限上有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个点，每个点向右上方的夹角在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之间的点连一条边，求最长链（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n&lt;=10w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80" y="3365500"/>
            <a:ext cx="5661660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5765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[codeforces 249D] Donkey and Stars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α1</a:t>
            </a:r>
            <a:r>
              <a:rPr 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=0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α2=90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°，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then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？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扭曲坐标系的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X,Y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轴，将其变为直角。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45" y="3283585"/>
            <a:ext cx="3553460" cy="3061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880" y="1078865"/>
            <a:ext cx="10038080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给一棵n个点的有边权的树。边权为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&lt;=1e9</a:t>
            </a: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的正整数。给定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q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组询问，</a:t>
            </a: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u到v的路径上是否存在三条边，其边权能够组成一个三角形。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(n,q&lt;=10w)</a:t>
            </a: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如果路径上不存在，则须满足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&gt;a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+a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,a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&gt;a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+a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...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这样类似于斐波那契数列，在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1e9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的范围内不会太长。</a:t>
            </a: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解法：小距离暴力，大距离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yes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880" y="1078865"/>
            <a:ext cx="10038080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BZO</a:t>
            </a:r>
            <a:r>
              <a:rPr 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J </a:t>
            </a: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4144: [AMPPZ2014] Petrol</a:t>
            </a: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给定一个n个点、m条边的带权无向图，其中有s个点是加油站。 每辆车都有一个油量上限b，即每次行走距离不能超过b，但在加油站可以补满。 q次询问，每次给出x,y,b，表示出发点是x，终点是y，油量上限为b，且保证x点和y点都是加油站，请回答能否从x走到y。 </a:t>
            </a: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(2&lt;=s&lt;=n&lt;=20</a:t>
            </a:r>
            <a:r>
              <a:rPr 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w</a:t>
            </a: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,1&lt;=</a:t>
            </a:r>
            <a:r>
              <a:rPr 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q,</a:t>
            </a: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m&lt;=20</a:t>
            </a:r>
            <a:r>
              <a:rPr 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w</a:t>
            </a: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880" y="1078865"/>
            <a:ext cx="10038080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求出所有点到最近加油站的距离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dis[x]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，那么能成功经过边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(u,v)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的最小油量为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dis[u]+edge(u,v)+dis[v]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以这个新边权做小生成树后就和货车运输一样了，或对询问离线，一边查询一边并查集。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NEERC2016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]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Game on Graph（简化）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7833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一张有向图，有一个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远</a:t>
            </a:r>
            <a:r>
              <a:rPr lang="zh-CN" altLang="zh-CN" sz="3000" dirty="0">
                <a:solidFill>
                  <a:schemeClr val="bg1"/>
                </a:solidFill>
                <a:latin typeface="Calibri" panose="020F0502020204030204" charset="0"/>
              </a:rPr>
              <a:t>棋子位于其某个点上，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</a:rPr>
              <a:t>A,B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</a:rPr>
              <a:t>交替将棋子沿任意出边移至另一点。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</a:rPr>
              <a:t>A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</a:rPr>
              <a:t>希望游戏永进行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下去，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希望游戏不会永远进行。问对于每个点，若棋子从其上出发，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先手时游戏是否会永远进行？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3637" y="768203"/>
            <a:ext cx="9864725" cy="5908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indent="457200" fontAlgn="base">
              <a:lnSpc>
                <a:spcPct val="150000"/>
              </a:lnSpc>
            </a:pP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BZOJ 2330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有 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颗恒星，亮度用正整数表示。有 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对恒星亮度之间的相对关系已经判明，可能会有相等、小于、大于、不小于、不大于五种关系。求这 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颗恒星的亮度值总和至少有多大。 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N&lt;=10w,M&lt;=100w.</a:t>
            </a: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显然差分约束。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SPFA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暴力求最长路会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T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注意到边权只为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1.</a:t>
            </a: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有解情况下，每个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中只存在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边（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why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？）</a:t>
            </a: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因为只存在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边，每个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内星星亮度相同，将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缩点，即转化为只存在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边的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DAG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最长路。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topsort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即可。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880" y="1155700"/>
            <a:ext cx="986472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bzoj </a:t>
            </a:r>
            <a:r>
              <a:rPr sz="3000" dirty="0">
                <a:solidFill>
                  <a:schemeClr val="bg1"/>
                </a:solidFill>
                <a:sym typeface="+mn-ea"/>
              </a:rPr>
              <a:t>3232: 圈地游戏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n*m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的格子图，格子中有价值，格子与格子间可修筑篱笆，篱笆的费用各有不同，请圈出一块地方使得价值和除以费用和最大。（篱笆不可相交重叠）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将价值看做面积，让篱笆拥有费用和有向面积两个属性，即为找到一个多边形使面积和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费用和最大，即化为最优比率生成环问题。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880" y="1271270"/>
            <a:ext cx="9873615" cy="2099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BZOJ 2721 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樱花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求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1/x+1/y=1/(n!)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的整数解的数量，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mod 1e9+7  n&lt;=10w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y&gt;n!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y=n!+d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，即：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/>
          <p:nvPr/>
        </p:nvGraphicFramePr>
        <p:xfrm>
          <a:off x="1902460" y="3370580"/>
          <a:ext cx="3523615" cy="326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3" imgW="23469600" imgH="30175200" progId="">
                  <p:embed/>
                </p:oleObj>
              </mc:Choice>
              <mc:Fallback>
                <p:oleObj r:id="rId3" imgW="23469600" imgH="30175200" progId="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2460" y="3370580"/>
                        <a:ext cx="3523615" cy="3269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58890" y="4627245"/>
            <a:ext cx="5099050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>
                <a:solidFill>
                  <a:schemeClr val="bg1"/>
                </a:solidFill>
              </a:rPr>
              <a:t>问题变为</a:t>
            </a:r>
            <a:r>
              <a:rPr lang="en-US" altLang="zh-CN" sz="2900">
                <a:solidFill>
                  <a:schemeClr val="bg1"/>
                </a:solidFill>
              </a:rPr>
              <a:t>d[(n!)</a:t>
            </a:r>
            <a:r>
              <a:rPr lang="en-US" altLang="zh-CN" sz="2900" baseline="30000">
                <a:solidFill>
                  <a:schemeClr val="bg1"/>
                </a:solidFill>
              </a:rPr>
              <a:t>2</a:t>
            </a:r>
            <a:r>
              <a:rPr lang="en-US" altLang="zh-CN" sz="2900">
                <a:solidFill>
                  <a:schemeClr val="bg1"/>
                </a:solidFill>
              </a:rPr>
              <a:t>]</a:t>
            </a:r>
            <a:endParaRPr lang="zh-CN" altLang="en-US" sz="29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98880" y="1271270"/>
            <a:ext cx="1056195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POJ2151 Check the difficulty of problems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一场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ACM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比赛有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道题目和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支参赛队伍，给出队伍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做出题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的概率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p[i][j]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，求在所有队伍都做出一道题的前提下第一名做出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&gt;=n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道题的概率。</a:t>
            </a:r>
          </a:p>
          <a:p>
            <a:pPr lvl="0" indent="457200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ans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即为所有队伍都至少做出一道题的概率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所有队伍都做出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1~n-1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题的概率。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如果能知道每一支队伍做出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1~m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道题的概率即可解决。</a:t>
            </a:r>
            <a:endParaRPr 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98880" y="1271270"/>
            <a:ext cx="10561955" cy="2099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f[i][j][x]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表示第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支队伍已经做过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1~j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的题，其中通过了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道题的概率。转移方程：</a:t>
            </a:r>
          </a:p>
          <a:p>
            <a:pPr lvl="0" indent="457200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f[i][j][x]=f[i][j-1][x-1]*p[i][j]+f[i][j-1][x]*(1-p[i][j])</a:t>
            </a: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98880" y="1271270"/>
            <a:ext cx="1056195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bzoj 4454: C Language Practice</a:t>
            </a:r>
          </a:p>
          <a:p>
            <a:pPr lvl="0" indent="457200" fontAlgn="auto">
              <a:lnSpc>
                <a:spcPct val="150000"/>
              </a:lnSpc>
            </a:pPr>
            <a:endParaRPr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endParaRPr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endParaRPr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endParaRPr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endParaRPr 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(n,m&lt;=2000,ai,bi&lt;=M,M=1e6)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980" y="2158365"/>
            <a:ext cx="7619365" cy="26568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00065" y="26511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0065" y="26511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69670" y="601345"/>
            <a:ext cx="10561955" cy="63239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O(M)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预处理，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O(1)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查询的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GCD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算法。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我们在预处理时把每个数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都拆成三个因数之积，并且保证如果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的最大质因子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&gt;sqrt(M),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就让他单独做一个因数，否则三个因数都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&lt;=sqrt(M)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（这样便可保证三个因数里如果有超过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sqrt(M)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的必为质数）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代码：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for (i=2; i&lt;=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; i++){  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       memcpy(f[i],f[i/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mindiv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[i]],sizeof(f[i])); 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       if (f[i][0]*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mindiv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[i]&lt;=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sqrt(M)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 f[i][0]*=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mindiv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[i];  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       else if (f[i][1]*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mindiv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[i]&lt;=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sqrt(M)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 f[i][1]*=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mindiv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[i];  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       else f[i][2]*=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mindiv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[i]; 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00065" y="26511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0065" y="26511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69670" y="601345"/>
            <a:ext cx="1056195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另外求出数组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gcd[x][y](x,y&lt;=sqrt(M))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。这一步也是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O(M)</a:t>
            </a:r>
          </a:p>
          <a:p>
            <a:pPr lvl="0" indent="457200" fontAlgn="auto">
              <a:lnSpc>
                <a:spcPct val="150000"/>
              </a:lnSpc>
            </a:pP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gcd(x,y)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的过程：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依次枚举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个约数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f[x][0],f[x][1],f[x][2]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，初始化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ans=1;</a:t>
            </a:r>
          </a:p>
          <a:p>
            <a:pPr lvl="0" indent="457200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if(f[x][i]&gt;sqrt(M))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（是质数） </a:t>
            </a:r>
          </a:p>
          <a:p>
            <a:pPr lvl="0" indent="457200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if(y%f[x][i]==0)y/=f[x][i],ans*=f[x][i];</a:t>
            </a:r>
          </a:p>
          <a:p>
            <a:pPr lvl="0" indent="457200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else ans*=gcd[f[x][i]][y%f[x][i]],y/=gcd[f[x][i]][y%f[x][i]];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00065" y="26511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0065" y="26511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61415" y="1087755"/>
            <a:ext cx="9869805" cy="544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[Poi2010]Antisymmetry</a:t>
            </a:r>
          </a:p>
          <a:p>
            <a:pPr lvl="0" indent="457200" fontAlgn="auto">
              <a:lnSpc>
                <a:spcPct val="150000"/>
              </a:lnSpc>
            </a:pPr>
            <a:r>
              <a:rPr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对于一个01字符串，如果将这个字符串0和1取反后，再将整个串反过来和原串一样，就称作“反对称”字符串。比如00001111和010101就是反对称的，1001就不是。</a:t>
            </a:r>
          </a:p>
          <a:p>
            <a:pPr lvl="0" indent="457200" fontAlgn="auto">
              <a:lnSpc>
                <a:spcPct val="150000"/>
              </a:lnSpc>
            </a:pPr>
            <a:r>
              <a:rPr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现在给出一个长度为N的01字符串，求它有多少个子串是反对称的。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枚举中点，二分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+hash   O(nlogn)</a:t>
            </a:r>
          </a:p>
          <a:p>
            <a:pPr lvl="0" indent="457200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manachar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变形   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O(n)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00065" y="26511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0065" y="26511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61415" y="1087755"/>
            <a:ext cx="9878695" cy="343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[Poi2010]Intelligence test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给你一个长为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序列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A(n&lt;=10w)</a:t>
            </a: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，再给你若干个小序列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Bi (</a:t>
            </a: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所有序列长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&lt;=m=100w)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，问每一个小序列是否是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的子序列？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对每个数字开一个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vector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记录其在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中出现的所有位置，对每个小序列的判断通过二分变为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O(nlogn)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7930" y="474980"/>
            <a:ext cx="9873615" cy="454284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所有出度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=0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的点不管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还是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面对游戏都一定会终止。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若已知在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面对点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时游戏一定被终止，点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可以指向点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，则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在面对点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时可以通过将棋子导向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而将游戏终止。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若对于点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所指向的所有点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xi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，都有在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面对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xi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时存在方案将游戏导向终止，则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面对点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时游戏一定会被迫导向终止。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通过反向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bfs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，我们可以得到所有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面对时被迫导向终止和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面对时可以导向终止的节点，未被标记的即为可以永动。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00065" y="26511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0065" y="26511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61415" y="1087755"/>
            <a:ext cx="9878695" cy="4107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[Poi2010]Beads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有一个长为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的字符串，你可以任意给定一个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，将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切割为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1~k,(k+1)~2k...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共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floor(n/k)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个子串（最后剩下的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n%k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部分扔掉）每个子串可以翻转。最多能形成多少种不同的子串？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(1,2,3)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在翻转后和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(3,2,1)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是一样的）</a:t>
            </a: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枚举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k&amp;hash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判重。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00065" y="26511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0065" y="26511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61415" y="1087755"/>
            <a:ext cx="9878695" cy="544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[POI2015]Kinoman</a:t>
            </a:r>
          </a:p>
          <a:p>
            <a:pPr lvl="0" indent="457200" fontAlgn="auto">
              <a:lnSpc>
                <a:spcPct val="150000"/>
              </a:lnSpc>
            </a:pPr>
            <a:r>
              <a:rPr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共有m部电影，编号为1~m，第i部电影的好看值为w[i]。</a:t>
            </a:r>
          </a:p>
          <a:p>
            <a:pPr lvl="0" indent="457200" fontAlgn="auto">
              <a:lnSpc>
                <a:spcPct val="150000"/>
              </a:lnSpc>
            </a:pPr>
            <a:r>
              <a:rPr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在n天之中（从1~n编号）每天会放映一部电影，第i天放映的是第</a:t>
            </a:r>
            <a:r>
              <a:rPr 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</a:t>
            </a:r>
            <a:r>
              <a:rPr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[i]部。</a:t>
            </a:r>
          </a:p>
          <a:p>
            <a:pPr lvl="0" indent="457200" fontAlgn="auto">
              <a:lnSpc>
                <a:spcPct val="150000"/>
              </a:lnSpc>
            </a:pPr>
            <a:r>
              <a:rPr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你可以选择l,r(1&lt;=l&lt;=r&lt;=n)，并观看第l,l+1,…,r天内所有的电影。如果同一部电影你观看多于一次，你会感到无聊，于是无法获得这部电影的好看值。所以你希望最大化观看且仅观看过一次的电影的好看值的总和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00065" y="26511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0065" y="26511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61415" y="1087755"/>
            <a:ext cx="9878695" cy="5372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首先预处理出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[1,i]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的答案</a:t>
            </a:r>
          </a:p>
          <a:p>
            <a:pPr lvl="0" indent="457200" fontAlgn="auto">
              <a:lnSpc>
                <a:spcPct val="150000"/>
              </a:lnSpc>
            </a:pP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2900" dirty="0" err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nxt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2900" dirty="0" err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sz="2900" dirty="0" err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下一次出现的位置</a:t>
            </a:r>
          </a:p>
          <a:p>
            <a:pPr lvl="0" indent="457200" fontAlgn="auto">
              <a:lnSpc>
                <a:spcPct val="150000"/>
              </a:lnSpc>
            </a:pP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随着左端点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往右移，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[l+1,nxt[l]-1]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里答案都减去它的价值，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2900" dirty="0" err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nxt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[l],</a:t>
            </a:r>
            <a:r>
              <a:rPr lang="en-US" altLang="zh-CN" sz="2900" dirty="0" err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nxt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2900" dirty="0" err="1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nxt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[l]]-1]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里答案都加上它的价值</a:t>
            </a:r>
          </a:p>
          <a:p>
            <a:pPr lvl="0" indent="457200" fontAlgn="auto">
              <a:lnSpc>
                <a:spcPct val="150000"/>
              </a:lnSpc>
            </a:pP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457200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线段树维护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NEERC2016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]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Mole Tunne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l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615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个洞，由n-1条隧道连接，第i(i&gt;1)个洞都会和第floor(i/2)个洞间有一条隧道，第i个洞内有ci个食物能供最多ci只鼹鼠吃。一共有m只鼹鼠，第i只鼹鼠住在第pi个洞内，一天早晨，前k只鼹鼠醒来了，而后n-k只鼹鼠均在睡觉，前k只开始觅食，最终他们都会到达某一个洞，使得所有洞的ci&gt;=该洞内醒着的鼹鼠个数，而且要求鼹鼠行动路径总长度最小。现对于所有的1&lt;=k&lt;=m，输出最小的鼹鼠行动路径的总长度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NEERC2016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]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Mole Tunne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l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615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不是很大（比如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100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then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？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费用流。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考虑费用流的过程：寻找从当前地鼠所在点到未满地洞的最短路，每条边上会存在正向和反向两种边，费用可能为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+1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-1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，这个过程可以树上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dp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实现。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（因为是完全二叉树，暴力寻找最近汇和修改整条链的过程可以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O(logn)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实现）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5765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World Finals 2013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]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Surely You Congest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点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边的有向图，有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辆车从不同时刻不同地点出发，到达同一终点。每条路有经过时间，每个司机都希望以最短时间到达终点，当一条公路上出现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&gt;=2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辆车并排行驶时会出现拥堵（相向而行擦肩而过不算）。你可以任意规划每辆汽车的路线，问在没有道路出现拥堵的情况下，最多能有多少个司机能以他的最短时间到达终点？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(n&lt;=2.5w,m&lt;=5w,c&lt;=100)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5765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World Finals 2013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]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Surely You Congest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为了方便说明，我们将问题等价为：一些司机在不同的时刻从同一起点出发到达不同终点。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显然，若两个司机出发时间不同，则他们一定不会在某条道路上并排行驶。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将出发时间相同的司机放在一起做，求出最短路图，网络流即可。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5765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Maximum Islands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9575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n*m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的地图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n,m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&lt;=40)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，地图上每个点有三种状态：陆地，海洋，未确定。你可以任意将未确定变为陆地或海洋，问地图上最多能形成多少个岛屿（陆地的联通块？）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4A07D-1BC7-46F6-A3E4-601AEC32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BB98E-C459-47BE-98AD-D99C4801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贪心将与陆地相连的未确定变为海洋。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新形成的岛屿面积没有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&gt;=2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的必要。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sym typeface="+mn-ea"/>
              </a:rPr>
              <a:t>二分图最大独立集。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89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2536</Words>
  <Application>Microsoft Office PowerPoint</Application>
  <PresentationFormat>宽屏</PresentationFormat>
  <Paragraphs>127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黑体</vt:lpstr>
      <vt:lpstr>Arial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YY L</cp:lastModifiedBy>
  <cp:revision>842</cp:revision>
  <dcterms:created xsi:type="dcterms:W3CDTF">2017-02-14T16:03:00Z</dcterms:created>
  <dcterms:modified xsi:type="dcterms:W3CDTF">2019-11-09T08:45:27Z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