
<file path=[Content_Types].xml><?xml version="1.0" encoding="utf-8"?>
<Types xmlns="http://schemas.openxmlformats.org/package/2006/content-types">
  <Default Extension="emf" ContentType="image/x-emf"/>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9" r:id="rId1"/>
  </p:sldMasterIdLst>
  <p:sldIdLst>
    <p:sldId id="256" r:id="rId2"/>
    <p:sldId id="257" r:id="rId3"/>
    <p:sldId id="259" r:id="rId4"/>
    <p:sldId id="265" r:id="rId5"/>
    <p:sldId id="266" r:id="rId6"/>
    <p:sldId id="260" r:id="rId7"/>
    <p:sldId id="261" r:id="rId8"/>
    <p:sldId id="267" r:id="rId9"/>
    <p:sldId id="268" r:id="rId10"/>
    <p:sldId id="262" r:id="rId11"/>
    <p:sldId id="263"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3" r:id="rId25"/>
    <p:sldId id="284" r:id="rId26"/>
    <p:sldId id="299" r:id="rId27"/>
    <p:sldId id="300" r:id="rId28"/>
    <p:sldId id="296" r:id="rId29"/>
    <p:sldId id="298" r:id="rId30"/>
    <p:sldId id="301" r:id="rId31"/>
    <p:sldId id="302" r:id="rId32"/>
    <p:sldId id="303" r:id="rId33"/>
    <p:sldId id="304" r:id="rId34"/>
    <p:sldId id="305" r:id="rId35"/>
    <p:sldId id="306" r:id="rId36"/>
    <p:sldId id="307" r:id="rId37"/>
    <p:sldId id="308" r:id="rId38"/>
    <p:sldId id="309" r:id="rId39"/>
    <p:sldId id="310" r:id="rId40"/>
    <p:sldId id="311" r:id="rId41"/>
    <p:sldId id="312" r:id="rId42"/>
    <p:sldId id="313" r:id="rId43"/>
    <p:sldId id="314" r:id="rId44"/>
    <p:sldId id="315" r:id="rId45"/>
    <p:sldId id="316" r:id="rId46"/>
    <p:sldId id="317" r:id="rId47"/>
    <p:sldId id="318" r:id="rId48"/>
    <p:sldId id="319" r:id="rId49"/>
    <p:sldId id="320" r:id="rId50"/>
    <p:sldId id="321" r:id="rId51"/>
    <p:sldId id="322" r:id="rId52"/>
    <p:sldId id="323" r:id="rId53"/>
    <p:sldId id="297"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24" d="100"/>
          <a:sy n="124" d="100"/>
        </p:scale>
        <p:origin x="427"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19-10-25T09:00:31.504"/>
    </inkml:context>
    <inkml:brush xml:id="br0">
      <inkml:brushProperty name="width" value="0.05292" units="cm"/>
      <inkml:brushProperty name="height" value="0.05292" units="cm"/>
      <inkml:brushProperty name="color" value="#FF0000"/>
    </inkml:brush>
  </inkml:definitions>
  <inkml:trace contextRef="#ctx0" brushRef="#br0">4314 6122 363 0,'0'0'137'0,"0"0"-68"16,0 0 29-16,0 0 14 15,-68 95-46-15,50-47-16 16,9 5-23-16,6 1 3 15,3-2-5-15,1-5-18 16,16-5-7-16,10-6-3 16,6-10-2-16,5-9-11 15,7-14-70-15,4-3-94 16,2-28-117-16,-5-11-12 16</inkml:trace>
  <inkml:trace contextRef="#ctx0" brushRef="#br0" timeOffset="248.922">4490 6014 99 0,'0'0'195'15,"0"0"-107"-15,0 0-49 16,0 0 5-16,61 79 85 15,-14-16-25-15,5 11-49 16,0-4-28-16,2-4-15 16,-5-13-10-16,-4-11-2 15,-3-11-14-15,-8-15-96 16,-7-12-165-16,-9-4-120 16</inkml:trace>
  <inkml:trace contextRef="#ctx0" brushRef="#br0" timeOffset="428.469">4884 6066 41 0,'0'0'521'15,"0"0"-340"-15,0 0-73 16,-68 115-27-16,48-58-29 16,5 0-38-16,3-6-11 15,6-9-3-15,6-8-9 16,0-9-52-16,5-6-152 15,10-10-244-15</inkml:trace>
  <inkml:trace contextRef="#ctx0" brushRef="#br0" timeOffset="592.509">5014 6282 98 0,'0'0'212'0,"0"0"-103"16,0 0 81-16,9 111-52 15,-9-60-76-15,0-3-45 16,3-7-17-16,2-10-18 16,3-10-126-16,1-7-189 15</inkml:trace>
  <inkml:trace contextRef="#ctx0" brushRef="#br0" timeOffset="892.577">5194 6067 185 0,'0'0'281'15,"0"0"-192"-15,0 0-27 16,0 0 13-16,0 0-44 15,22 79 6-15,-5-33 0 0,0-4-18 16,2-8-17 0,-1-7-2-16,0-11-5 0,0-9-32 15,0-7-55-15,3 0-52 16,-2-22-25-16,-1-10 37 16,-5-8 11-16,-4-1 13 15</inkml:trace>
  <inkml:trace contextRef="#ctx0" brushRef="#br0" timeOffset="1147.637">5426 6079 25 0,'0'0'110'15,"0"0"-2"-15,0 0 1 16,0 0-14-16,0 0-7 16,0 0-61-16,-5-9-21 15,23 60 38-15,8 17 25 16,-1 12-35-16,-1 8-15 16,-5-3-4-16,-5-5 0 0,-7-8 1 15,-5-10 5-15,-2-10 23 16,-2-10 11-16,-14-9 5 15,-5-12-7-15,-4-12-13 16,0-9-8-16,-7-6-32 16,5-31-19-16,3-15 8 15,11-13-5-15,11-6-22 16,2 1-34-16,13 4-45 16,7 2-60-16,2 3-50 15,-1 4-76-15</inkml:trace>
  <inkml:trace contextRef="#ctx0" brushRef="#br0" timeOffset="1343.069">5699 5936 119 0,'0'0'174'16,"76"78"-26"-16,-36-17 11 16,-1 6-44-16,-6 8-29 15,-8-3-11-15,-10 0-7 16,-8-4 7-16,-7-5-13 15,-7-4-16-15,-17-5-35 16,-7-5-11-16,-11-5-43 16,-7-8-164-16,-8-6-375 15</inkml:trace>
  <inkml:trace contextRef="#ctx0" brushRef="#br0" timeOffset="5804.297">6127 6564 372 0,'0'0'32'0,"103"7"-1"15,-24-7 103-15,15 0-59 16,6-12-16-16,4-11-38 16,-8-4-15-16,-14-1-5 15,-12 3-1-15,-16 1-31 16,-13 5-69-16,-19 3-103 15,-15 8-33-15</inkml:trace>
  <inkml:trace contextRef="#ctx0" brushRef="#br0" timeOffset="6014.271">6674 6324 112 0,'0'0'111'0,"0"0"-98"15,0 0-7-15,0 0 37 16,96-11 62-16,-45 11-15 15,9 4-14-15,-7 12-26 16,-5 1-13-16,-12 3 13 16,-11 3 4-16,-13 8 20 15,-9 11-17-15,-3 4-19 16,-24 7-16-16,-10-1-22 16,-2-9-69-16,5-16-238 15</inkml:trace>
  <inkml:trace contextRef="#ctx0" brushRef="#br0" timeOffset="6412.366">7508 5997 631 0,'0'0'180'16,"0"0"-152"-16,-98-1 54 16,56 1 1-16,2 5-75 15,1 7-8-15,5-1-4 0,7 1-37 16,6 1-38 0,6 1-26-16,8 2-38 0,5 0-43 15,2 0 56-15,0 2 89 16,12 6 41-16,6 6 15 15,3 8 31-15,1 10 58 16,-2 6 13-16,-2 8-3 16,-5 2-33-16,-3-1-28 15,-4-3-22-15,-1-8-16 16,-2-10-11-16,0-8-4 16,5-7-3-16,-1-11-61 15,-3-9-109-15,1-7-67 16,-4-8-36-16</inkml:trace>
  <inkml:trace contextRef="#ctx0" brushRef="#br0" timeOffset="6674.427">7306 6343 22 0,'0'0'77'16,"0"0"-1"-16,0 0-1 16,0 0-11-16,0 0-19 15,0 0 2-15,56-67 23 16,-27 66-9-16,2 1-11 15,8 1-23-15,2 19-10 16,0 7 14-16,-2 8-17 16,-2 11 5-16,-4 7-10 15,-5 5-4-15,-1 1-5 16,-6-2-8-16,-6-2-30 0,-3-7-26 16,-6 0-21-16,-2-6 7 15,-2-8-18-15,-2-8-18 16,0-7 29-16,-5-9-19 15</inkml:trace>
  <inkml:trace contextRef="#ctx0" brushRef="#br0" timeOffset="6824.461">7410 6659 31 0,'0'0'87'16,"0"0"17"-16,0 0-3 15,0 0-59-15,-79-75-42 16,94 68-32-16,16 2 17 15,14 4 14-15,4 1-14 0,1 0-44 16,-9 13-78 0</inkml:trace>
  <inkml:trace contextRef="#ctx0" brushRef="#br0" timeOffset="6960.528">7373 6814 475 0,'0'0'212'15,"0"0"-21"-15,0 0-41 16,0 0-150-16,0 0-12 15,0 0 10-15,107 24-3 16,-34-24-54-16,-1 0-220 16,-11-6-338-16</inkml:trace>
  <inkml:trace contextRef="#ctx0" brushRef="#br0" timeOffset="24052.414">3996 7582 377 0,'0'0'63'0,"0"0"-63"15,0 0 3-15,0 0 0 16,0 0-3-16,0 0-11 16,0 0 11-16,84 4 28 15,-14-17 13-15,14-5 0 16,14-1 3-16,8 3-14 16,12-1-5-16,10 0-11 15,14-3 2-15,7-3 23 16,15-5 10-16,8-4-23 15,1-5-5-15,3-1-11 16,-1 2-4-16,4 4 8 0,9 0 2 16,10 1-4-16,7-4 11 15,-1 2-11-15,-6 2-11 16,-20 0 2-16,-14 1 1 16,-21 3 0-16,-16 4-2 15,-15 3 0-15,-15 4-1 16,-15 3 0-16,-21 4-1 15,-22 6-2-15,-18-1 0 16,-15 1 2-16,-5 0-1 16,-1-4 1-16,0-7 0 15,-7-9 0-15,-13-9 10 16,2-11-3-16,2-6 1 16,5-5-8-16,10-5 0 0,1-6 0 15,0 0 1-15,15-1-3 16,7-2 0-16,2-1 2 15,-4-3 2-15,-6-4-2 16,-3-2-1-16,-11-1-3 16,0 2-10-16,0-2 4 15,-3 1 2-15,-11 5-5 16,-3 7 13-16,-4 12 0 16,3 13 8-16,0 13-3 15,-3 6 4-15,0 8 6 16,-3 4 7-16,-4 2 0 15,-2 1-4-15,-3 3 12 16,-1 4-12-16,-8 0 0 0,-7 0 3 16,-9 0-6-16,-12 7-3 15,-12 5-11-15,-11 7-1 16,-7 1 1-16,-10 2 0 16,-4 0 0-16,-4 1 1 15,-7-2-2-15,-9 3 4 16,-2-1-2-16,-4 2-2 15,4 1-11-15,3 0 5 16,-2 3 2-16,2-2 0 16,3-2-10-16,-4-4 10 15,7-3-4-15,3-2 0 0,5-3 0 16,10 1 7 0,10 0-2-16,13 1 3 0,7-2 0 15,10-3 0-15,8-3 0 16,3-4 0-16,6-3 2 15,2 0-2-15,0 0 1 16,-1 0-1-16,0 0 4 16,-1 0 0-16,4 0-4 15,-1 0 2-15,4 0-1 16,-1 0-1-16,4 0 0 16,1 0-1-16,-1 0 1 15,0 0 0-15,0 0-1 16,2 0-1-16,1 0 2 15,6 0-7-15,2 0 7 16,1 0-2-16,0 1 2 0,2 2 1 16,1 0-1-16,5 0-6 15,2 0 1-15,2 1 4 16,3-1 1-16,2 1 1 16,4-1 2-16,4-2-3 15,4 1 2-15,1-1-2 16,0 4-10-16,0 15-2 15,12 23-8-15,13 24 20 16,11 25 10-16,6 17-8 16,4 10 1-16,1 10-3 15,-1 5 1-15,-3 5 1 16,-3-6 0-16,-1-2-2 0,-8-10 0 16,-1-10 1-16,-3-12 0 15,-4-14 0-15,-1-16-1 16,-6-13 0-16,-2-14-1 15,-4-13 1-15,-1-14 0 16,-6-8 1-16,0-7-1 16,0 0-6-16,-3 0-11 15,3 0 0-15,12-12-7 16,6-13 24-16,22-17 12 16,21-10 16-16,21-10 3 15,27-9-14-15,18 3-7 16,16 1-10-16,6 8-7 15,-7 13-203-15</inkml:trace>
  <inkml:trace contextRef="#ctx0" brushRef="#br0" timeOffset="25551.75">8359 6134 219 0,'0'0'132'15,"0"0"-85"-15,0 0 15 16,13 101 17-16,-1-18-36 16,5 15-26-16,-2-1-4 15,1-8-3-15,-2-8 3 16,0-11 0-16,-5-14-8 15,-3-15-2-15,-1-13-2 16,-5-16 0-16,0-9 0 16,0-3-1-16,0-20-42 15,-2-26 19-15,-7-18 23 16,5-8 13-16,4 3-12 0,1 14-1 16,20 16-2-16,6 10-8 15,9 14-8-15,3 12-14 16,3 3 18-16,-5 10 14 15,-2 15 5-15,-13 6 4 16,-9 6 11-16,-13 3 24 16,0 2 28-16,-24 0-7 15,-13-1-13-15,-12-6-25 16,-8-10-11-16,4-10-16 16,1-12-7-16,13-3-4 15,11-14-70-15,10-20-18 16,15-11-79-16,3-9-44 0,20-5-19 15</inkml:trace>
  <inkml:trace contextRef="#ctx0" brushRef="#br0" timeOffset="25791.804">8902 6361 35 0,'0'0'90'15,"46"111"33"-15,-31-51 19 16,-6-3-51-16,-2-4-31 15,-7-9-13-15,0-13-11 16,0-14 0-16,0-11 8 16,0-6 15-16,-7 0-38 15,-2-27-21-15,-1-19 0 16,-2-16 4-16,9-9-3 16,3 4-1-16,6 0-3 0,18 8-7 15,7 9-75-15,8 6-99 16,2 15-79-16</inkml:trace>
  <inkml:trace contextRef="#ctx0" brushRef="#br0" timeOffset="26121.926">9217 6498 37 0,'0'0'88'0,"0"0"-76"15,0 0 5-15,106 7 17 0,-74-24-23 16,1-3-4-16,-6-2-3 16,-7-1 3-16,-9 6-5 15,-11 4 4-15,0 1 57 16,-16 3 98-16,-12 3-54 16,-5 3 14-16,-1 3-43 15,-7 4-15-15,0 22-27 16,5 11-7-16,6 7-23 15,15 4-6-15,15-2-1 16,3-5-16-16,28-8-29 16,11-12-87-16,10-13-38 15,5-8 21-15,6-10 15 0,-2-17 29 16,-6-9 12-16</inkml:trace>
  <inkml:trace contextRef="#ctx0" brushRef="#br0" timeOffset="26323.924">9648 6357 38 0,'0'0'143'0,"0"0"10"16,0 0-5-16,-100-29-14 16,72 29-42-16,-1 19-18 15,7 5-32-15,7 4-29 16,9 5-3-16,6 2-10 16,0 1 0-16,15-3-6 15,9-8-1-15,3-8-18 16,4-10-70-16,3-7 9 0,2-4-14 15,-3-24-25 1,-3-9-29-16,-6-4 25 0</inkml:trace>
  <inkml:trace contextRef="#ctx0" brushRef="#br0" timeOffset="26444.951">9648 6357 38 0,'76'3'193'0,"-76"-3"4"16,0 0-39-16,0 0-80 15,-9 86-66-15,19-36 4 16,7-1-16-16,4-10-48 15,1-12-85-15,-4-12-73 16,-3-12-99-16</inkml:trace>
  <inkml:trace contextRef="#ctx0" brushRef="#br0" timeOffset="26663.001">9787 6035 205 0,'0'0'164'16,"0"0"-78"-16,0 0 67 16,31 97-59-16,-11-44-45 15,-1 2-32-15,0 1 0 16,-4-1-7-16,1-6-10 16,-2-7 0-16,2-9-21 15,4-7-111-15,1-15-129 16,2-5 16-16</inkml:trace>
  <inkml:trace contextRef="#ctx0" brushRef="#br0" timeOffset="26997.578">10260 6032 298 0,'0'0'312'0,"0"0"-220"16,0 0 57-16,-80 10-9 15,42 21-68-15,-1 14-46 16,2 10-14-16,5 4 2 16,15 1-9-16,14-6-4 15,3-8-1-15,22-5-6 16,15-8-3-16,11-8 1 0,6-13-5 16,4-7-6-1,3-5-18-15,-3 0-22 0,-6-15-4 16,-10 3-5-16,-10-1 4 15,-12 4-4-15,-9 3 41 16,-8 4 14-16,0 2-3 16,-3 0-20-16,7 0 2 15,1 0-13-15,4 0-12 16,4 0-103-16,1 0-146 16</inkml:trace>
  <inkml:trace contextRef="#ctx0" brushRef="#br0" timeOffset="30864.292">4895 8157 374 0,'0'0'115'16,"0"0"-89"-16,0 0 90 16,0 0 71-16,0 0-54 15,0 0-37-15,-96 30-31 16,77 11-38-16,7 17-2 15,9 18-15-15,3 9-10 16,15-1 0-16,16-9-4 16,11-18-5-16,4-21-60 15,8-23-113-15,1-14-132 16,-4-43-52-16</inkml:trace>
  <inkml:trace contextRef="#ctx0" brushRef="#br0" timeOffset="31058.571">5072 7728 374 0,'0'0'378'15,"0"0"-331"-15,0 0-47 16,66 109 35-16,-13-56-2 16,6-1-26-16,8-8-2 15,-3-5-5-15,-6-6-2 16,-10-8-19-16,-5-7-64 0,-12-11-131 15,-11-7-140 1</inkml:trace>
  <inkml:trace contextRef="#ctx0" brushRef="#br0" timeOffset="31232.245">5462 7819 304 0,'0'0'318'0,"0"0"-147"16,0 0-14-16,-38 74-76 15,28-6-59-15,2 16-11 16,1 4-3-16,4-4-8 16,3-11-55-16,0-10-51 0,13-13-84 15,2-18-191-15</inkml:trace>
  <inkml:trace contextRef="#ctx0" brushRef="#br0" timeOffset="31396.62">5606 7993 154 0,'0'0'307'16,"0"0"-160"-16,0 0-34 15,21 92-9-15,-10-52-69 16,-1-7-30-16,5-4-5 16,0-8-19-16,4-8-132 15,2-10-168-15</inkml:trace>
  <inkml:trace contextRef="#ctx0" brushRef="#br0" timeOffset="31592.331">5799 7811 466 0,'0'0'260'16,"0"0"-142"-16,0 0-33 15,0 0-42-15,0 0-31 16,46 96-12-16,-28-71-2 15,4-5-8-15,1-8-47 16,0-9-43-16,-3-3-93 16,-2-24-78-16,-6-14 59 15</inkml:trace>
  <inkml:trace contextRef="#ctx0" brushRef="#br0" timeOffset="31807.698">5942 7592 86 0,'0'0'138'0,"0"0"-4"16,0 0-16-16,0 0-4 15,0 0-53-15,0 0-5 16,40 93 39-16,-2-14-47 16,2 10-22-16,0 5-10 15,-2-3-2-15,-7-8 15 16,-4-14-13-16,-11-10-7 16,-10-9-2-16,-6-11 3 15,0-8-5-15,-8-11-5 16,-12-16-21-16,-9-4-72 0,-5-35-120 15,-8-22-90-15</inkml:trace>
  <inkml:trace contextRef="#ctx0" brushRef="#br0" timeOffset="32012.727">6240 7666 178 0,'0'0'200'0,"90"89"-57"15,-50-30 181-15,-7 5-152 16,-6 7-84-16,-12 3 1 16,-9 1-33-16,-6-5-30 0,0-7-19 15,0-17-7 1,-9-16-22-16,3-20-71 0,1-10-83 16,-4-28-342-16</inkml:trace>
  <inkml:trace contextRef="#ctx0" brushRef="#br0" timeOffset="32252.781">6385 7475 682 0,'0'0'111'15,"0"0"-89"-15,0 0 49 0,130-33 48 16,-63 12-67-16,3-2-29 16,-1 0-21-16,-11 1-2 15,-7 1-12-15,-17 3-86 16,-9 0-121-16,-14 7-162 16</inkml:trace>
  <inkml:trace contextRef="#ctx0" brushRef="#br0" timeOffset="32454.198">6719 7190 472 0,'0'0'249'0,"0"0"-157"0,-53 112 29 16,44-64-8-16,3 5-61 16,0 4-21-16,-6 7-8 15,0 4-6-15,-4 5-13 16,-1-3-4-16,2-8-10 15,5-9-56-15,1-10-54 16,1-16-101-16,1-12-235 16</inkml:trace>
  <inkml:trace contextRef="#ctx0" brushRef="#br0" timeOffset="33046.654">6706 7689 455 0,'0'0'160'0,"7"124"-44"16,-2-63 20-16,-1-10-78 16,5-9-46-16,-1-10-12 15,-2-10 0-15,0-10-13 16,-3-7-41-16,0-5-5 16,-3 0-16-16,0-9-59 15,0-12 90-15,-5-9 44 16,-1-5 11-16,2-6-5 15,2 0-1-15,2-2 2 16,0-1 11-16,0 2 35 16,8 6 4-16,2 6 4 0,0 9-4 15,-2 8-19 1,3 6-8-16,-3 4 0 0,4 3-1 16,2 0 3-16,7 3 1 15,4 15-3-15,2 5 1 16,1 7-11-16,-1 5-1 15,1 5-10-15,-5 0-3 16,4 2-1-16,-5-2-3 16,-4-3 0-16,-2-2 1 15,-5-2-3-15,1-8 3 16,-6-5-1-16,-3-6 2 16,-2-7-4-16,-1-3-4 15,0-2-21-15,-12-2-50 0,-16 0-21 16,-7-5-13-1,-9-11 13-15,-1-8 24 0,-1-2 17 16,4 1 55 0,12 0 20-16,8 3 8 0,11 1 13 15,8 3-4-15,3 1-5 16,0 0-8-16,5 3 0 16,10-2-7-16,9 5-13 15,4 1-4-15,3 9-11 16,-1 1-83-16,-8 8-202 15</inkml:trace>
  <inkml:trace contextRef="#ctx0" brushRef="#br0" timeOffset="33174.682">6953 7965 248 0,'0'0'645'16,"0"0"-493"-16,0 0-11 16,0 0-81-16,0 0-60 15,0 0-70-15,38-12-41 16,5-16-203-16,5 3-267 15</inkml:trace>
  <inkml:trace contextRef="#ctx0" brushRef="#br0" timeOffset="33263.714">7276 7813 765 0,'0'0'232'16,"0"0"-110"-16,0 0-122 16,0 0-44-16,0 0-653 15</inkml:trace>
  <inkml:trace contextRef="#ctx0" brushRef="#br0" timeOffset="37368.318">14810 7714 10 0,'0'0'25'15,"0"0"-6"-15,0 0 15 16,0 0 10-16,0 0-9 16,0 0-15-16,0 0-14 15,18-33-6-15,-15 30 0 16,0 0-1-16,-2-1 1 15,2-1-3-15,-1-1 3 16,1-4 2-16,-3 3-1 16,0-1-1-16,0-2 0 15,0 2 13-15,0-1 35 16,-11 1 11-16,-2 0 3 16,-2 1 4-16,-6-1-12 15,-1 4 0-15,2 1 17 0,-2 3 1 16,0 0-11-16,2 0-14 15,1 12-10-15,1 3-10 16,5 3-26-16,5 5 11 16,5 5-10-16,3 10 1 15,0 6 4-15,14 7-5 16,5 0-1-16,2-4 1 16,10-7-2-16,2-9-4 15,9-11-8-15,0-10 6 16,2-10-3-16,-2 0 2 15,-3-13 3-15,-3-16-6 16,-2-11 2-16,-1-9-4 0,-6-7 3 16,-3 2 2-16,-7 1 1 15,-8 5 6-15,-9 6 2 16,0 5 1-16,-6 6 3 16,-16 5 2-16,-5 5 4 15,-6 3 2-15,-4 4 0 16,-2 7 5-16,-4 7 1 15,3 0 8-15,-1 1-2 16,0 15-15-16,5 6 13 16,3 1 9-16,5 5-10 15,1 4 0-15,9 3 1 16,0 4-15-16,9 2 2 16,9 5-9-16,0-1-1 0,9 3-1 15,18-3-7-15,7-6 3 16,8-6 0-16,3-14 2 15,1-9-10-15,2-10 7 16,-2 0 1-16,-3-22-2 16,-2-9 1-16,-4-8-2 15,-3-4-5-15,-7-5 10 16,-3-1-9-16,-9-1-6 16,-11 4-3-16,-4 2 5 15,-3 7 15-15,-21 6 4 16,-8 6 4-16,-7 5 3 15,-9 8 0-15,-7 4 0 0,2 8-10 16,0 0 13-16,1 4 5 16,8 12-11-16,7 0 16 15,7 0-10-15,6 4-14 16,10 6-2-16,8 7 1 16,6 8-4-16,6 6-2 15,20 2 6-15,12-1-1 16,8-4-2-16,2-9 2 15,5-11-3-15,-2-14-4 16,-1-10-2-16,-6 0-2 16,-7-18-9-16,-5-12-5 15,-10-8 2-15,-10-5 8 16,-9-9 5-16,-3-1 9 16,-12-4 3-16,-22 2 10 15,-12 3 4-15,-10 8 10 0,-4 11 6 16,-1 12 3-16,6 9 4 15,5 11-3-15,11 1-9 16,6 8-20-16,6 19-5 16,9 16-18-16,12 18-31 15,6 16-83-15,6 7-125 16,20 0-288-16</inkml:trace>
  <inkml:trace contextRef="#ctx0" brushRef="#br0" timeOffset="39678.315">15526 6328 32 0,'0'0'88'0,"0"0"-67"16,0 0 61-16,0 0 28 16,0 0-40-16,0 0-23 15,2 30-3-15,-2-30 9 16,0 2 9-16,0-2-2 16,0 3-3-16,-5 2 1 15,-7 2-16-15,-6 4-12 0,-5 5-6 16,-4 2-8-16,-3 2-2 15,-3 4 0-15,0 0-7 16,-1 4 1-16,3 2 4 16,-1 5 10-16,-2 8-7 15,-8 11 0-15,-10 13-10 16,-9 10-4-16,-10 8 3 16,-6 1-4-16,-5 2 4 15,-8 3 5-15,-12 4 4 16,-14 8 0-16,-22 8-12 15,-22 8 0-15,-14 9 0 16,-11 8 2-16,-6 5-3 0,-5 5-1 16,-11 10 0-16,-16 2 0 15,-5 3 0-15,-3 2 0 16,0 1 1-16,4 1 0 16,-9 10 1-16,3 1 3 15,1 5-4-15,5 3-2 16,11-1 1-16,2 3 0 15,-2 5 1-15,7 2 1 16,2 0-1-16,13 2 0 16,7-3 0-16,5-4-2 15,-3 5 2-15,3-4 0 16,8-4 3-16,7-4-3 16,13-11-1-16,8-2 0 0,10-5 2 15,3-2-2 1,5-5 2-16,1-3-2 0,5-5-5 15,8-7 5-15,9-6-4 16,12-6-4-16,8-8 3 16,9-4 2-16,4-2-2 15,9-6 6-15,2-3-1 16,3-1-1-16,3-8 1 16,1-1 0-16,1-3-4 15,0 1 1-15,-2-3-6 16,-3 0 7-16,-3-1 3 15,-8-1 0-15,-7-2 2 0,3 0-2 16,0-4 0 0,0-6 2-16,1 2-2 0,0-1-1 15,-2 3 1-15,2 4 0 16,-2-2 10-16,7-1-1 16,-2 2 0-16,3-4-3 15,1 2 3-15,0 0 1 16,3 4-6-16,-1 4-1 15,3 1-1-15,-2 0-2 16,-1-2-3-16,6-3 3 16,2 2-2-16,3-3 0 15,1-2-4-15,-1-3 5 16,2-5-1-16,-3-3 1 16,7-2-1-16,1-5 2 15,-1 2-2-15,1 2-2 0,-1 1-6 16,-2-3-1-16,-1 2 0 15,0-4 7-15,4 2 3 16,0 1-21-16,2 2-12 16,6 1-1-16,4-5 12 15,6-3 12-15,8-14-16 16,8-12-12-16,7-12-15 16,2-11-46-16,2-5-41 15,0-2 6-15,2-5 5 16,8-2 43-16,-2 0 18 15,0-5-17-15</inkml:trace>
  <inkml:trace contextRef="#ctx0" brushRef="#br0" timeOffset="44418.319">10003 12526 29 0,'0'0'78'0,"0"0"32"16,0 0 9-16,0 0-26 15,0 0-23-15,0 0-1 16,0 0-8-16,-88 77 6 16,60-50-16-16,-1 3-19 15,-2-1-4-15,-2 1-1 16,0 2-2-16,-3 0-7 15,-10 9-15-15,-10 13 0 0,-11 9-3 16,-8 9-3-16,-6 0 3 16,2-3 5-16,-3-2-1 15,-1-1-8-15,3-1 1 16,0 2 3-16,4 4-2 16,-3 3 2-16,-3 3-1 15,4 3 0-15,-1 2-8 16,1 0 5-16,0 3 1 15,0-1-3-15,0-1-2 16,5-1 5-16,0-3-6 16,3 2 7-16,-5 1 0 15,-2 0 3-15,4 2-2 16,1 1-2-16,4 3-2 16,2-2-2-16,0 0 2 15,-1 3-8-15,4-3 8 0,2 4 4 16,0-4-1-16,0-1 2 15,1-2-4-15,-1 2 4 16,-2 1-1-16,1 1-1 16,-4 4-3-16,-1 2-17 15,-6 1 5-15,-5 4 15 16,-2 4-6-16,-1 4-5 16,2 4-2-16,2 3 7 15,-1 0 2-15,-1 3 6 16,-2 3-1-16,1-1-5 15,-4 3-4-15,-4 5-6 16,1 4 4-16,-2 0 9 0,-2-2-1 16,-3-2-1-16,0-7 1 15,3-1 6-15,3-5-4 16,6-6-1-16,4 0-12 16,2-1-7-16,3-2-4 15,0 1 16-15,3-9-3 16,1-7 13-16,4-9 4 15,-3-22-2-15,6-20 2 16,-1-20 3-16,8-17-2 16,0 5-5-16,3-6 0 15,-1 0-2-15,0 0-5 16,2 0 2-16,6 0-16 16,5 0-33-16,3 0-29 0,5 0-23 15,1 0 106-15,7 0 0 16,3 0 0-16</inkml:trace>
  <inkml:trace contextRef="#ctx0" brushRef="#br0" timeOffset="51488.022">10058 12691 3 0,'0'0'32'15,"0"0"48"1,0 0-10-16,0 0-17 0,99 88 1 15,-68-53 26-15,3 3-16 16,5 0-6-16,4-1-17 16,4 1 9-16,3-1-16 15,0 1 5-15,3 0-11 16,-1-1-11-16,-2 1-2 16,2 0-8-16,-3 1 1 15,2 2-5-15,3 2-1 16,-1 2 4-16,1 1 6 15,-3 2 1-15,1 0 1 0,-4 2-2 16,6 0-4 0,-2 4 5-16,3 1-3 0,-1 0-2 15,2 0 2-15,3-1 0 16,0 1-1-16,4 4-4 16,1 3 3-16,6 3-4 15,0-1 9-15,0-4-10 16,-1 1-3-16,1-2 2 15,3 0-2-15,2-1 0 16,5 0-1-16,1-1 1 16,-3-1 2-16,0 2-2 15,-3 2 1-15,3 2 2 16,-5 5 9-16,0 4 0 16,1 5 11-16,3 5-10 15,3 4-2-15,4 1-1 0,-2 0-2 16,1-2-7-16,-1-1 0 15,2 1-1-15,1 2 1 16,0 1 1-16,1 1-2 16,-2 2 7-16,1-2 0 15,0 4-7-15,-1 4 6 16,-1 4-5-16,4 1 4 16,-1-1-5-16,2-4 1 15,-1-1 0-15,-8 0-1 16,-3-2-1-16,-6 3 1 15,-6-4-1-15,-1-3 2 16,-5-6-2-16,-3-14-2 0,-5-6-20 16,-3-13-35-1,-8-8-69-15,-9-5-78 0,-12-13-65 16</inkml:trace>
  <inkml:trace contextRef="#ctx0" brushRef="#br0" timeOffset="54226.389">4634 18344 118 0,'0'0'56'0,"0"0"36"15,0 0 18-15,0 0-57 16,0 0-37-16,0 0-7 16,-5 0 5-16,7 0 3 15,11 0 26-15,4 0 9 16,2 0-11-16,3 1-18 15,5-1-4-15,-1 2 2 0,2-1-2 16,5 2 2-16,1 0-6 16,3 1-2-16,5 0-6 15,4 6-1-15,2-4 3 16,7 0-7-16,2 1 0 16,2-6-2-16,1 1 0 15,6-2 0-15,1 0 0 16,3 0 0-16,3 0 1 15,0 0 0-15,-7 0-1 16,1 1 2-16,-4 5 0 16,1-5-2-16,-1 1 1 15,-2 0 0-15,-3 0-1 16,-1-2 1-16,-2 2 1 16,-3-2 0-16,-4 5-1 15,-1 0-1-15,-2 1 0 0,1 2 2 16,-2-2-1-16,-1 1-1 15,2-1 0-15,-2-2 0 16,2 0 0-16,1 2 2 16,2 0-3-16,0-2 2 15,-1 2-1-15,2-2 0 16,-2 0 2-16,-1 2-5 16,0-2 2-16,3 1 0 15,-1-2 1-15,6 0 1 16,-2 1-1-16,1-3-1 15,0 1 0-15,-1-2 1 16,1 0 0-16,-1 0 0 0,0 0 0 16,0 0 1-16,-4 0-1 15,6-2 0-15,-6 2 0 16,-4 0 0-16,1 0 3 16,0 0-1-16,-2 0 2 15,6 0-2-15,-1 0 6 16,1 0-3-16,-2 0-5 15,0 0 0-15,0 0-2 16,-1 0 2-16,-1-1-1 16,1-3 1-16,-1 0 2 15,1 2 0-15,0-2 0 16,0 4-2-16,-1-1 0 16,0 1 0-16,0-2 0 0,1 2 3 15,-1-1-3-15,1 1 0 16,-1-1 2-16,-1 1-2 15,1 0 0-15,1 0 0 16,-4 0 0-16,6 0 1 16,-2 0 0-16,3 0-1 15,4 0-1-15,0 0 1 16,2 0 0-16,2 0 0 16,-6 0 1-16,4 0-1 15,-3 0 0-15,1 0-3 16,2 0 2-16,3 0 1 15,0 0 2-15,3 0-2 0,2 0 8 16,0 0-4-16,2 1 0 16,4 2-2-16,2-2 6 15,3-1-5-15,0 0 2 16,5 0-5-16,5 0 7 16,2-5-6-16,1-5-1 15,-2-3 1-15,-3 0-2 16,0 2 1-16,-4-2 0 15,0 6 0-15,-3-1 1 16,-3 2 1-16,-1 3 1 16,-5 0-3-16,0-3 0 15,-5 4 0-15,0-2 0 16,-3 1-1-16,0 2 4 16,2 1-2-16,3 0-1 15,1 0 1-15,0 0 2 0,0 0-3 16,-1 1 2-16,0 2 0 15,2 0-2-15,1-3 4 16,1 0-4-16,0 0 0 16,0 0 0-16,2 0 0 15,0-4 3-15,2-1 0 16,2 4-3-16,-1-5 1 16,2 2 2-16,3-2-1 15,3 3 2-15,5-7-3 16,0 5 2-16,2-1 0 15,-1-1 1-15,-1 1 5 16,3-1 0-16,-1 0-1 0,-2-1-5 16,-2 1 1-16,-2-1-3 15,3 2 1-15,-4 0 3 16,1 2 4-16,1 1-4 16,1-1 2-16,1 2-3 15,-4 1-3-15,-2 1 1 16,-6 0-1-16,-4-3-1 15,-2 3 5-15,2 0-3 16,-4 0 0-16,-4 0-2 16,-4 0 3-16,-1 3 0 15,-3 1-1-15,0 2-1 16,-3-2 3-16,2 2-3 16,-5-2 1-16,0 1-2 0,-4-3 0 15,1 1 0-15,-2 0 0 16,1 0 0-16,1-3 0 15,-3 0 0-15,-1 1 0 16,-8-1-2-16,-4 0-1 16,-6 0 3-16,-9 0-2 15,-7 0 1-15,-2 0 1 16,-2 0-1-16,-1 0 1 16,0 0 0-16,0 0 0 15,0 0-6-15,0 0 0 16,-3-12 5-16,-6-7 1 15,-6-11 8-15,-3 1-7 0,-4-8 5 16,-3 0-5 0,-1-1 2-16,-2 0 1 0,4 3-4 15,-3-2 2-15,0 7-1 16,4 1 2-16,-2 3-3 16,5 2 5-16,-1 2-4 15,3-1-1-15,0 3 1 16,3 1-2-16,-3 0 1 15,6 4-8-15,-1-2-20 16,-1 0-24-16,-2-7-24 16,-4-5-78-16,-7-6-133 15,-4 1-54-15</inkml:trace>
  <inkml:trace contextRef="#ctx0" brushRef="#br0" timeOffset="55774.736">14976 7747 166 0,'0'0'78'16,"0"0"31"-16,0 0 9 16,0 0-40-16,0 0-38 15,-61-82-20-15,50 73 6 16,0 3 11-16,-2 2-7 15,0 3 9-15,-7 1 8 16,-2 0-14-16,-4 4-3 16,-2 12 1-16,-3 5-8 0,-1 4-3 15,0 2-3 1,2 3-2-16,4-1-10 0,9 1-2 16,11 1-3-16,6 1-4 15,0 3 0-15,19-2 0 16,12-6 2-16,11-10-7 15,6-11 3-15,6-6-5 16,-1-2 2-16,1-18 9 16,-6-5 0-16,-4-4-1 15,-8-4-3-15,-7 1-7 16,-13 2-17-16,-9 0 12 16,-7 1 16-16,-1-4 0 0,-23-6 11 15,-7-3 1 1,-5 0 15-16,-4 7-2 0,-2 8 6 15,0 10-5-15,2 10-1 16,7 7 2-16,8 0-6 16,10 0 0-16,7 3-16 15,5 8-5-15,3 5-5 16,0 3-2-16,0-1-38 16,11-6-99-16,-1-5-146 15,-3-4-277-15</inkml:trace>
  <inkml:trace contextRef="#ctx0" brushRef="#br0" timeOffset="63415.913">9451 13244 28 0,'0'0'90'0,"0"0"-54"15,0 0 32-15,0 0-13 16,0 0-36-16,-39-85-7 16,32 73-1-16,4-1-4 15,-2-1 3-15,1 4 5 16,-2 2 24-16,0-1 34 16,-6 5 45-16,0 0-10 15,-4 0-22-15,1 2-16 16,-5 1-19-16,1 1-18 15,-4 0-9-15,-3 0-6 16,-3 1 7-16,3 9-5 16,-1 3 5-16,4 1-11 15,5 4 4-15,5 7-16 0,3 7-2 16,5 10 0-16,5 8-5 16,6 1-1-16,24-1 3 15,13-6-11-15,5-13 7 16,4-7-2-16,-7-11 2 15,-7-11-3-15,-3-2-1 16,-5 0 1-16,-1-22-1 16,4-12-9-16,-1-12 4 15,-1-8 8-15,-4-3 0 16,-8 4-1-16,-5 5 9 16,-11 4-1-16,-3 9 2 15,-5 1 2-15,-14 6 4 0,-8 2 1 16,-1 5 11-16,-5 4 8 15,-3 6 2-15,2 7-2 16,-4 4 3-16,-3 0-11 16,2 11-1-16,1 8-6 15,4 3 5-15,6 2-5 16,4 1-6-16,6 6-1 16,5 6-1-16,5 9-4 15,5 7-3-15,3-2 3 16,0-4 0-16,8-8-1 15,15-11-7-15,7-9 1 16,11-9-24-16,2-10-3 16,3 0-10-16,-1-19-4 0,-3-14 13 15,-5-8 11-15,-1-5 11 16,-8-2 8-16,-7 1 5 16,-12 6 1-16,-9 6 2 15,0 4 4-15,-16 4 16 16,-10 5 16-16,-4 2 7 15,-5 6-12-15,-1 6 6 16,-6 7-10-16,0 1 2 16,4 6-5-16,5 7 0 15,9 2-1-15,12 2 0 16,7 8-14-16,5 12-12 16,0 8-5-16,11 5 4 15,14-4 1-15,7-8-8 16,5-8-6-16,7-12-15 0,-2-9-14 15,1-9 3-15,-2 0 1 16,-7-9-1-16,-4-10-6 16,-3-5 21-16,-9-2 12 15,-5-1 13-15,-8 1 3 16,-5-3-2-16,-3 1 11 16,-20-1 7-16,-8 3 11 15,-6 2 9-15,-5 7 0 16,-6 8-5-16,-2 4-8 15,-6 5-2-15,4 0 1 16,6 13-7-16,10 4-1 16,11 2 2-16,10 7-9 0,12 6-10 15,3 6-7-15,18 6 1 16,15-4 0-16,8-6-8 16,3-12-37-16,0-11-25 15,1-11-56-15,-9 0-113 16,-2-11-196-16</inkml:trace>
  <inkml:trace contextRef="#ctx0" brushRef="#br0" timeOffset="69108.962">14664 7545 0 0,'0'0'163'0,"0"0"11"16,0 0-53-16,0 0 14 15,0 0-19-15,1-78-50 16,-1 60-9-16,0 1-3 16,0 2-20-16,0 1 2 15,0-1 2-15,0 1 1 16,0 0-9-16,-4 1-1 16,-5 1-3-16,-7-2-6 0,-3-1 0 15,-6 0-1-15,-9-2-8 16,-9 0-4-16,-8 0-5 15,-10-1 3-15,-12-1-5 16,-14 2 0-16,-13-1 0 16,-7-1-1-16,-10 1 1 15,-3 1 0-15,-4 5 0 16,-11 0-4-16,-6 6-9 16,-7 1-10-16,-9 5 12 15,-4 0 9-15,-3 5-1 16,-6 15 1-16,3 11 2 15,-6 11-1-15,-3 14 1 16,-9 13 2-16,0 7-2 0,0 9-1 16,3 5-3-1,16 5 4-15,11 4 0 0,9 1-3 16,13 2 3-16,12-2 0 16,6 2-1-16,11 2 2 15,7-1-4-15,12 0 3 16,13-1-1-16,12-1 0 15,8 2 1-15,9 3 0 16,6 3-3-16,11 1 3 16,4-1-1-16,10 1-2 15,8 2-2-15,4-3 0 16,0 1-11-16,1 0-1 0,12-1-3 16,3-1-2-1,0 4 6-15,2 0 10 0,0 0 4 16,-1 1 2-16,-6 2 0 15,0-1 5-15,-7-4-5 16,0-2 1-16,-4-8-1 16,0-8 4-16,0-7-3 15,0-12 0-15,0-8-1 16,0-11 1-16,0-6-1 16,0-2 0-16,0-2 0 15,0-1 1-15,0 2-1 16,0-5 0-16,0 0 1 15,0 3-1-15,0 4 0 0,0 7 0 16,3 5-1 0,3 2 1-16,3 0-1 0,-1 0 0 15,1 2 1-15,-3-4 0 16,-2-3 0-16,1-3 0 16,-1-8 0-16,-2-4 0 15,1-5 0-15,-2-6 1 16,2-6 0-16,-3-7 0 15,0-3 1-15,0-7-4 16,1-3-3-16,-1-2-11 16,0-2-13-16,0 0 5 15,0 0-12-15,0 0 12 16,-13-9 17-16,-2-2 7 16,-1-2 2-16,-1 1-1 0,-2-2-1 15,3-3 0-15,-2-1-2 16,-2-3-7-16,4-1 5 15,-3-1-8-15,-2-1 6 16,3 4 6-16,-3 1 0 16,3 3 1-16,0 1 0 15,2 3 0-15,2 2 2 16,5 3-3-16,3 4 5 16,2 3 1-16,4 0 13 15,0 0-7-15,0 0-8 16,0 20 26-16,12 15-27 15,4 14-3-15,5 9 2 16,4 0 0-16,1-1 1 0,-4-6 2 16,-4-7 2-16,0-10 4 15,-8-13 4-15,-2-10 3 16,-5-8-10-16,0-3-8 16,4-14-8-16,5-28 7 15,7-22 1-15,7-22 18 16,4-13-2-16,8-2-4 15,3 5 2-15,-1 14-13 16,-4 24 1-16,-9 21-2 16,-6 25-3-16,-5 12-20 15,-1 24-90-15,-3 14-323 16</inkml:trace>
  <inkml:trace contextRef="#ctx0" brushRef="#br0" timeOffset="80691.687">9263 13017 267 0,'0'0'104'0,"0"0"-58"16,-80 55-13-16,54-27 44 16,7 5-11-16,2 3-42 15,11 2-21-15,6-4-2 16,2-1-2-16,23-6-5 15,8-6-5-15,9-9-5 16,7-10-25-16,6-2-1 16,-4-14 11-16,1-14 23 15,-8-6-4-15,-6-1 12 0,-10-2 3 16,-14 3 0 0,-9 6 1-16,-5 2 4 0,-20 5 19 15,-17 6-1-15,-11 2 5 16,-4 9 13-16,-5 4-6 15,2 0-10-15,4 19 5 16,8 18 1-16,13 10-21 16,17 5-13-16,13-6-6 15,13-7 1-15,32-18-8 16,11-13-20-16,7-8-12 16,-2-4 9-16,-3-15 0 15,-7-6-7-15,-8 1 1 16,-13-1-1-16,-12 3-28 15,-13 0-12-15,-5 1-18 0,-6 3 8 16</inkml:trace>
  <inkml:trace contextRef="#ctx0" brushRef="#br0" timeOffset="85903.923">4896 17667 38 0,'0'0'60'15,"0"0"-55"-15,0 0 5 16,-88-50 91-16,63 39-1 15,4 0-66-15,-3 0-12 16,6-1 2-16,0 5-4 16,5 1 3-16,5 5 16 15,-2 1 13-15,-5 0-1 16,1 0-4-16,-3 10-25 16,-3 3 8-16,-1 2-23 15,-1 5 18-15,4 0-20 0,-1 1 4 16,1-3 16-1,4 1 4-15,0-5 3 0,0-3-17 16,5-1 5-16,-1-2-7 16,2-1-7-16,1 0 2 15,-1-1-4-15,1 0-1 16,4-2-1-16,-3 2 2 16,1 1-4-16,2 3-2 15,-1-1-9-15,1 4 1 16,3 4 3-16,0 4 7 15,0 0 5-15,0 3-3 16,0-1 3-16,0 0-4 16,1-2 2-16,4 1-6 15,1-5 2-15,-2 0-1 16,1 0 0-16,-2-1 0 0,4-2 2 16,-4-2 2-16,2 1 0 15,-1-6-2-15,-1 3-1 16,3-1-1-16,3 1 1 15,0-2-2-15,5 0-2 16,3 2 3-16,0-2-3 16,11 2 1-16,-1 2 3 15,9-2-1-15,-1-2 1 16,0-1-1-16,-4-4-1 16,2-3-4-16,-5 0-2 15,-1 0 4-15,0-8-2 16,-3-5-1-16,0 0 4 0,-5-3-5 15,-1 1-13 1,-3-4-8-16,-6-6 2 0,2-6 12 16,-3-12 7-16,-3-4 9 15,-4-1 5-15,-1 0 0 16,0 7 1-16,0 4-1 16,0 5 1-16,-1 4-5 15,-4 5 0-15,1 5 2 16,3 4-3-16,-7 1 0 15,5 0 0-15,-6-1 9 16,-1-1-9-16,-2-1 1 16,-6 2 3-16,0 2 1 15,-6 0 1-15,0 4-1 16,-4 2 3-16,-3 2 2 16,-4-1-7-16,-2 4-1 0,1-3 2 15,0-1 3-15,5 4-7 16,2 1 2-16,4 0-1 15,3 0 4-15,7 0-5 16,-3 7 6-16,6 6-4 16,-1 3-2-16,2 8-9 15,2 4-5-15,3 4 5 16,2 4-6-16,4 4-9 16,0 3-20-16,0-1-37 15,10-2-52-15,2-7-115 16</inkml:trace>
  <inkml:trace contextRef="#ctx0" brushRef="#br0" timeOffset="89692.775">4659 17555 160 0,'0'0'77'0,"0"0"-58"15,0 0-2-15,0 0 25 16,0 0-32-16,0 0-10 15,0 0-29-15,-43-25-53 0,25 7-76 16</inkml:trace>
  <inkml:trace contextRef="#ctx0" brushRef="#br0" timeOffset="89970.451">4614 17377 159 0,'0'0'41'0,"0"0"-30"16,-24 79-9-16,23-55 10 16,1-1-12-16,0 3-70 15</inkml:trace>
  <inkml:trace contextRef="#ctx0" brushRef="#br0" timeOffset="92160.449">15116 7597 109 0,'0'0'191'16,"0"0"-91"-16,0 0 39 15,0 0 9-15,0 0-71 16,0 0-30-16,-49-47-15 16,28 32 3-16,-6 2 4 0,-3 2 1 15,-4 4-2-15,-3 3 3 16,1 4-10-16,1 0-3 15,7 0 6-15,1 7-14 16,5 4 3-16,1 3-8 16,-1 9-6-16,-1 7 14 15,-1 7-11-15,-3 10-8 16,-3 4 2-16,-2 6 4 16,-3 1-2-16,-2 0-4 15,6-1-4-15,8-9 0 16,9-6 1-16,9-5-1 15,5-6-1-15,8-1-4 0,18-7-4 16,13-3-1-16,12-8 1 16,12-11-2-16,11-1 0 15,5-17 1-15,3-15 0 16,-4-5-4-16,-5-3 3 16,-9-3 2-16,-11 1 8 15,-7 2-4-15,-12-3 4 16,-9 4 2-16,-11-3 0 15,-10-2 7-15,-4-3 19 16,-1-3 16-16,-22-4-5 16,-10 3-1-16,-10 6-8 15,-3 7 1-15,-8 11-5 16,1 6-22-16,0 10 7 0,1 4-10 16,4 5-28-16,3 2-89 15,-2 0-77-15,7 11-426 16</inkml:trace>
  <inkml:trace contextRef="#ctx0" brushRef="#br0" timeOffset="110824.314">14585 7600 279 0,'0'0'92'0,"0"0"-18"16,0 0 83-16,0 0 12 16,0 0-19-16,0 0-13 15,0 0-11-15,3-10-43 16,-3 9 41-16,0 1-15 15,-2 0-5-15,-3 0-14 16,0 0-17-16,0 0-12 16,1 0-12-16,1 3-14 15,0 2-8-15,1 0-17 16,1-1-2-16,1-2-8 16,0 1-2-16,0-3-1 15,0 0-19-15,0 0-40 16,3 0-40-16,3 0-32 0,0 0-56 15,2-1-32-15,0-10-62 16,0-3-251-16</inkml:trace>
  <inkml:trace contextRef="#ctx0" brushRef="#br0" timeOffset="111072.071">14708 7560 562 0,'0'0'154'16,"0"0"-71"-16,0 0 39 0,0 0-40 16,0 0-51-16,0 0-20 15,14-4-10-15,-12 4-1 16,-2 0-6-16,0 0-52 15,0 0-82-15,-14 11-168 16,-5 7-151-16</inkml:trace>
  <inkml:trace contextRef="#ctx0" brushRef="#br0" timeOffset="125271.835">4583 6148 109 0,'0'0'132'16,"0"0"-16"-16,0 0-2 15,0 0-2-15,0 0 7 16,0 0-49-16,0 0-33 0,0 0-19 16,-73 74 20-16,46-35-2 15,-10 4-12-15,-4 9 4 16,1 4 4-16,-3 6-8 15,10 6-1-15,10 4-9 16,15 0 11-16,8-2-19 16,8-5-6-16,24-8-4 15,8-11 1-15,7-11-3 16,9-10-2-16,5-14-58 16,5-11-62-16,2-5-119 15,-5-23-61-15</inkml:trace>
  <inkml:trace contextRef="#ctx0" brushRef="#br0" timeOffset="125653.932">4625 6022 98 0,'0'0'64'15,"0"0"11"-15,0 0 21 16,0 0 5-16,0 0-18 16,0 0-12-16,-6-2-13 0,6 7 11 15,1 17 7-15,20 20-12 16,10 14 1-16,10 9-29 15,5-1-18-15,-1-11-8 16,0-6-9-16,2-5 4 16,1-4-2-16,-5-4 0 15,-1-1-3-15,-2-5-1 16,-6-6-29-16,-2-4-75 16,-7-5-68-16,-4-8-59 15,-3-5 3-15,-9-2 3 16</inkml:trace>
  <inkml:trace contextRef="#ctx0" brushRef="#br0" timeOffset="125893.991">5032 6046 115 0,'0'0'151'0,"0"0"-17"15,0 0-35-15,0 0 53 16,0 0-44-16,0 0-47 15,-51 57-31-15,35 1-1 16,-5 18 14-16,-5 14-20 16,0 5-3-16,-3-2-11 15,1-4-2-15,7-10-7 16,6-13-3-16,6-15-37 0,5-17-99 16,4-18-91-1,0-13-92-15</inkml:trace>
  <inkml:trace contextRef="#ctx0" brushRef="#br0" timeOffset="126099.04">5092 6350 334 0,'0'0'85'15,"0"0"-4"-15,0 0 4 16,7 79-34-16,-6-40-22 15,1 5-16-15,-1 0-4 16,-1-5-3-16,0-2-6 0,0-6-4 16,0-6-93-16,2-6-146 15</inkml:trace>
  <inkml:trace contextRef="#ctx0" brushRef="#br0" timeOffset="126600.158">5163 6131 179 0,'0'0'49'16,"0"0"27"-16,0 0 53 0,0 0-50 16,0 0-40-16,0 0 67 15,39 70 40-15,-11-24-90 16,-1 2-16-16,-6 0-19 15,0-3-3-15,1-7-12 16,-5-5-6-16,4-11 0 16,-2-10-25-16,-1-7-84 15,4-5-73-15,-1-19-12 16,-1-17-1-16,-4-14 72 16,-7-6 49-16,-1-6 32 15,-8 3 42-15,0 6 48 16,-2 12 23-16,-7 14 8 15,1 11 5-15,5 9-15 16,3 7 4-16,0 0 8 0,0 8-33 16,8 28-43-16,13 14 49 15,6 18-13-15,1 7-22 16,-1 1-19-16,-2 3-15 16,-4-3-1-16,-3 1 12 15,-3-8 8-15,-9-6-2 16,-6-8 18-16,0-9-6 15,0-6 17-15,-12-13-14 16,-4-12-17-16,-5-13-16 16,-3-7-119-16,-6-35-62 15,-7-24-68-15</inkml:trace>
  <inkml:trace contextRef="#ctx0" brushRef="#br0" timeOffset="126853.425">5641 5939 68 0,'0'0'117'15,"0"0"-42"-15,86 67 47 16,-35-26-37-16,3 9-11 16,2 4-2-16,-5 2 1 15,-6-1-10-15,-5-1 4 16,-13-3-9-16,-8-1-16 0,-8 0-14 15,-11-2-3-15,0-4-16 16,-6-1-9 0,-19-5-1-16,-5-7-79 0,-3-8-108 15,-1-12-176-15</inkml:trace>
  <inkml:trace contextRef="#ctx0" brushRef="#br0" timeOffset="129277.615">7458 5831 274 0,'0'0'134'0,"0"0"-66"15,0 0 80-15,0 0-15 16,0 0-63-16,0 0-33 0,-88 37-4 15,61-24-9-15,-4-2-17 16,1 4-3-16,3-1-4 16,-3 4-8-16,0 4-48 15,6 0-26-15,2-1-60 16,13-4 0-16,6-4-18 16,3-1 66-16,0 4 22 15,12 7 72-15,6 10 11 16,-3 10 60-16,3 12 52 15,-2 8-22-15,2 11-8 16,0 7 2-16,-2 8-13 16,-2 5-29-16,1-4-23 15,-3-8-21-15,1-13-5 16,-1-13-4-16,1-12-6 16,-1-14-32-16,-4-14-67 0,-2-10-53 15,-2-6-59-15</inkml:trace>
  <inkml:trace contextRef="#ctx0" brushRef="#br0" timeOffset="129622.693">7322 6482 139 0,'0'0'146'0,"0"0"9"15,0 0-48-15,17-72-16 16,9 48-31-16,10-2-2 15,6-3-21-15,1 4-10 0,3 4-8 16,-2 7-5-16,-4 4-13 16,-7 7 7-16,-3 3-8 15,-8 0 0-15,-1 7 6 16,-3 16 18-16,1 10 28 16,0 16-12-16,-2 13 1 15,2 11-20-15,-7 1-8 16,-4-2-3-16,-5-8-8 15,4-12-2-15,-4-8 0 16,0-7-1-16,-3-7-8 16,0-5-19-16,0-6-28 15,0-3-45-15,0-5-111 16,0-3-75-16,-13-4-54 0</inkml:trace>
  <inkml:trace contextRef="#ctx0" brushRef="#br0" timeOffset="129832.741">7251 6804 482 0,'0'0'135'16,"0"0"-114"-16,0 0-10 16,0 0 13-16,96-62 29 15,-39 41-18-15,6 3 5 16,4 2-17-16,-5 6-18 0,-2 1-5 15,-10 4-21 1,-9 2-72-16,-11 3-148 0,-15 0-58 16</inkml:trace>
  <inkml:trace contextRef="#ctx0" brushRef="#br0" timeOffset="130026.784">7188 7103 435 0,'0'0'99'0,"0"0"23"15,131 3 15-15,-67-3-41 16,5-14-48-16,7-6-33 16,3-10-9-16,-3-3-6 0,-4-4-28 15,-14 7-279-15</inkml:trace>
  <inkml:trace contextRef="#ctx0" brushRef="#br0" timeOffset="131242.188">3343 10001 172 0,'0'0'383'0,"-88"0"-329"16,45 10 7-1,4 12 89-15,0 14-55 0,5 15-14 16,5 20-40-16,12 20-15 15,12 17 8-15,5 7-20 16,19 1-12-16,16-14-2 16,7-18-16-16,7-20-80 15,5-26-104-15,1-21-154 16,-6-17-89-16</inkml:trace>
  <inkml:trace contextRef="#ctx0" brushRef="#br0" timeOffset="131444.182">3431 10023 149 0,'0'0'358'15,"0"0"-256"-15,0 0 67 16,39 90-37-16,1-29-69 16,11 0-43-16,3-2-9 15,7-6-6-15,2-3 0 16,-1-5-5-16,-5-8-1 15,-2-5-46-15,-6-8-127 16,-13-8-192-16</inkml:trace>
  <inkml:trace contextRef="#ctx0" brushRef="#br0" timeOffset="131640.226">3910 10074 365 0,'0'0'283'15,"0"0"-166"-15,-39 77-5 16,29-23-33-16,2 8-26 16,2 3-31-16,2 1-14 15,-2-1-8-15,-1-4-11 16,-1-12-55-16,2-8-102 16,3-13-111-16,3-18-75 15</inkml:trace>
  <inkml:trace contextRef="#ctx0" brushRef="#br0" timeOffset="131790.26">3992 10305 85 0,'0'0'49'15,"85"-37"56"-15,-22 15 18 16,11-3-49-16,-5-3-50 16,-6 1-24-16,-10-2 0 15,-11-1-67-15,-12-1-20 16,-12 3-47-16</inkml:trace>
  <inkml:trace contextRef="#ctx0" brushRef="#br0" timeOffset="131977.3">4344 9927 358 0,'0'0'268'0,"9"119"-135"16,6-52-30-16,3-1-43 15,-2-5-44-15,2-9-7 16,-4-8-9-16,-2-14-19 16,-1-13-73-16,0-16-155 15,-2-2-170-15</inkml:trace>
  <inkml:trace contextRef="#ctx0" brushRef="#br0" timeOffset="132395.395">4531 9832 162 0,'0'0'258'16,"0"0"-77"-16,55 90-26 15,-30-40-57-15,-2 2-59 16,-1-2-22-16,-1-12-11 16,-6-10-6-16,0-14-2 15,-3-11-7-15,-1-3-33 16,0-20-69-16,-2-15-54 15,-3-13 98-15,0-9 3 16,0-5 5-16,0-1 39 16,1 5 20-16,-2 9 6 15,5 15 1-15,-4 17-3 0,2 14 36 16,5 6-14 0,5 32 147-16,10 19 26 0,7 19-111 15,-2 11-10-15,-4 6-25 16,0 0-5-16,-10-2-12 15,-7-8-11-15,-2-8 3 16,-10-10-5-16,0-11 5 16,-10-13-9-16,-5-13-15 15,-6-10-4-15,-4-13-28 16,-5-2-57-16,-4-30-40 16,-4-23-86-16,4-21-40 15,6-10-44-15</inkml:trace>
  <inkml:trace contextRef="#ctx0" brushRef="#br0" timeOffset="132606.443">4965 9621 161 0,'0'0'214'16,"100"21"33"-16,-48 10-41 16,0 8-114-16,-13 6-33 15,-5 8 19-15,-11 8-34 16,-13 5 3-16,-8 8-6 15,-2 1-18-15,-2-5-3 16,-8-14-19-16,2-12-1 16,5-18-49-16,3-10-72 15,0-15-94-15,3-1-246 16</inkml:trace>
  <inkml:trace contextRef="#ctx0" brushRef="#br0" timeOffset="132944.519">5451 9595 301 0,'0'0'171'15,"0"0"8"-15,0 0-28 16,0 0-11-16,0 0-22 16,0 0-42-16,-19 26-52 15,29 17-16-15,7 8 1 16,8-7-9-16,6-13-5 0,4-15-23 15,1-16-37-15,-5-12-3 16,-6-23-21-16,-10-9 26 16,-14-2 27-16,-1 2 36 15,-10 4 6-15,-14 5 17 16,-1 6 24-16,-5 4-19 16,2 7 2-16,1 9-13 15,5 7-2-15,3 2 1 16,6 1-16-16,9 13-29 15,4 5-78-15,1-2-139 16,20-7-211-16</inkml:trace>
  <inkml:trace contextRef="#ctx0" brushRef="#br0" timeOffset="133153.565">5812 9302 276 0,'0'0'405'15,"0"0"-244"-15,0 87-13 16,0-37-2-16,0 5-78 16,0 7-29-16,-6 6 3 15,-6 2-10-15,-4 3-23 16,-5-1-6-16,3-3-3 16,5-6-60-16,5-10-56 15,8-12-102-15,0-16-251 16</inkml:trace>
  <inkml:trace contextRef="#ctx0" brushRef="#br0" timeOffset="133446.632">5887 9787 194 0,'0'0'415'16,"0"0"-163"-16,0 0-124 15,0 82-32-15,3-43-51 16,10-3-24-16,8-8-21 15,8-9-7-15,2-10-8 16,3-9-8-16,-4 0-12 16,-6-10-2-16,-8-9 5 15,-5-2 2-15,-10-2 30 16,-1 2 0-16,0 0 12 0,-12 1 23 16,-4 4-2-16,-5 5 1 15,-2 4-1-15,0 5-15 16,0 2-3-16,5 0-15 15,8 0-58-15,10 0-150 16,0-13-402-16</inkml:trace>
  <inkml:trace contextRef="#ctx0" brushRef="#br0" timeOffset="133873.728">6069 9320 644 0,'0'0'211'0,"0"0"-57"15,0 0 4-15,0 0-66 16,0 0-64-16,19 85-9 16,15-29 5-16,10 7-13 15,5-6-5-15,2-7-6 16,4-11 0-16,-7-15-7 15,-8-12-6-15,-6-11-34 16,-8-1-1-16,-7-16-2 16,-7-14-6-16,-6-6 4 15,-4-9 16-15,-2-3-41 16,0 0 6-16,-8 4 49 16,-10 7 22-16,-1 12 3 0,-1 11 44 15,1 13 61-15,-2 1 26 16,0 32-22-16,3 20-31 15,3 20-23-15,6 10 1 16,5-2-28-16,4-6-27 16,0-15-4-16,6-15-13 15,13-15-72-15,5-10-111 16,0-14-52-16,1-5-337 16</inkml:trace>
  <inkml:trace contextRef="#ctx0" brushRef="#br0" timeOffset="134092.777">6622 9368 676 0,'0'0'91'16,"0"0"-61"-16,0 0-22 15,93-27 70-15,-32 12-60 16,-3 2-18-16,-11 4-4 16,-12 7-101-16,-17 2-242 15</inkml:trace>
  <inkml:trace contextRef="#ctx0" brushRef="#br0" timeOffset="134256.819">6751 9499 721 0,'0'0'187'0,"0"0"-110"16,0 0-8-16,0 0-53 15,110 20-16-15,-64-38-11 16,2-7-90-16,-3-2-176 16,-2-2-193-16</inkml:trace>
  <inkml:trace contextRef="#ctx0" brushRef="#br0" timeOffset="134550.018">7249 9174 353 0,'0'0'356'0,"0"0"-170"16,0 0-2-16,0 0-75 16,-18 90-54-16,18-44-22 15,0 7-18-15,9-7-9 16,10-9-6-16,4-12-5 15,4-17-14-15,1-8-4 16,2-16-37-16,-3-22 0 16,-5-9 27-16,-10-1 13 15,-4 2 13-15,-7 3 7 0,-1 5 14 16,-1 6 14 0,-16 8 5-16,-7 6-11 0,-9 11 0 15,-10 7-22-15,-12 13-34 16,-14 23-180-16,-4 11-528 15</inkml:trace>
  <inkml:trace contextRef="#ctx0" brushRef="#br0" timeOffset="141008.312">4598 9320 512 0,'0'0'10'0,"0"0"-1"15,0 0 18-15,0 0 66 16,0 0-93-16,0 0 8 16,0 0 17-16,149-87 52 15,-22 15-5-15,16-11-15 16,20-5-27-16,5 5-15 15,1 1 10-15,1 6-16 16,-9-1 3-16,-3 1-10 16,-6 0 1-16,-10 0 5 15,-9 5-8-15,-11 8 2 0,-13 5-4 16,-8 6 2-16,-15 1-3 16,-12 2 1-16,-8 2 2 15,-11 5-3-15,-7 5 2 16,-8 9 0-16,-13 4 1 15,-9 5-5-15,-5 4-8 16,-1-1-9-16,-4 0 9 16,-1-4 13-16,0 0-1 15,-4 3 2-15,-1 3 3 16,-2 0-3-16,0 0 7 16,0-3 0-16,0-8-3 15,-12-2-1-15,-3-6 1 0,-4-4-4 16,7 5 4-16,0 1-5 15,3 3 1-15,0 4 0 16,1-2-1-16,-2 2 3 16,0-4-2-16,-8-2 0 15,-5-7 3-15,-7 1-1 16,-7 0 4-16,-9 4-3 16,-6 8-3-16,-2 4 8 15,-16 9-4-15,-8 7-1 16,-7 4-4-16,-7 0-5 15,-7 18 3-15,-6 11-12 16,-6 11 13-16,-5 7 1 16,-4 5-3-16,-2-1 3 0,-2-4 2 15,-3-2-2-15,-1-4-1 16,7-2-9-16,5 1-11 16,10-5 8-16,12-4 3 15,7-1 7-15,10-5 3 16,11-1 1-16,8-3-1 15,7 0 0-15,5 1-9 16,6 2 2-16,4 2-11 16,1 6 17-16,4 4-3 15,4 8-7-15,5 5 8 16,4 5-6-16,6 2 9 16,3 8-2-16,3 9 4 0,-1 15-2 15,-1 12 7-15,2 13-3 16,-1 8 4-16,-2 5-2 15,6-2 0-15,3-8 4 16,0-12-6-16,15-19-4 16,10-20-2-16,1-25 1 15,7-18-1-15,5-17-35 16,7-5-36-16,13-35-89 16,2-23-163-16</inkml:trace>
  <inkml:trace contextRef="#ctx0" brushRef="#br0" timeOffset="169206.149">20520 6400 148 0,'0'0'27'0,"0"0"17"16,0 0 29-16,0 0 72 16,0 0 41-16,0 0 7 15,0 0-67-15,-2 2-43 16,1 67-33-16,-1 19-12 16,2 16-16-16,0 2-2 15,0 2 0-15,0-6-3 16,-3-2-5-16,-4-1-3 15,-1-5-6-15,-2-6 0 16,1-15-2-16,3-19-1 16,0-21 1-16,0-18 1 15,5-11-2-15,1-4-14 0,-2 0-46 16,2-21-23-16,0-22 41 16,0-18 33-16,0-14-3 15,0-4 12-15,6 3-1 16,9 5-4-16,3 8 9 15,1 8-8-15,7 9 3 16,-1 15 0-16,2 15-3 16,4 11-6-16,5 5-1 15,6 31 11-15,5 18 9 16,0 9 6-16,-4 10 0 16,-10 3 10-16,-11 1-1 0,-2-2-10 15,-8-3 1-15,-2-11-13 16,-4-10-2-16,-2-11-5 15,-2-10-31-15,-2-5-55 16,0-10-127-16,0-6-175 16</inkml:trace>
  <inkml:trace contextRef="#ctx0" brushRef="#br0" timeOffset="170389.541">20142 7731 207 0,'0'0'5'15,"102"-11"53"-15,-3 11 53 16,21 0 25-16,16 4-60 16,0 7-41-16,-14-6-29 15,-13-4-3-15,-18-1-3 16,-20 0-4-16,-18 0-108 16,-19 0-73-16,-17 0-77 15</inkml:trace>
  <inkml:trace contextRef="#ctx0" brushRef="#br0" timeOffset="170720.249">20644 8064 287 0,'0'0'31'16,"88"33"-9"-16,-38-20 64 15,4-1-11-15,-6-2-47 16,-9-2-19-16,-11 3-2 16,-15-1 4-16,-13 7 55 15,-11 9 49-15,-30 5-69 16,-15 9-4-16,-13 2-15 16,2 2 2-16,13-4 21 0,20-11 25 15,32-5-4-15,16-2-34 16,42-1-37-16,26 5-3 15,11-6 3-15,1-7 0 16,-3-11-5-16,-10-2-64 16,-12-5-101-16,-12-11-149 15</inkml:trace>
  <inkml:trace contextRef="#ctx0" brushRef="#br0" timeOffset="172489.743">23517 6732 329 0,'0'0'158'15,"0"0"-97"-15,0 77 17 16,0 16 37-16,-13 32-32 15,-1 29-39-15,-4 8-31 16,0-2-6-16,5-17-7 16,5-22 0-16,8-24-7 15,0-24-67-15,14-21-127 16,7-20-152-16</inkml:trace>
  <inkml:trace contextRef="#ctx0" brushRef="#br0" timeOffset="172850.023">23811 7298 293 0,'0'0'129'16,"-24"140"-53"-16,9-45 54 16,0 8-29-16,11-2-36 15,4-13-43-15,10-20-13 16,16-22-9-16,11-25-13 15,6-21-52-15,5-13-44 16,1-32-23-16,-1-16 102 16,-9-6 15-16,-14-5 15 0,-17 5 1 15,-8 5 62 1,-24 11 62-16,-20 14-6 0,-12 13-30 16,-7 17-13-16,2 7-45 15,7 15-6-15,12 16-25 16,14 4-2-16,16 0-23 15,12-2-17-15,10-8-56 16,31-10-79-16,17-10-29 16,16-5 60-16,7-13 24 15,6-15-50-15</inkml:trace>
  <inkml:trace contextRef="#ctx0" brushRef="#br0" timeOffset="173180.098">24429 7357 60 0,'0'0'94'16,"30"-87"34"-16,-30 50 40 0,-2 4 12 15,-25 8-13-15,-12 6-40 16,-16 9-33-16,-9 10-20 16,-2 17-34-16,5 30-18 15,14 21-8-15,14 17-14 16,19 15 0-16,14 6-3 16,11-4 0-16,33-8-17 15,19-13-24-15,10-17-13 16,-3-13-55-16,-11-12 9 15,-25-7 29-15,-19-6 74 16,-15-2 10-16,-14-2 39 0,-23-5 47 16,-11-9-24-1,-7-8-18-15,3-3-31 0,13-29 2 16,17-20-25-16,22-18-3 16,14-9-4-16,46 0 0 15,19 8 1-15,17 10 2 16,7 10-55-16,-6 12-83 15,-9 9-225-15</inkml:trace>
  <inkml:trace contextRef="#ctx0" brushRef="#br0" timeOffset="173615.398">23157 8368 136 0,'0'0'14'0,"0"0"-2"16,156 0 44-16,-34 13 49 15,32 7-32-15,23 9-34 16,13 12-9-16,1-1-19 16,-14-4-1-16,-23-11-10 15,-33-11-7-15,-39-4-119 16,-25-2-117-16</inkml:trace>
  <inkml:trace contextRef="#ctx0" brushRef="#br0" timeOffset="174013.487">23192 6814 147 0,'0'0'165'0,"0"0"9"16,0 0 42-16,-90 41-72 15,56 24-28-15,-5 28-36 16,-5 34-7-16,0 19-25 15,7 17-19-15,10 5-11 16,12-7-14-16,14-10-4 16,1-22-3-16,11-21 3 15,11-25-19-15,3-26-51 16,0-25-55-16,2-29-72 16,3-23-116-16,-2-49 6 15</inkml:trace>
  <inkml:trace contextRef="#ctx0" brushRef="#br0" timeOffset="174335.56">23159 6720 20 0,'42'-73'137'16,"16"13"13"-16,19 11-33 16,19 12-6-16,22 12-16 15,21 12-5-15,17 11-27 16,23 2-14-16,8 21-35 15,-1 15-7-15,-5 10-5 16,-26 12-2-16,-28 10-2 16,-32 15-3-16,-30 14 5 0,-27 21 14 15,-23 21 4-15,-15 15-6 16,-4 11 22-16,-22 6-7 16,-2-7-6-16,8-10-11 15,7-21 11-15,10-24 5 16,3-23-9-16,0-21-8 15,8-21-9-15,0-19-3 16,0-16-28-16,-7-9-64 16,-1-17-277-16</inkml:trace>
  <inkml:trace contextRef="#ctx0" brushRef="#br0" timeOffset="179362.691">21367 7360 106 0,'0'0'48'15,"0"0"-26"-15,0 0 28 16,0 0 70-16,0 0-23 16,0 0 48-16,0 0-41 15,-8 80-5-15,15-6-2 16,0 9-35-16,-1 2-18 15,2-2-13-15,3-8-17 16,-2-12-10-16,5-13-3 16,-1-18-2-16,-2-14 1 15,1-13-9-15,-2-5-13 16,2-14-18-16,1-27 6 16,3-19 26-16,1-19 7 0,4-7-1 15,0 2-9 1,3 12-2-16,0 18 9 0,-8 23-3 15,-2 18-4-15,-4 13 1 16,2 18-18-16,4 33 28 16,7 23 27-16,-1 13-7 15,-2-1-9-15,-1-12 3 16,-1-16-7-16,1-20 13 16,-4-17-6-16,0-16-14 15,0-5-4-15,1-26-20 16,4-27 24-16,2-15 3 15,-1-16 5-15,1 3-8 0,-5 4-22 16,-4 11-13 0,-5 12-2-16,-4 9-28 0,1 4-62 15,1 7-73-15,-1 5-15 16</inkml:trace>
  <inkml:trace contextRef="#ctx0" brushRef="#br0" timeOffset="180359.701">20600 6863 128 0,'12'115'42'15,"9"26"-13"-15,4 8-24 16,2 0 19-16,1-6 37 15,-2-22-21-15,-2-16-12 16,-5-23-8-16,-7-23-4 16,-6-23 13-16,0-21-2 15,-6-15-27-15,0-22-6 16,0-37 3-16,-12-31 3 0,-3-28 8 16,1-28 3-1,6-9-3-15,8 3-8 16,3 18 31-16,21 34 18 0,6 40 7 15,-2 38-26-15,3 29-28 16,4 58 29-16,-1 42 52 16,0 36-41-16,-7 18-29 15,-12 8-6-15,-6-1 0 16,-9-8-2-16,0-13 1 16,-13-24 4-16,-2-31-4 15,0-34 0-15,6-32-1 16,1-26-5-16,1-32-63 15,-7-50 53-15,1-43 10 16,-2-39 0-16,11-29-1 16,4-7 1-16,20 17 0 0,19 39 5 15,3 52 16-15,-9 54-18 16,-3 38 5-16,-2 63-6 16,2 42 96-16,0 34-47 15,-8 24-35-15,-11 4 9 16,-11-4-13-16,0-7-6 15,-11-22-5-15,-10-25-1 16,5-38 0-16,4-35-4 16,3-36-11-16,3-43-100 15,-2-51 63-15,-3-48 45 16,0-38 6-16,0-17-9 16,4 6 10-16,7 34 11 15,0 54-11-15,6 51 2 0,2 48 4 16,-4 35 37-16,1 48 24 15,1 32-34-15,2 18-16 16,6-4-13-16,7-7-4 16,10-12-48-16,9-16-127 15,4-14-170-15,0-20-96 16</inkml:trace>
  <inkml:trace contextRef="#ctx0" brushRef="#br0" timeOffset="180937.775">22385 6412 147 0,'0'0'132'15,"0"0"-53"-15,25 96 70 16,-10 0-25-16,0 29-16 15,-6 25-11-15,-5 21-53 16,-4 7-15-16,0-3-6 16,-7-15-6-16,-2-19-15 15,0-25-1-15,8-23-2 16,1-28-4-16,0-25-15 16,0-27 12-16,0-19-12 15,0-42-196-15,-5-34 182 16,2-28 34-16,3-7 17 15,6 7-12-15,19 18-2 16,8 26 6-16,0 23 13 16,1 25-6-16,1 18 4 0,-2 44 31 15,-4 19 40-15,-6 19-18 16,-9 3-16-16,-8-1-6 16,-6-4-18-16,0-10-8 15,0-12-16-15,0-14-9 16,0-16-4-16,0-16-72 15,0-10-148-15,0-2-424 16</inkml:trace>
  <inkml:trace contextRef="#ctx0" brushRef="#br0" timeOffset="-199970.787">4730 17680 6 0,'0'0'31'0,"0"0"23"16,0 0 0-16,0 0-21 15,-92-15-8-15,70 15 3 16,-2 0-16-16,-3 0 5 16,-1 0-5-16,-5 6-8 15,-3 4 1-15,6 3 3 16,0 2 22-16,2 6-7 15,3 6-4-15,-1 8-8 16,4 5-11-16,1 1 0 0,9 1 0 16,4-8 0-16,8-4 3 15,0-5-4-15,2-4 2 16,16-2-2-16,9 0-5 16,7-2-49-16,4 0-25 15,6-8-80-15</inkml:trace>
  <inkml:trace contextRef="#ctx0" brushRef="#br0" timeOffset="-199416.662">4729 18015 26 0,'0'0'23'16,"67"-80"1"-16,-44 36-10 15,-7 2-9-15,-7 2-2 16,-7 1-1-16,-2 2 0 16,0 0-1-16,-17 5 18 15,-5 4 13-15,-8 3 5 16,-6 2-25-16,-3 3 8 0,-10 3-7 15,1 2 5-15,-1 8-6 16,0-1-2-16,1 7 6 16,2 1-6-16,4 0-4 15,6 10 0-15,3 8 1 16,5 2-7-16,9 1 7 16,2 2-15-16,7 5 3 15,10 6 4-15,0 11 1 16,16 12-36-16,17 7 15 15,15 5 3-15,7-4 4 0,8-10 10 16,-2-14-1 0,-3-20 4-16,2-12-10 0,-5-9-3 15,-7-13 1-15,-7-14 2 16,-8-6 1-16,-8-7 6 16,-11-2-6-16,-5-8 2 15,-3-2 8-15,-6 0 4 16,0 1 6-16,-4 5 1 15,-10 6 7-15,-4 7-10 16,-3 7 10-16,-9 5 4 16,-3 5 0-16,-8 2-4 15,-1 8-3-15,-3 6 2 0,2 0-7 16,3 11 10-16,5 14-14 16,5 9-6-1,7 8-22-15,9 12-6 0,14 12 16 16,0 4-37-16,12 1 23 15,15-12 12-15,6-15-16 16,4-21-18-16,8-19-48 16</inkml:trace>
  <inkml:trace contextRef="#ctx0" brushRef="#br0" timeOffset="-199206.614">4608 17465 38 0,'0'0'0'0,"0"0"-10"15,-88 96 10-15,69-55 22 16,8-3 3-16,8-1-19 16,3-1-6-16,6-2-1 15,23 2-24-15,5-4-16 16,8-7 27-16</inkml:trace>
  <inkml:trace contextRef="#ctx0" brushRef="#br0" timeOffset="-199004.57">4725 17598 37 0,'0'0'63'0,"0"0"-12"16,-114-6 4-16,73 25-17 15,3 10-1-15,7 5-7 16,6 0-26-16,11-3-4 16,11-3-10-16,3-3 7 15,17 2-80-15,14-7-25 16,9-3 0-16</inkml:trace>
  <inkml:trace contextRef="#ctx0" brushRef="#br0" timeOffset="-198388.094">4719 17887 9 0,'0'0'15'16,"0"0"6"-16,0 0-2 15,0 0 12-15,-87-65-2 16,66 44-5-16,-1-6-9 15,1-7 7-15,1-8-15 16,1-12 0-16,4-15 4 0,2-16-5 16,5-11 9-16,5-10 2 15,3-3-11-15,0-4-6 16,11-6 1-16,14-2-1 16,11-6 0-16,13-11-4 15,15-11 4-15,11 3 2 16,13-1-2-16,15 11-3 15,9 11 3-15,4 12 0 16,5 16-8-16,3 20 7 16,-5 21-29-16,-8 19-3 15,-6 19-27-15,-12 12-16 16</inkml:trace>
  <inkml:trace contextRef="#ctx0" brushRef="#br0" timeOffset="-198053.068">6199 15505 3 0,'0'0'1'0,"0"0"11"16,-114-67-11-16,59 48 16 16,-3 1 2-16,-5 2 14 15,5 5 15-15,6 4-1 16,13 5 4-16,18 2-4 15,9 0 4-15,11 0-47 16,1 0-4-16,7 0-45 16,26 0 45-16,18 0 5 0,13 0-3 15,6 0 13-15,-3 6-15 16,-7 0 0-16,-14-3-13 16,-13 1 1-16,-14 0 2 15,-13 2-11-15,-6 9 21 16,-15 8 39-16,-25 13-39 15,-21 14-28-15,-26 11-39 16,-14 10-69-16</inkml:trace>
  <inkml:trace contextRef="#ctx0" brushRef="#br0" timeOffset="-194924.841">14731 7424 35 0,'0'0'81'16,"0"0"-22"-16,0 0-10 15,-101 8-20-15,75 0-6 16,3 4 11-16,0-1-23 15,4 1 6-15,3 2-16 16,5 1-1-16,3 5-10 16,2 11 0-16,5 10-3 15,1 12-33-15,0 5 23 16,19-1 6-16,10-8 14 16,7-8 2-16,10-13-1 15,4-10 2-15,1-15-5 16,4-3-13-16,-3-10 2 15,-2-18-17-15,-4-4 11 16,-6-2 0-16,-7 0 16 16,-6 1 1-16,-8 3 4 0,-8 2 0 15,-4-1-3-15,-2 4 4 16,-5 4 7-16,0 2 3 16,0 6 20-16,-3 4 27 15,-14 0 11-15,-5 2-19 16,-9 1-3-16,-4 2-13 15,-7 4-20-15,-1 0-6 16,0 0 11-16,-3 4 3 16,2 12 7-16,-2 4-16 15,4 5-4-15,3 7 8 16,8 7-14-16,10 6-2 16,11 3 1-16,10 5-2 0,7 7 1 15,31-1 0-15,18-4 0 16,10-10 0-16,8-15-14 15,-2-18-61-15,-3-12-63 16,-8 0-87-16</inkml:trace>
  <inkml:trace contextRef="#ctx0" brushRef="#br0" timeOffset="-146234.863">13763 7685 20 0,'0'0'89'15,"0"0"-61"-15,0 0 33 16,-48-72 1-16,41 62-5 16,4 3 22-16,1 3 1 15,2 4 3-15,0 0-33 16,0 0-28-16,0-3-20 15,0-3-2-15,0-2 0 16,0 2 0-16,5 3 0 16,-2 2 15-16,-3 1 18 15,0 0 19-15,0 0 11 16,0 0-5-16,0 0-7 16,0 0-21-16,0 0-7 15,0 0 2-15,0 0 1 0,0 0 6 16,0 0-3-1,3 12-4-15,8 21-6 0,3 17 18 16,4 11-8-16,0 10-15 16,3 2-3-16,1 7-6 15,-1 6-2-15,3 1-2 16,-2 1 1-16,0-7-1 16,-7-7-2-16,-2-14 2 15,-5-16-4-15,-3-21 3 16,-2-15-3-16,-2-8-6 15,-1-1-37-15,0-36 7 16,0-25 31-16,-6-31 8 16,-5-27 5-16,0-17-5 15,2-6-1-15,1 4-6 0,3 13 1 16,3 23 5-16,2 25-1 16,0 28-1-16,0 23 2 15,0 18 1-15,0 9 13 16,0 2 14-16,0 32-25 15,12 22 13-15,4 23 18 16,4 14-11-16,2 7-7 16,-4 2-9-16,0 1-3 15,-3-7 2-15,-3-11-4 16,-3-18-1-16,-3-20 0 16,-2-22-1-16,-2-15 1 15,-2-10-3-15,0 0-19 16,0-30 0-16,-6-20 2 0,-6-28 15 15,-3-19 0 1,3-10-7-16,1 3 0 0,1 10 5 16,6 20 7-16,1 28-2 15,1 22 3-15,2 18-1 16,0 6 6-16,0 15 8 16,3 37-3-16,11 28 20 15,5 26 2-15,0 13-6 16,-4-5-16-16,1-11-8 15,-3-14-3-15,-6-21 0 16,0-18 0-16,-5-21 0 16,-2-15-6-16,0-14-18 0,0-7-44 15,-9-30-24 1,-6-19-38-16,-3-21-48 0,6-9-78 16,3-1-73-16</inkml:trace>
  <inkml:trace contextRef="#ctx0" brushRef="#br0" timeOffset="-144939.194">13955 7343 329 0,'0'0'210'0,"0"0"-3"0,0 0-46 15,0 0-71-15,0 0-46 16,0 0-25-16,11-35-8 16,44 18 30-16,33-3 20 15,27 2-4-15,19 1-5 16,12 0-13-16,3-3-13 16,0 2-7-16,-5 0-9 15,-6 2-5-15,-14 5-3 16,-11 5 5-16,-21 5-4 15,-19 1-3-15,-30 0-1 16,-20 0 1-16,-19 0 0 16,-4 0 6-16,0 0 11 15,-28 0 7-15,-19-6-17 0,-22-3-7 16,-15-2-11-16,-16 1-7 16,-9 5-1-16,-9 1-3 15,-6 4 2-15,0 2 16 16,7 14 4-16,12 4 0 15,22-1 7-15,21-1-4 16,25-6 7-16,21-6 2 16,13-2-12-16,3-3-8 15,10 6-12-15,32 3-8 16,27-1 25-16,31-5 1 16,19-4 2-16,10 0 6 15,-6-12 5-15,-11 0-2 16,-18 1-1-16,-18 1-6 0,-25 2 4 15,-20 2-6-15,-15 3 1 16,-13 0-1-16,-3 2 11 16,0-3 10-16,-16-1 2 15,-20-1-6-15,-25 4-16 16,-20 2-1-16,-18 0-22 16,-7 13 7-16,-1 12-2 15,12 1 13-15,21-2 4 16,23-3 0-16,25-9 1 15,19-6 5-15,7-5-6 16,9-1-21-16,27 0-4 16,22-11 22-16,20-13 3 15,16-8 3-15,10-1 0 0,0 3-2 16,-5 5 6-16,-14 7-6 16,-18 8 0-16,-19 3-1 15,-17 7-1-15,-10 0 1 16,-3 0 0-16,-8 4 0 15,2 4 4-15,-3 5 4 16,-1 5-6-16,-1 8 5 16,2 10-1-16,-1 14-2 15,-1 13 1-15,-2 12-2 16,0 11-1-16,0 8-1 16,1 9-1-16,1 4 0 15,5 0 1-15,-3-1 0 16,2-9-1-16,-4-15 0 15,2-11-1-15,-3-16 1 0,-1-13-2 16,-1-11 2-16,-2-11 0 16,-1-12-1-16,-1-6-2 15,0-2-12-15,0 0-16 16,0-13-3-16,0-14 0 16,0-12 17-16,-6-15 4 15,2-14 0-15,-1-9-2 16,2-14 3-16,1-3 6 15,2 5 2-15,0 11 0 16,0 16 3-16,0 18 1 16,0 15 2-16,0 9 2 15,0 7 2-15,0 6 3 0,0 4 10 16,0 3 2-16,0 0 13 16,0 12 10-16,0 24-9 15,3 18-16-15,2 16-9 16,-3 6-4-16,-1-4 4 15,-1-2-7-15,0-7 6 16,2-9-3-16,-1-9-5 16,2-13-1-16,0-11-5 15,-1-9-7-15,-1-9-32 16,1 0-33-16,-2-3-11 16,0 0-18-16,0 1 2 15,0 3 39-15,0 6-17 16,0 7-8-16,0 4-88 0,-2 6-55 15,-8-1-13-15</inkml:trace>
  <inkml:trace contextRef="#ctx0" brushRef="#br0" timeOffset="-144309.052">14377 8716 403 0,'0'0'146'15,"0"0"-26"-15,0 0 31 16,0 0-42-16,19-80-17 15,37 53-27-15,31 0 6 16,30 2 0-16,22 1-16 16,10 8-35-16,-5 3-4 15,-15 8-10-15,-12 3-3 16,-19 2-1-16,-19 0 2 16,-21 4-4-16,-23 3 1 15,-22-1 0-15,-8-3 1 16,-5 1 14-16,-8 1 6 15,-28 6-17-15,-26 2-5 0,-26 0-6 16,-24-2-15-16,-13-6-1 16,-13-3-7-16,-6-2 19 15,-1 0 8-15,11 0 2 16,14 3 7-16,22 2 1 16,23 2 1-16,24 0 7 15,23-4 1-15,17 0 3 16,11 0-20-16,20-2-7 15,34 2-11-15,31-3 18 16,32 0 11-16,24 0-3 16,10-9-2-16,2 1 5 15,-14 1-11-15,-27 1 5 0,-30 5-3 16,-34 1 1-16,-23 0-1 16,-17 0-2-16,-8-1-3 15,0-2-5-15,-3 0-24 16,-22-4-34-16,-16-1-104 15,-17-2-107-15,-12 1-376 16</inkml:trace>
  <inkml:trace contextRef="#ctx0" brushRef="#br0" timeOffset="-142509.323">3622 17451 32 0,'0'0'142'0,"0"0"99"16,0 0 9-16,0 0-88 0,0 0-10 16,0 0-51-1,0 0-33-15,9 98-19 0,13-23-19 16,1 14-6-16,7 9-5 16,-2 2 2-16,0 6-7 15,4-1-3-15,-4-1 1 16,2-7 1-16,0-7-9 15,-5-9-2-15,2-19-2 16,-11-20-5-16,-4-17 2 16,-4-16-8-16,-7-8-33 15,-1-1-12-15,0-11-3 16,0-23-5-16,-6-22 22 16,-15-22 38-16,-7-15 0 15,-5-7-1-15,-1-6-4 16,1 2 1-16,5 7 4 0,2 13 4 15,8 20 1 1,5 24 2-16,7 18 0 0,3 18 2 16,3 4 9-16,0 0 33 15,0 7 20-15,6 26-2 16,16 20-21-16,5 26-6 16,12 17-6-16,1 6-10 15,-1-2-8-15,-2-9-8 16,-7-14-4-16,-6-14 3 15,-6-12-4-15,-4-10-2 16,-4-8-8-16,-4-7-22 16,-3-13-47-16,-2-9-24 0,-1-4-33 15,0-17-121 1,-12-19-206-16</inkml:trace>
  <inkml:trace contextRef="#ctx0" brushRef="#br0" timeOffset="-141338.518">3571 17674 185 0,'0'0'386'0,"0"0"-242"16,0 0-11-16,0 0-26 15,0 0-72-15,0 0-21 0,18-40-2 16,41 14 38-1,27-7 31-15,27-1-21 0,16 6-23 16,11 4-17-16,-3 7-7 16,-5 3-10-16,-7 2-1 15,-12 2-1-15,-7-2 0 16,-12 2-1-16,-22 3 4 16,-22 3-2-16,-24 4-1 15,-11 0 1-15,-14 0 5 16,-1-3 9-16,-6 3 6 15,-24 0-5-15,-22 0-13 16,-20 0-4-16,-17 0-6 0,-11-1-13 16,-10-5-12-1,-2-3 5-15,13 4 19 0,20 2 7 16,24 3 1-16,22 0 11 16,18 0-1-16,11 0-4 15,4 1-7-15,0 1-13 16,13-1-14-16,29-1 5 15,30 0 22-15,25 0 6 16,19-6 7-16,8-3-10 16,-3-2 2-16,-8-2-3 15,-16-1 0-15,-14 1-2 16,-15 0 0-16,-19 2-6 16,-15 5 3-16,-11 2-8 15,-10 1 5-15,-7 3 2 16,-3 0 2-16,-3-3-2 0,0 3-1 15,0 0-5-15,0-1 3 16,0 1 1-16,0 0-6 16,0 0-7-16,0 0 14 15,0 0 0-15,3 4 5 16,8 19 8-16,0 10 24 16,3 11-2-16,7 16-3 15,-2 12-11-15,2 8-4 16,1 9-4-16,-1 0 4 15,2 0-5-15,-4-4-6 16,-1-8 2-16,-3-5-3 16,-3-15-2-16,0-14-8 0,-5-14-14 15,-1-17-6-15,-3-12-11 16,-3-2-46-16,0-38-102 16,0-26 116-16,0-28 52 15,-6-19 12-15,-6-7-11 16,-1-1 8-16,1 14 12 15,0 24 0-15,0 24 13 16,0 26 8-16,4 16 12 16,1 14 32-16,6 3 16 15,1 0 14-15,0 31-5 16,0 31-45-16,14 24-27 16,0 20-11-16,7 9-2 15,-9-5-2-15,4-3-1 0,-4-7-1 16,-2-21 3-1,1-19-4-15,-5-23-3 0,-3-24-9 16,3-13-45-16,-6-27-69 16,0-28-23-16,0-32 108 15,-15-19 40-15,-10-10-1 16,-8-2 2-16,0 5 5 16,5 20 19-16,7 28 33 15,10 25-10-15,5 25-1 16,6 15 16-16,0 0 25 15,0 24 4-15,11 29-10 16,10 22-56-16,4 16-13 0,-1 2-3 16,3-4-8-1,-3-4 4-15,-2-10-5 0,3-7-18 16,-2-6-40-16,-2-9-28 16,-2-3-37-16,-4-4-49 15,-7-9-67-15,-7 0-246 16</inkml:trace>
  <inkml:trace contextRef="#ctx0" brushRef="#br0" timeOffset="-139583.123">5268 18433 51 0,'0'0'223'0,"0"0"-12"15,0 0-23-15,0 0-73 16,0 0-34-16,0 0-14 16,-112 65-13-16,70-41-4 0,-7 1-8 15,1 4-6-15,-4 0-12 16,2-1-9-16,1 1-2 16,9-6-4-16,7-6-2 15,15-4 6-15,12-4 3 16,6-5-10-16,0-4-6 15,0 0-10-15,21 0-7 16,18-3 8-16,19-11 9 16,12-10 2-16,11-4 2 15,-5-5-4-15,1-1 0 16,-11 4-2-16,-12 4 1 16,-17 6-5-16,-13 10-4 15,-14 2 3-15,-8 7 7 16,-2 1 3-16,0 0 11 15,-13 0-2-15,-13 0-9 0,-17 0 5 16,-12 0-7-16,-14 9-1 16,-14-2 3-16,-14 3-3 15,-6 3 0-15,-6 0 1 16,4 4 3-16,5 2-2 16,6 2 2-16,9 5 2 15,15-2-6-15,21-2 4 16,21-6-2-16,14-5 3 15,14-5-1-15,0-6-4 16,0 3-3-16,25 1-10 16,23-4 1-16,28 0 10 15,24-20 1-15,18-16-1 0,4-8-1 16,-3-5 2-16,-12 0-5 16,-21 8 5-16,-17 12-2 15,-24 9 3-15,-11 10-18 16,-22 5 10-16,-6 3 8 15,-6 2 9-15,0 0 16 16,-21 7-11-16,-15 9-14 16,-19 8-2-16,-21 3 1 15,-15 6 1-15,-17 7 1 16,-11 5 0-16,6 5 0 16,3-3 4-16,23-1-3 15,24-17 5-15,26-12 4 16,25-11 9-16,12-6-20 0,12-3-4 15,39-24-17-15,35-15 21 16,38-13 2-16,30-6 1 16,7-2 1-16,-3 8-4 15,-12 8 0-15,-28 10 0 16,-18 11 0-16,-21 7-1 16,-18 6-28-16,-16 8-22 15,-17 0-33-15,-22 5-125 16,-7 3-381-16</inkml:trace>
  <inkml:trace contextRef="#ctx0" brushRef="#br0" timeOffset="-110860.668">6437 11664 282 0,'0'0'100'0,"0"0"-68"16,0 0-9-16,0 0 71 0,0 0-54 15,-59-91-15-15,45 32 9 16,7-8 8-16,4-7 12 15,3 1-32-15,0 3-6 16,3 7-8-16,16 7-2 16,3 9-5-16,5 8 3 15,3 11-4-15,4 9-8 16,2 12 5-16,5 7 3 16,6 7 4-16,3 20 15 15,0 10 6-15,-2 6-16 16,-8 7 4-16,-7 1 21 15,-9 2-10-15,-9 4-4 16,-3-2 4-16,-9-1-10 16,-3-1 4-16,0-7-12 15,0-6-6-15,0-8 0 0,-3-5-4 16,-4-4-67-16,4-2-73 16,3 0-161-16</inkml:trace>
  <inkml:trace contextRef="#ctx0" brushRef="#br0" timeOffset="-110702.633">7373 12100 865 0,'0'0'140'0,"0"0"-56"0,0 0 7 16,0 0-14-1,0 0-72-15,0 0-5 0,49 69-165 16,-52-56-363-16</inkml:trace>
  <inkml:trace contextRef="#ctx0" brushRef="#br0" timeOffset="-52592.47">17767 8960 44 0,'0'0'57'16,"0"0"4"-16,0 0-25 15,0 0-17-15,0 0-16 16,0 0-3-16,0 0-2 16,-30-13-10-16,21 13-13 15,-1 0-27-15,1 0-33 0</inkml:trace>
  <inkml:trace contextRef="#ctx0" brushRef="#br0" timeOffset="-51586.074">17767 8960 103 0,'22'-38'83'15,"-22"38"-3"-15,0 0 38 16,0 0-9-16,0 0-41 0,0 0-47 16,-31-8 4-1,16 8 2-15,0 0 13 0,-4 0 11 16,-2 4 8-16,0 4-6 15,-1 5-4-15,-2 1-7 16,2 5-28-16,-1-1 4 16,4 2 2-16,0-2-7 15,2 2 15-15,1 0-10 16,2 0-6-16,-1 2 1 16,5 2-5-16,-1 1 0 15,4 4-3-15,-2 1 0 16,1 2 0-16,4 0-1 0,2-3 0 15,2-1 2 1,0-3 0-16,0-4-5 0,3 0 0 16,6 2 0-16,3-2-1 15,2-2 2-15,-1 1-1 16,4-4-1-16,-1-2 0 16,0-1 5-16,2-5-5 15,3-1 1-15,3-1 1 16,3-2-1-16,4-3-1 15,2 1 1-15,1-2-2 16,1 0 1-16,-4 0-2 16,1-10 2-16,0-1 2 15,1 1-2-15,1 2 1 16,0-1 1-16,1 2-1 16,-1 0-1-16,-1 0 0 0,-5-2-2 15,-4-1 0-15,-3-2 4 16,2-2-2-16,-3-2 1 15,2-2 0-15,-2-4 0 16,-1 3 2-16,-2-3 1 16,-2 2-3-16,-5-2 1 15,-2 1 6-15,1 2-5 16,-5-4 4-16,-1-1 1 16,-3-3 9-16,0-1-3 15,0 0 0-15,-1 0 4 16,-11 1-2-16,-2 1-2 15,-2 2 0-15,-2 3 0 0,-3 2 5 16,-2 1 1-16,-3 1 2 16,-4 3-2-16,-1 0-7 15,-2 3-4-15,-3 0-3 16,2 2-1-16,1 4-1 16,2 2 2-16,1 3-2 15,2 0 2-15,-1 0 3 16,4 0 1-16,-1 0-3 15,0 0-1-15,-3 1 2 16,-1 5-2-16,1 1 1 16,-3 2-4-16,1-3-3 15,3 3-2-15,1-2 2 16,3-2-19-16,6 2-39 0,2 0-33 16,7 6-24-16,6 6-31 15,3 6-117-15,0 3-191 16</inkml:trace>
  <inkml:trace contextRef="#ctx0" brushRef="#br0" timeOffset="-50980.756">17606 9240 94 0,'0'0'145'16,"0"0"-36"-16,0 0 31 0,0 0-13 16,0 0-53-16,0 0-38 15,7-2-14-15,13 5 44 16,2 11-1-16,2 6-8 15,-2 2-1-15,-5 1-10 16,-2-3-11-16,-6-6-7 16,-3-5 0-16,-5-7-1 15,1-2-2-15,-2 0-22 16,3 0-3-16,7-18-7 16,7-22 7-16,11-14 8 15,6-10-4-15,2 2-1 0,-2 11-3 16,-4 10 11-16,-4 10-2 15,-1 6 3-15,-1 5-4 16,-2 3-1-16,-5 6 0 16,-6 4 3-16,-5 4-3 15,-4 3-3-15,-2 0 0 16,0 0-4-16,0-2-72 16,0 2-105-16,0 0-217 15</inkml:trace>
  <inkml:trace contextRef="#ctx0" brushRef="#br0" timeOffset="-22929.179">12423 15082 18 0,'0'0'200'0,"0"0"-136"16,0 0-17-16,0 0-4 16,0 0 4-16,0 0-14 15,0 0 22-15,0 0 33 16,0 0 4-16,-45-53-30 16,26 51-18-16,-4 0-5 15,-2 2-7-15,-5 0-13 16,-1 3 4-16,1 7 6 15,2 4-9-15,1 0 4 16,3 3-5-16,6 0-5 16,2 1-10-16,2 4-3 0,1 3-2 15,4 4 0 1,3 9-7-16,3 0-4 0,3 8 7 16,0 0-15-16,3 0 8 15,12-6-1-15,3-4 4 16,0-2 4-16,6-3 1 15,2-1 3-15,4-2 1 16,5-5 0-16,0-3-5 16,5-4 4-16,-1-6-2 15,2-9-2-15,2-1-6 16,-3-7-8-16,2-17 6 16,-2-6 11-16,-3-6 0 15,-4-2 2-15,-3-2 0 16,-3 1 6-16,-6-2-6 15,0-1 0-15,-3-1 0 0,-5 4 0 16,-4 0 3-16,-3 7-1 16,-6 5 0-16,0 2 0 15,-10 1 10-15,-17-2 15 16,-7-1-5-16,-7 1-6 16,-3 1-6-16,-1 2-6 15,3 4-2-15,3 5-2 16,3 3-2-16,2 3-30 15,1 6-86-15,0 2-104 16,5 0-161-16</inkml:trace>
  <inkml:trace contextRef="#ctx0" brushRef="#br0" timeOffset="-19951.112">8080 16510 126 0,'0'0'40'16,"0"0"35"-16,0 0 41 16,0 0-1-16,0 0-1 15,0 0-29-15,-43-17 3 16,32 17-11-16,-2 0-17 16,-1 0-11-16,-2 1-10 15,1 7-3-15,-6 4-3 16,-1 4-16-16,-5 2-5 15,0 4 2-15,0-2 4 16,2 1 2-16,1-1 0 0,6-3-2 16,0-3 1-1,2 0-5-15,7-1-2 0,1-3 0 16,1 0-3-16,1 0-1 16,2-2 5-16,-1 4-11 15,2 0 2-15,0 3-2 16,-2 1 2-16,2 3 4 15,0-1-6-15,2 4-1 16,-3-2 1-16,2 3 0 16,-1-1-1-16,0 3 2 15,0 1 0-15,0 0 2 16,0-3-2-16,2 0-1 16,-1-5-2-16,2-2 2 15,0-5-2-15,0-1-1 16,0 0-2-16,0 1 0 0,0 3 1 15,3 3 0-15,8 2 2 16,0-1 0-16,3 0-2 16,2 0 2-16,1 1-1 15,2 1-1-15,2-1-4 16,5-2 5-16,2 2 1 16,-1-2 0-16,-2-3 0 15,-1-3-5-15,0-2 4 16,1-4-5-16,2-1-2 15,1-2 5-15,-1-2-4 16,0 0-4-16,-3 0 6 16,-2-2 1-16,2-6 0 0,0-2 4 15,-2-4-12-15,1-3 5 16,1-3 2-16,-2-1 0 16,-1 0 3-16,0 0 0 15,-2-2 1-15,-1 2 0 16,3-1 1-16,-2-1 0 15,1 0 0-15,5-1 0 16,-1 1 0-16,1-3 0 16,-5 2-1-16,1 1 1 15,-5 2 0-15,-7 1 1 16,-3 2 1-16,0 0-4 16,-4 1 4-16,-1 0-2 15,-1 1 2-15,0 1 2 0,0 1-4 16,0 0 4-1,-1 0-1-15,-7 0-2 0,5 2 2 16,-3 4-2-16,1-1 2 16,0 5-3-16,-1-2 4 15,0 0 1-15,-2 2 2 16,-2-1 4-16,4-1 2 16,-3 1-5-16,-3-1 0 15,-3-1 7-15,1 0-8 16,-3-2 4-16,0 1 0 15,-1-1 0-15,1 1 0 16,0-2 3-16,1 2-6 16,-1-2 1-16,1 3-3 15,4 0 1-15,3 4-5 0,2 0 4 16,2 2-5-16,2-1 1 16,0 2 2-16,0 0-3 15,3 0 2-15,-3 0 0 16,3 0-1-16,0 0 2 15,0 0-2-15,0 0 2 16,0 0 0-16,0 0 2 16,0 0 4-16,-2 0-5 15,1 0 5-15,-1 0-1 16,-1 0-1-16,-1 0-2 16,0 0-4-16,-2 0 0 15,1 0-1-15,2 0 0 16,0 0 0-16,0 0-1 0,0 0 0 15,-1 0 0-15,1 0 0 16,3 0 1-16,0 0-1 16,0 0 0-16,0 0 0 15,0 0 0-15,0 0 0 16,0 0-4-16,0 0 2 16,0 0 2-16,0 0 0 15,0 0-1-15,0 0 1 16,0 0 0-16,0 0 0 15,0 0 0-15,0 0 0 16,-2 0 0-16,-1 0 0 16,2 0 1-16,-2 0-1 0,1 0 0 15,1 0 1-15,-1 0 0 16,2 0-1-16,0 0 0 16,0 0 0-16,0 0-1 15,0 0 1-15,0 0-2 16,0 0 0-16,0 0-1 15,0 0 1-15,0 0 0 16,0 0 2-16,0 0 1 16,0 0 2-16,0 0-2 15,0 0 1-15,0 0-1 16,0 0 0-16,0 0-1 16,0 0 0-16,0 0 1 15,0 0 0-15,-3 0-1 16,0 0 0-16,0 0-1 15,-2 0-1-15,2 0 1 0,1 0-1 16,1 0-2-16,1 0-5 16,0 0-10-16,0 0-6 15,0 0-4-15,0 0-3 16,0 0-6-16,0 0-8 16,0 0-3-16,0 0-18 15,0 0-25-15,0 5-40 16,0 13-117-16,-11 10-236 15</inkml:trace>
  <inkml:trace contextRef="#ctx0" brushRef="#br0" timeOffset="-16838.64">6028 17245 128 0,'0'0'115'0,"0"0"-24"16,0 0-12-16,0 0-12 16,0 0-20-16,0 0 4 15,-94-30 14-15,71 26 6 16,0 1-7-16,4 2-19 16,-2 1-9-16,3 0 0 15,2 0 3-15,-1 0 1 0,2 5-7 16,-1 7-8-16,-1 2-10 15,-2 3 2-15,0 2-6 16,1 4-6-16,-6-2-3 16,2 2 4-16,-4 1-5 15,2 0 5-15,-1 1 4 16,0-1-1-16,1 0-4 16,4-1 9-16,4-2-12 15,2-3 5-15,3 0-3 16,3-2-3-16,4-6 0 15,1-3 1-15,1 2-4 16,2 2 0-16,0 6-6 16,0 5 7-16,0 5-2 0,0 2 1 15,9-2 0-15,4 2-1 16,1-4 2-16,1-1-3 16,3 0 2-16,1-1-4 15,1 0 1-15,-4-5 4 16,6-5-1-16,-5 0-4 15,2-3-5-15,2 0-1 16,3-1-25-16,4 1 10 16,4-2-14-16,4-2 26 15,5-3 11-15,1-3 4 16,7 0-2-16,-1-6-3 16,7-14 0-16,0-3 5 15,-2-2 0-15,-4-3 3 0,-7 1-1 16,-2 0 1-16,-9 2 1 15,-3-2-2-15,-5-3-2 16,-4-3 0-16,-5-1 3 16,-4 0 0-16,-8-1 1 15,-2-1-1-15,0 0 6 16,-5-4 7-16,-13-1-1 16,-4 6 1-16,-5-3 2 15,-4 6 1-15,0 3 2 16,-5 2 3-16,-3 5 3 15,-2 1-6-15,0 5-7 16,2 6 10-16,6 6-6 0,0 4 1 16,2 0-1-1,0 1-3-15,-4 16-15 0,-2 6-4 16,-6 9-13-16,-1 2-41 16,0 6-48-16,-1 2-46 15,6-2-137-15,-1-5-93 16</inkml:trace>
  <inkml:trace contextRef="#ctx0" brushRef="#br0" timeOffset="-12008.579">5181 17979 6 0,'0'0'33'15,"0"0"-16"-15,0 0 34 16,0 0-7-16,-97 8-14 15,78-4 3-15,2 2 3 16,1 1-4-16,1-1-3 16,2 2 10-16,2 1-8 15,-1 1-3-15,2 4 3 16,4-2-8-16,0 5-13 16,-2 0-3-16,4 3-7 0,-2 0 8 15,3-1 5-15,0 1 1 16,0 1-9-16,3-5-1 15,-3 0 3-15,3 0-6 16,0 1 7-16,-3 0-2 16,3 1 1-16,-3-3 1 15,3-3 10-15,-3-3-8 16,3-1 0-16,0-2-10 16,0-1-3-16,0 4 2 15,0 2-5-15,0-2 3 16,6 2-2-16,6 1 5 15,1-1-2-15,2-2-2 16,5 1 3-16,2 0 0 0,2 0-4 16,3-2-3-1,1 0 6-15,2-1 2 0,1-3-7 16,-1 2 3-16,-3-3-8 16,-3-2 1-16,-6 0 4 15,1-1 1-15,-7 0-4 16,0 0 3-16,-6 0-6 15,5-8-3-15,-1-4-1 16,-1-3-5-16,-2-2 18 16,1-1 3-16,5 0 1 15,-5-1 3-15,-1-1 0 16,2 0-1-16,-3-1-2 0,3-2 1 16,2-3-1-1,-1-2 5-15,-1 0 6 0,-3 1-8 16,0 4 0-16,1 3 1 15,-7 0-1-15,0 4-2 16,0 3 6-16,0-3 19 16,-3 2 3-16,-12 0 15 15,-1 0-10-15,-5-1 3 16,-1 2-11-16,-2 0 5 16,0 2-11-16,-3 1-8 15,5 1-1-15,-2 3-7 16,3 1 6-16,3 3-5 15,4 2 1-15,3 0 1 16,2 0-5-16,-2 0-2 16,1 0-7-16,-1 7-50 0,-2 2-88 15,1 7-62-15,3 4-88 16</inkml:trace>
  <inkml:trace contextRef="#ctx0" brushRef="#br0" timeOffset="14782.884">4001 17456 85 0,'0'0'63'0,"0"0"5"16,0 0 42-16,-66 77 16 15,59-41-18-15,-2 15-41 16,9 13-41-16,0 13 5 16,5 11 3-16,15 11-13 15,7 4-7-15,0-2-5 16,3-4-9-16,-5-12-2 16,2-18-38-16,-3-24-63 15,1-25-87-15,-4-18-63 16</inkml:trace>
  <inkml:trace contextRef="#ctx0" brushRef="#br0" timeOffset="15127.962">3876 17595 128 0,'0'0'38'0,"-8"-89"15"15,8 48 35-15,20 3 7 16,11 1-41-16,15-1-15 15,18 0-7-15,23 3-7 16,17 0-10-16,11 8-8 16,9 12-6-16,-8 11 0 15,-8 4-2-15,-10 20-1 16,-10 7 2-16,-6 5 0 16,-7-1 9-16,-1 6-6 0,-5 4 4 15,-5 15-6-15,-4 8 11 16,0 12 9-16,1 7 18 15,-2 1-32-15,-6-3-3 16,-7-6-2-16,-7-3-2 16,-8-7-7-16,-4-4-56 15,-5-5 19-15,-8-3-54 16,-1 0-58-16,-13-6-44 16</inkml:trace>
  <inkml:trace contextRef="#ctx0" brushRef="#br0" timeOffset="16649.108">16976 8664 41 0,'0'0'106'0,"0"0"36"16,0 0 3-16,0 0 23 15,0 0-38-15,-19 99-26 16,17-30-11-16,2 23-18 15,0 20-28-15,14 16 3 16,5 5-18-16,-1-2-9 16,3-10-13-16,1-13-10 15,-1-12 0-15,0-17 0 16,-3-20-20-16,-7-18-46 16,-4-19-62-16,-4-21-138 15,-3-1-203-15</inkml:trace>
  <inkml:trace contextRef="#ctx0" brushRef="#br0" timeOffset="17099.218">16960 8897 321 0,'0'0'87'15,"0"0"9"-15,94-72 57 16,-25 46-19-16,17 4-56 15,14 4-31-15,6 2-18 16,12 3-18-16,6 2-4 16,8 1-5-16,3-1 24 0,-10 1-4 15,-12 3-12 1,-23 2-8-16,-20 5-2 0,-19 0 4 16,-17 0-1-16,-14 16 3 15,-7 3-5-15,-6 2 8 16,-2-2 1-16,-4 2-9 15,1 4 3-15,-2 6 5 16,0 9 12-16,0 10 6 16,0 6-9-16,0 5-2 15,0 3 0-15,0-2-13 16,0 1-2-16,10 1-1 16,4 2 0-16,2 2 0 15,-2-1 0-15,-4 4-1 16,0-6-1-16,-5-7-13 0,-5-9-16 15,0-9-15-15,0-12-15 16,-2-6-39-16,-12-6-53 16,-9-5-81-16,-12-2-54 15</inkml:trace>
  <inkml:trace contextRef="#ctx0" brushRef="#br0" timeOffset="17331.271">16602 9960 657 0,'0'0'13'0,"148"0"-13"0,5 0 53 16,38 0 87-16,18 0-32 15,6 0-43-15,0 0-38 16,-18-5 5-16,-24-8-10 15,-36-1-22-15,-38 1-9 16,-31 1-131-16,-29 2-232 16</inkml:trace>
  <inkml:trace contextRef="#ctx0" brushRef="#br0" timeOffset="19455.253">17769 9152 214 0,'0'0'92'15,"0"0"-87"-15,0 0 1 16,0 0 64-16,0 0-5 16,0 0-38-16,0 0 0 15,0-7 21-15,0 4-1 16,0 3-21-16,0-3-26 15,-5-2-31-15,-1-4-97 16,0-3-36-16,6-2-21 16</inkml:trace>
  <inkml:trace contextRef="#ctx0" brushRef="#br0" timeOffset="19540.272">17769 9152 91 0,'9'-39'110'0,"-9"39"-32"15,0 94-46-15,-8-63-32 0,-13-1-216 16</inkml:trace>
  <inkml:trace contextRef="#ctx0" brushRef="#br0" timeOffset="20649.521">4910 17862 513 0,'0'0'0'0,"0"0"-25"0,0 0-295 15</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19-10-25T09:23:26.831"/>
    </inkml:context>
    <inkml:brush xml:id="br0">
      <inkml:brushProperty name="width" value="0.05292" units="cm"/>
      <inkml:brushProperty name="height" value="0.05292" units="cm"/>
      <inkml:brushProperty name="color" value="#FF0000"/>
    </inkml:brush>
  </inkml:definitions>
  <inkml:trace contextRef="#ctx0" brushRef="#br0">15223 10844 78 0,'0'0'70'15,"0"0"-19"-15,0 0-9 16,0 0-10-16,76 73 5 15,-76-70 30-15,0-1 37 16,-1-1 56-16,-17 0-65 16,-4-1-66-16,-4 0-14 15,1 0-1-15,4-15-14 16,6-8-5-16,6-2-1 16,8 0 6-16,1 1-6 15,1 4-10-15,19 4-20 16,6 8 0-16,4 4-24 15,1 4 38-15,-4 0 13 16,-10 0 3-16,-7 1 6 0,-10 8 3 16,0-1 55-16,-21 2 21 15,-7 1-15-15,-6-4-16 16,4-4-21-16,5-3 3 16,9 0-11-16,6 0-19 15,6-3-5-15,4-1-7 16,0 1-43-16,16 0-53 15,15 3-13-15,10 0 37 16,-1 10-41-16,-4 7-75 16</inkml:trace>
  <inkml:trace contextRef="#ctx0" brushRef="#br0" timeOffset="1124.252">15255 11125 7 0,'0'0'106'0,"0"0"17"0,0 0 35 16,0 0-43-1,0 0-4-15,0 0-15 0,0 8-27 16,0 12-31-16,-3 7-26 16,-3 7 9-16,0 4 6 15,1 4-1-15,2 4-10 16,3 7 0-16,0 1-2 16,0-1-1-16,0-3 2 15,0-7 0-15,0-4-6 16,0-9 3-16,0-6 3 15,0-4 14-15,0-7 5 16,-5-4-4-16,0-5-6 16,-3-4 6-16,1 0-9 15,-5 0-13-15,-3 0-8 16,-3-6 0-16,-1-5 0 0,-1-3 1 16,0-2-1-1,5-2-2-15,0-2-1 0,6 1 0 16,3 0-3-16,3-1 0 15,3 2-5-15,-2-2 0 16,1-1 5-16,-1 0 6 16,-1-2 0-16,-2 4-1 15,1-1 1-15,0 7 0 16,1 4 2-16,1 2 4 16,1 6-6-16,-1-1 5 15,2 2 6-15,0 0-10 16,0 0 3-16,0 0 1 15,0 0-4-15,0 0-1 0,0 12-6 16,0 5 2-16,5 8 0 16,4-1 3-16,1 0 1 15,1-2-1-15,1-6 0 16,1 1-2-16,-1 0 2 16,1 0 1-16,-1 2 3 15,-4-2-3-15,4-2 1 16,-6-3-1-16,-2-2 0 15,-1-3 0-15,0-3-1 16,-1-4-5-16,-1 0-1 16,1 0-3-16,1 0 7 15,1-1-6-15,0-12 4 16,1-5 3-16,-3-4 2 16,-2-4-1-16,0-1-1 0,0-2 1 15,0-6-3-15,0-1-1 16,0-2 3-16,0 3-4 15,0 4 6-15,4 3-3 16,2 4 1-16,-3 1 2 16,1 4 0-16,-1 2-3 15,-1 1 3-15,-1 6 0 16,1 3 0-16,-2 1-2 16,1 2 2-16,1 0-1 15,-1 0 4-15,2-2-3 0,2 0 0 16,-2 1 0-1,-2-1 0-15,3 1 0 0,-3-2 0 16,2 2 3-16,0 0-5 16,-2 0 4-16,-1 0-2 15,0 2 2-15,0 1 0 16,0 1-1-16,0 1-1 16,0 0 6-16,0 0-6 15,0 0 5-15,0 0-5 16,0 0-5-16,0 0-21 15,0 0-39-15,0 0-54 16,0 0-93-16,-13 4-245 16</inkml:trace>
  <inkml:trace contextRef="#ctx0" brushRef="#br0" timeOffset="2136.48">20870 10855 78 0,'0'0'160'0,"0"0"-10"16,0 0 8-16,0 0-16 0,0 0-48 16,0 0-4-16,0 0 23 15,-56-63 2-15,53 63-10 16,-8 14-21-16,-5 17-44 15,-8 17-28-15,-3 16 3 16,-3 11-2-16,1 6 9 16,-4 6 10-16,-2 0 0 15,2-1 4-15,4-1-14 16,5-12 5-16,7-8-20 16,3-11-3-16,3-12-4 15,3-11-1-15,4-14-5 16,1-10-20-16,2-7-21 0,1 0-47 15,0-16-37-15,0-17 2 16,0-14-29-16,14-13-135 16,6-6-116-16</inkml:trace>
  <inkml:trace contextRef="#ctx0" brushRef="#br0" timeOffset="2610.586">20978 10989 129 0,'0'0'202'16,"0"0"77"-16,0 0-27 16,0 0-101-16,0 0-51 0,0 0-23 15,4 32-5 1,-8-13-6-16,-11 2-22 16,-6 5-12-16,-6-1-5 0,-6 3-2 15,-3-1-7-15,-3 2 1 16,1-6-2-16,2 0-6 15,5-5 0-15,6-2-5 16,8-3-4-16,5-5-2 16,8-2-1-16,2-1-4 15,2 2-5-15,0 7-7 16,12 12 6-16,9 6 10 16,12 9 0-16,5 3 1 15,4-3 1-15,2-4-1 16,-1-9-3-16,-4-6 1 15,-3-4 1-15,-11-7 1 0,-8-5-3 16,-9-4 2-16,-5 0 1 16,-3-2 4-16,0 0 0 15,0 0 1-15,0 0-5 16,0 0-4-16,-4-3-25 16,-13-5-29-16,-2-7-41 15,-5-5-25-15,-1-2-19 16,-1-9-65-16,5-5-74 15,2-6 13-15,1-6 98 16</inkml:trace>
  <inkml:trace contextRef="#ctx0" brushRef="#br0" timeOffset="3404.36">20690 10857 66 0,'0'0'101'16,"0"0"15"-16,0 0-1 15,0 0 6-15,0 0 22 16,0 0-13-16,-9-33-10 16,9 33-18-16,0 3-20 15,-4 17-22-15,-1 14-21 16,0 11 8-16,-2 10-5 16,-5 6-7-16,-1 1 5 15,-1-2-8-15,-2-2-4 16,2-4-9-16,-1-8-6 0,5-3-6 15,0-7-3 1,2-4-3-16,2-5-2 0,-1-9 0 16,2-7-1-16,2-6-2 15,0-3-18-15,3-2-16 16,0 0-6-16,0-4 5 16,0-19 3-16,0-12 12 15,3-16 12-15,12-10-7 16,6-6 0-16,-1-2 9 15,3 2 6-15,0 2 3 16,-5 9 0-16,-2 9 1 16,-7 15 5-16,-4 12 0 15,-4 10 9-15,-1 10 15 16,0 0 22-16,0 6 20 16,-1 31 1-16,-18 26-39 0,-7 23-27 15,-7 15-2-15,0-3 4 16,3 0-2-16,3-14 0 15,5-9 3-15,4-12-2 16,3-15-6-16,5-12-1 16,3-12 2-16,3-13-4 15,4-9 1-15,0-2-18 16,0-7-20-16,0-26-21 16,0-18 23-16,8-22 36 15,1-11-6-15,0 0 6 0,2 2 0 16,-2 10 1-1,1 12 0-15,-2 6 2 0,-2 8-1 16,-1 13-2-16,-2 12 1 16,-2 11 0-16,-1 8 4 15,0 2 11-15,0 15 28 16,-1 26 17-16,-20 24-42 16,-6 15-11-16,0 2 3 15,0-9-4-15,8-10-6 16,8-13-1-16,7-14 0 15,2-13-2-15,2-9-29 16,0-5-43-16,0-5-44 16,0-3-29-16,3-1-75 15,6 0-147-15,5 0-39 0</inkml:trace>
  <inkml:trace contextRef="#ctx0" brushRef="#br0" timeOffset="3973.878">20948 11085 26 0,'0'0'94'15,"0"0"9"-15,0 0-32 16,0 0-27-16,0 0-10 0,0 0 3 15,41-27 4-15,-41 26 14 16,0 1 63-16,0 0 11 16,0 0-14-16,0 0-8 15,0 0-18-15,-4 0-9 16,-15 16-22-16,-8 6-20 16,-7 9-9-16,-2 5 18 15,-4-1-1-15,1 1-5 16,1-1-1-16,6-3-13 15,2-4-10-15,6-4-4 16,5-7-11-16,5-3 0 16,5-4-2-16,6-6 0 15,0-3-3-15,3-1-2 16,0 0-2-16,0 2-5 16,0 6 1-16,8 4-5 0,13 8 15 15,13 8 1-15,6 1 2 16,8 3 0-16,3-4-2 15,1-5-1-15,-7-3 1 16,-6-5 0-16,-10-1 2 16,-6-4-1-16,-9-2 1 15,-5-2-2-15,-6-4 6 16,-1 0-5-16,-2-2 1 16,0 0-2-16,0 0-1 15,0 0-24-15,0 0-59 16,0 0-64-16,0 0-65 15,0 0-310-15</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61BEF0D-F0BB-DE4B-95CE-6DB70DBA9567}" type="datetimeFigureOut">
              <a:rPr lang="en-US" smtClean="0"/>
              <a:pPr/>
              <a:t>10/26/2019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1971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10/26/2019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06156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标题和描述">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10/26/2019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66150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带描述的引言">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zh-CN" altLang="en-US"/>
              <a:t>单击此处编辑母版标题样式</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10/26/2019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06735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10/26/2019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50967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10/26/2019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094037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10/26/2019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91794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61BEF0D-F0BB-DE4B-95CE-6DB70DBA9567}" type="datetimeFigureOut">
              <a:rPr lang="en-US" smtClean="0"/>
              <a:pPr/>
              <a:t>10/26/2019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810255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61BEF0D-F0BB-DE4B-95CE-6DB70DBA9567}" type="datetimeFigureOut">
              <a:rPr lang="en-US" smtClean="0"/>
              <a:pPr/>
              <a:t>10/26/2019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79784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92259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10/26/2019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0038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0467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058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81228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7532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10/26/2019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5004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zh-CN" altLang="en-US"/>
              <a:t>单击图标添加图片</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10/26/2019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9669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61BEF0D-F0BB-DE4B-95CE-6DB70DBA9567}" type="datetimeFigureOut">
              <a:rPr lang="en-US" smtClean="0"/>
              <a:pPr/>
              <a:t>10/26/2019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2704557"/>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 id="2147483776"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www.baidu.com/link?url=5vCwS6qzXKc10sJDwsAH9hHuUs451ebWsN6GX3jBW5SjLtVRTSBUuMONaFeIGFmUdDOlQDU6Xct6RKrCwC93WpyFRDIAFxTzfJYxCkWoH9O"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967840-7B94-42D6-A349-6DB6A966F752}"/>
              </a:ext>
            </a:extLst>
          </p:cNvPr>
          <p:cNvSpPr>
            <a:spLocks noGrp="1"/>
          </p:cNvSpPr>
          <p:nvPr>
            <p:ph type="ctrTitle"/>
          </p:nvPr>
        </p:nvSpPr>
        <p:spPr/>
        <p:txBody>
          <a:bodyPr/>
          <a:lstStyle/>
          <a:p>
            <a:r>
              <a:rPr lang="zh-CN" altLang="en-US" dirty="0"/>
              <a:t>题目选讲</a:t>
            </a:r>
          </a:p>
        </p:txBody>
      </p:sp>
      <p:sp>
        <p:nvSpPr>
          <p:cNvPr id="3" name="副标题 2">
            <a:extLst>
              <a:ext uri="{FF2B5EF4-FFF2-40B4-BE49-F238E27FC236}">
                <a16:creationId xmlns:a16="http://schemas.microsoft.com/office/drawing/2014/main" id="{95F9933B-6DAF-4DE7-9A64-36AF702ABCC3}"/>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1131133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0DBFA9-4BB3-4DF0-A1EA-EA5E8742DC13}"/>
              </a:ext>
            </a:extLst>
          </p:cNvPr>
          <p:cNvSpPr>
            <a:spLocks noGrp="1"/>
          </p:cNvSpPr>
          <p:nvPr>
            <p:ph type="title"/>
          </p:nvPr>
        </p:nvSpPr>
        <p:spPr/>
        <p:txBody>
          <a:bodyPr/>
          <a:lstStyle/>
          <a:p>
            <a:r>
              <a:rPr lang="en-US" altLang="zh-CN" dirty="0" err="1"/>
              <a:t>TOPCoder</a:t>
            </a:r>
            <a:r>
              <a:rPr lang="en-US" altLang="zh-CN" dirty="0"/>
              <a:t> SRM549 </a:t>
            </a:r>
            <a:r>
              <a:rPr lang="en-US" altLang="zh-CN" dirty="0" err="1"/>
              <a:t>PointyWizardHats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BC68B63-D92F-4357-A13A-C411B6E43E51}"/>
                  </a:ext>
                </a:extLst>
              </p:cNvPr>
              <p:cNvSpPr>
                <a:spLocks noGrp="1"/>
              </p:cNvSpPr>
              <p:nvPr>
                <p:ph idx="1"/>
              </p:nvPr>
            </p:nvSpPr>
            <p:spPr/>
            <p:txBody>
              <a:bodyPr/>
              <a:lstStyle/>
              <a:p>
                <a:r>
                  <a:rPr lang="zh-CN" altLang="en-US" dirty="0"/>
                  <a:t>给出两组圆锥型的帽子，每个帽子有一个底面半径</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𝑖</m:t>
                        </m:r>
                      </m:sub>
                    </m:sSub>
                  </m:oMath>
                </a14:m>
                <a:r>
                  <a:rPr lang="zh-CN" altLang="en-US" dirty="0"/>
                  <a:t>和一个高度</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𝑖</m:t>
                        </m:r>
                      </m:sub>
                    </m:sSub>
                  </m:oMath>
                </a14:m>
                <a:r>
                  <a:rPr lang="zh-CN" altLang="en-US" dirty="0"/>
                  <a:t>。要求把第一组的帽子和第二组的帽子进行配对，组成最多的新帽子。</a:t>
                </a:r>
                <a:endParaRPr lang="en-US" altLang="zh-CN" dirty="0"/>
              </a:p>
              <a:p>
                <a:r>
                  <a:rPr lang="zh-CN" altLang="en-US" dirty="0"/>
                  <a:t>两个帽子可以组成新帽子当且仅当第一组的那个帽子能够放在第二组的帽子上，并且除底面一圈以外没有别的地方相交，而且第二组的帽子不会被完全覆盖。</a:t>
                </a:r>
                <a:endParaRPr lang="en-US" altLang="zh-CN" dirty="0"/>
              </a:p>
              <a:p>
                <a:endParaRPr lang="en-US" altLang="zh-CN" dirty="0"/>
              </a:p>
              <a:p>
                <a:r>
                  <a:rPr lang="zh-CN" altLang="en-US" dirty="0"/>
                  <a:t>帽子个数</a:t>
                </a:r>
                <a14:m>
                  <m:oMath xmlns:m="http://schemas.openxmlformats.org/officeDocument/2006/math">
                    <m:r>
                      <a:rPr lang="en-US" altLang="zh-CN" b="0" i="1" smtClean="0">
                        <a:latin typeface="Cambria Math" panose="02040503050406030204" pitchFamily="18" charset="0"/>
                      </a:rPr>
                      <m:t>≤50</m:t>
                    </m:r>
                  </m:oMath>
                </a14:m>
                <a:endParaRPr lang="en-US" altLang="zh-CN" dirty="0"/>
              </a:p>
            </p:txBody>
          </p:sp>
        </mc:Choice>
        <mc:Fallback xmlns="">
          <p:sp>
            <p:nvSpPr>
              <p:cNvPr id="3" name="内容占位符 2">
                <a:extLst>
                  <a:ext uri="{FF2B5EF4-FFF2-40B4-BE49-F238E27FC236}">
                    <a16:creationId xmlns:a16="http://schemas.microsoft.com/office/drawing/2014/main" id="{8BC68B63-D92F-4357-A13A-C411B6E43E51}"/>
                  </a:ext>
                </a:extLst>
              </p:cNvPr>
              <p:cNvSpPr>
                <a:spLocks noGrp="1" noRot="1" noChangeAspect="1" noMove="1" noResize="1" noEditPoints="1" noAdjustHandles="1" noChangeArrowheads="1" noChangeShapeType="1" noTextEdit="1"/>
              </p:cNvSpPr>
              <p:nvPr>
                <p:ph idx="1"/>
              </p:nvPr>
            </p:nvSpPr>
            <p:spPr>
              <a:blipFill>
                <a:blip r:embed="rId2"/>
                <a:stretch>
                  <a:fillRect l="-421" r="-12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60413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0DBFA9-4BB3-4DF0-A1EA-EA5E8742DC13}"/>
              </a:ext>
            </a:extLst>
          </p:cNvPr>
          <p:cNvSpPr>
            <a:spLocks noGrp="1"/>
          </p:cNvSpPr>
          <p:nvPr>
            <p:ph type="title"/>
          </p:nvPr>
        </p:nvSpPr>
        <p:spPr/>
        <p:txBody>
          <a:bodyPr/>
          <a:lstStyle/>
          <a:p>
            <a:r>
              <a:rPr lang="en-US" altLang="zh-CN" dirty="0" err="1"/>
              <a:t>TOPCoder</a:t>
            </a:r>
            <a:r>
              <a:rPr lang="en-US" altLang="zh-CN" dirty="0"/>
              <a:t> SRM549 </a:t>
            </a:r>
            <a:r>
              <a:rPr lang="en-US" altLang="zh-CN" dirty="0" err="1"/>
              <a:t>PointyWizardHats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BC68B63-D92F-4357-A13A-C411B6E43E51}"/>
                  </a:ext>
                </a:extLst>
              </p:cNvPr>
              <p:cNvSpPr>
                <a:spLocks noGrp="1"/>
              </p:cNvSpPr>
              <p:nvPr>
                <p:ph idx="1"/>
              </p:nvPr>
            </p:nvSpPr>
            <p:spPr/>
            <p:txBody>
              <a:bodyPr/>
              <a:lstStyle/>
              <a:p>
                <a:r>
                  <a:rPr lang="zh-CN" altLang="en-US" dirty="0"/>
                  <a:t>解法一：我们可以先</a:t>
                </a:r>
                <a14:m>
                  <m:oMath xmlns:m="http://schemas.openxmlformats.org/officeDocument/2006/math">
                    <m:sSup>
                      <m:sSupPr>
                        <m:ctrlPr>
                          <a:rPr lang="en-US" altLang="zh-CN" i="1" dirty="0" smtClean="0">
                            <a:latin typeface="Cambria Math" panose="02040503050406030204" pitchFamily="18" charset="0"/>
                          </a:rPr>
                        </m:ctrlPr>
                      </m:sSupPr>
                      <m:e>
                        <m:r>
                          <a:rPr lang="en-US" altLang="zh-CN" i="1" dirty="0" smtClean="0">
                            <a:latin typeface="Cambria Math" panose="02040503050406030204" pitchFamily="18" charset="0"/>
                          </a:rPr>
                          <m:t>𝑛</m:t>
                        </m:r>
                      </m:e>
                      <m:sup>
                        <m:r>
                          <a:rPr lang="en-US" altLang="zh-CN" i="1" dirty="0" smtClean="0">
                            <a:latin typeface="Cambria Math" panose="02040503050406030204" pitchFamily="18" charset="0"/>
                          </a:rPr>
                          <m:t>2</m:t>
                        </m:r>
                      </m:sup>
                    </m:sSup>
                  </m:oMath>
                </a14:m>
                <a:r>
                  <a:rPr lang="zh-CN" altLang="en-US" dirty="0"/>
                  <a:t>地判断两个帽子能否组成新帽子，</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&lt;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 &amp;&amp;</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𝑖</m:t>
                            </m:r>
                          </m:sub>
                        </m:sSub>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𝑖</m:t>
                            </m:r>
                          </m:sub>
                        </m:sSub>
                      </m:den>
                    </m:f>
                    <m:r>
                      <a:rPr lang="en-US" altLang="zh-CN" b="0" i="1" smtClean="0">
                        <a:latin typeface="Cambria Math" panose="02040503050406030204" pitchFamily="18" charset="0"/>
                      </a:rPr>
                      <m:t>&gt;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𝑗</m:t>
                            </m:r>
                          </m:sub>
                        </m:sSub>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𝑗</m:t>
                            </m:r>
                          </m:sub>
                        </m:sSub>
                      </m:den>
                    </m:f>
                  </m:oMath>
                </a14:m>
                <a:r>
                  <a:rPr lang="zh-CN" altLang="en-US" dirty="0"/>
                  <a:t>。然后使用二分图最大匹配就可以解决。复杂度</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3</m:t>
                        </m:r>
                      </m:sup>
                    </m:sSup>
                    <m:r>
                      <a:rPr lang="en-US" altLang="zh-CN" b="0" i="1" smtClean="0">
                        <a:latin typeface="Cambria Math" panose="02040503050406030204" pitchFamily="18" charset="0"/>
                      </a:rPr>
                      <m:t>)</m:t>
                    </m:r>
                  </m:oMath>
                </a14:m>
                <a:endParaRPr lang="en-US" altLang="zh-CN" dirty="0"/>
              </a:p>
              <a:p>
                <a:endParaRPr lang="en-US" altLang="zh-CN" dirty="0"/>
              </a:p>
              <a:p>
                <a:r>
                  <a:rPr lang="zh-CN" altLang="en-US" dirty="0"/>
                  <a:t>解法二：贪心？</a:t>
                </a:r>
                <a:endParaRPr lang="en-US" altLang="zh-CN" dirty="0"/>
              </a:p>
            </p:txBody>
          </p:sp>
        </mc:Choice>
        <mc:Fallback xmlns="">
          <p:sp>
            <p:nvSpPr>
              <p:cNvPr id="3" name="内容占位符 2">
                <a:extLst>
                  <a:ext uri="{FF2B5EF4-FFF2-40B4-BE49-F238E27FC236}">
                    <a16:creationId xmlns:a16="http://schemas.microsoft.com/office/drawing/2014/main" id="{8BC68B63-D92F-4357-A13A-C411B6E43E51}"/>
                  </a:ext>
                </a:extLst>
              </p:cNvPr>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28653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0DBFA9-4BB3-4DF0-A1EA-EA5E8742DC13}"/>
              </a:ext>
            </a:extLst>
          </p:cNvPr>
          <p:cNvSpPr>
            <a:spLocks noGrp="1"/>
          </p:cNvSpPr>
          <p:nvPr>
            <p:ph type="title"/>
          </p:nvPr>
        </p:nvSpPr>
        <p:spPr/>
        <p:txBody>
          <a:bodyPr/>
          <a:lstStyle/>
          <a:p>
            <a:r>
              <a:rPr lang="en-US" altLang="zh-CN" dirty="0" err="1"/>
              <a:t>TOPCoder</a:t>
            </a:r>
            <a:r>
              <a:rPr lang="en-US" altLang="zh-CN" dirty="0"/>
              <a:t> SRM550 </a:t>
            </a:r>
            <a:r>
              <a:rPr lang="en-US" altLang="zh-CN" dirty="0" err="1"/>
              <a:t>ConversionMachine</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BC68B63-D92F-4357-A13A-C411B6E43E51}"/>
                  </a:ext>
                </a:extLst>
              </p:cNvPr>
              <p:cNvSpPr>
                <a:spLocks noGrp="1"/>
              </p:cNvSpPr>
              <p:nvPr>
                <p:ph idx="1"/>
              </p:nvPr>
            </p:nvSpPr>
            <p:spPr/>
            <p:txBody>
              <a:bodyPr/>
              <a:lstStyle/>
              <a:p>
                <a:r>
                  <a:rPr lang="zh-CN" altLang="en-US" dirty="0"/>
                  <a:t>给定两个相同长度的单词</a:t>
                </a: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𝑤</m:t>
                        </m:r>
                      </m:e>
                      <m:sub>
                        <m:r>
                          <a:rPr lang="en-US" altLang="zh-CN" i="1" dirty="0" smtClean="0">
                            <a:latin typeface="Cambria Math" panose="02040503050406030204" pitchFamily="18" charset="0"/>
                          </a:rPr>
                          <m:t>1</m:t>
                        </m:r>
                      </m:sub>
                    </m:sSub>
                  </m:oMath>
                </a14:m>
                <a:r>
                  <a:rPr lang="en-US" altLang="zh-CN" dirty="0"/>
                  <a:t>,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𝑤</m:t>
                        </m:r>
                      </m:e>
                      <m:sub>
                        <m:r>
                          <a:rPr lang="en-US" altLang="zh-CN" b="0" i="1" dirty="0" smtClean="0">
                            <a:latin typeface="Cambria Math" panose="02040503050406030204" pitchFamily="18" charset="0"/>
                          </a:rPr>
                          <m:t>2</m:t>
                        </m:r>
                      </m:sub>
                    </m:sSub>
                  </m:oMath>
                </a14:m>
                <a:r>
                  <a:rPr lang="zh-CN" altLang="en-US" dirty="0"/>
                  <a:t>（都只含有</a:t>
                </a:r>
                <a:r>
                  <a:rPr lang="en-US" altLang="zh-CN" dirty="0"/>
                  <a:t>‘a​’,‘b​’,‘c​’</a:t>
                </a:r>
                <a:r>
                  <a:rPr lang="zh-CN" altLang="en-US" dirty="0"/>
                  <a:t>三种字符）。已知</a:t>
                </a:r>
                <a:r>
                  <a:rPr lang="en-US" altLang="zh-CN" dirty="0"/>
                  <a:t>‘a​’</a:t>
                </a:r>
                <a:r>
                  <a:rPr lang="zh-CN" altLang="en-US" dirty="0"/>
                  <a:t>变成</a:t>
                </a:r>
                <a:r>
                  <a:rPr lang="en-US" altLang="zh-CN" dirty="0"/>
                  <a:t>‘b​’</a:t>
                </a:r>
                <a:r>
                  <a:rPr lang="zh-CN" altLang="en-US" dirty="0"/>
                  <a:t>（</a:t>
                </a:r>
                <a:r>
                  <a:rPr lang="en-US" altLang="zh-CN" dirty="0"/>
                  <a:t>‘b​’</a:t>
                </a:r>
                <a:r>
                  <a:rPr lang="zh-CN" altLang="en-US" dirty="0"/>
                  <a:t>无法直接变成</a:t>
                </a:r>
                <a:r>
                  <a:rPr lang="en-US" altLang="zh-CN" dirty="0"/>
                  <a:t>‘a’,</a:t>
                </a:r>
                <a:r>
                  <a:rPr lang="zh-CN" altLang="en-US" dirty="0"/>
                  <a:t>下同），</a:t>
                </a:r>
                <a:r>
                  <a:rPr lang="en-US" altLang="zh-CN" dirty="0"/>
                  <a:t>'b'</a:t>
                </a:r>
                <a:r>
                  <a:rPr lang="zh-CN" altLang="en-US" dirty="0"/>
                  <a:t>变成</a:t>
                </a:r>
                <a:r>
                  <a:rPr lang="en-US" altLang="zh-CN" dirty="0"/>
                  <a:t>'c‘</a:t>
                </a:r>
                <a:r>
                  <a:rPr lang="zh-CN" altLang="en-US" dirty="0"/>
                  <a:t>，</a:t>
                </a:r>
                <a:r>
                  <a:rPr lang="en-US" altLang="zh-CN" dirty="0"/>
                  <a:t>'c'</a:t>
                </a:r>
                <a:r>
                  <a:rPr lang="zh-CN" altLang="en-US" dirty="0"/>
                  <a:t>变成</a:t>
                </a:r>
                <a:r>
                  <a:rPr lang="en-US" altLang="zh-CN" dirty="0"/>
                  <a:t>'a'</a:t>
                </a:r>
                <a:r>
                  <a:rPr lang="zh-CN" altLang="en-US" dirty="0"/>
                  <a:t>的代价分别为</a:t>
                </a: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𝑐</m:t>
                        </m:r>
                      </m:e>
                      <m:sub>
                        <m:r>
                          <a:rPr lang="en-US" altLang="zh-CN" i="1" dirty="0">
                            <a:latin typeface="Cambria Math" panose="02040503050406030204" pitchFamily="18" charset="0"/>
                          </a:rPr>
                          <m:t>1</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𝑐</m:t>
                        </m:r>
                      </m:e>
                      <m:sub>
                        <m:r>
                          <a:rPr lang="en-US" altLang="zh-CN" i="1" dirty="0">
                            <a:latin typeface="Cambria Math" panose="02040503050406030204" pitchFamily="18" charset="0"/>
                          </a:rPr>
                          <m:t>2</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𝑐</m:t>
                        </m:r>
                      </m:e>
                      <m:sub>
                        <m:r>
                          <a:rPr lang="en-US" altLang="zh-CN" i="1" dirty="0">
                            <a:latin typeface="Cambria Math" panose="02040503050406030204" pitchFamily="18" charset="0"/>
                          </a:rPr>
                          <m:t>3</m:t>
                        </m:r>
                      </m:sub>
                    </m:sSub>
                    <m:r>
                      <a:rPr lang="en-US" altLang="zh-CN" i="1" dirty="0">
                        <a:latin typeface="Cambria Math" panose="02040503050406030204" pitchFamily="18" charset="0"/>
                      </a:rPr>
                      <m:t>​</m:t>
                    </m:r>
                  </m:oMath>
                </a14:m>
                <a:r>
                  <a:rPr lang="zh-CN" altLang="en-US" dirty="0"/>
                  <a:t>，求把</a:t>
                </a: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𝑤</m:t>
                        </m:r>
                      </m:e>
                      <m:sub>
                        <m:r>
                          <a:rPr lang="en-US" altLang="zh-CN" i="1" dirty="0">
                            <a:latin typeface="Cambria Math" panose="02040503050406030204" pitchFamily="18" charset="0"/>
                          </a:rPr>
                          <m:t>1</m:t>
                        </m:r>
                      </m:sub>
                    </m:sSub>
                  </m:oMath>
                </a14:m>
                <a:r>
                  <a:rPr lang="en-US" altLang="zh-CN" dirty="0"/>
                  <a:t>​</a:t>
                </a:r>
                <a:r>
                  <a:rPr lang="zh-CN" altLang="en-US" dirty="0"/>
                  <a:t>变为</a:t>
                </a: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𝑤</m:t>
                        </m:r>
                      </m:e>
                      <m:sub>
                        <m:r>
                          <a:rPr lang="en-US" altLang="zh-CN" i="1" dirty="0">
                            <a:latin typeface="Cambria Math" panose="02040503050406030204" pitchFamily="18" charset="0"/>
                          </a:rPr>
                          <m:t>2</m:t>
                        </m:r>
                      </m:sub>
                    </m:sSub>
                  </m:oMath>
                </a14:m>
                <a:r>
                  <a:rPr lang="en-US" altLang="zh-CN" dirty="0"/>
                  <a:t>​</a:t>
                </a:r>
                <a:r>
                  <a:rPr lang="zh-CN" altLang="en-US" dirty="0"/>
                  <a:t>且总代价不超过</a:t>
                </a:r>
                <a:r>
                  <a:rPr lang="en-US" altLang="zh-CN" dirty="0" err="1"/>
                  <a:t>maxCost</a:t>
                </a:r>
                <a:r>
                  <a:rPr lang="en-US" altLang="zh-CN" dirty="0"/>
                  <a:t>​</a:t>
                </a:r>
                <a:r>
                  <a:rPr lang="zh-CN" altLang="en-US" dirty="0"/>
                  <a:t>的方案数。</a:t>
                </a:r>
                <a:endParaRPr lang="en-US" altLang="zh-CN" dirty="0"/>
              </a:p>
              <a:p>
                <a:endParaRPr lang="en-US" altLang="zh-CN" dirty="0"/>
              </a:p>
              <a:p>
                <a:r>
                  <a:rPr lang="zh-CN" altLang="en-US" dirty="0"/>
                  <a:t>数据范围：</a:t>
                </a:r>
                <a:r>
                  <a:rPr lang="en-US" altLang="zh-CN" dirty="0"/>
                  <a:t> </a:t>
                </a:r>
                <a14:m>
                  <m:oMath xmlns:m="http://schemas.openxmlformats.org/officeDocument/2006/math">
                    <m:d>
                      <m:dPr>
                        <m:begChr m:val="|"/>
                        <m:endChr m:val="|"/>
                        <m:ctrlPr>
                          <a:rPr lang="en-US" altLang="zh-CN" i="1" dirty="0" smtClean="0">
                            <a:latin typeface="Cambria Math" panose="02040503050406030204" pitchFamily="18" charset="0"/>
                          </a:rPr>
                        </m:ctrlPr>
                      </m:dPr>
                      <m:e>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𝑤</m:t>
                            </m:r>
                          </m:e>
                          <m:sub>
                            <m:r>
                              <a:rPr lang="en-US" altLang="zh-CN" i="1" dirty="0" smtClean="0">
                                <a:latin typeface="Cambria Math" panose="02040503050406030204" pitchFamily="18" charset="0"/>
                              </a:rPr>
                              <m:t>1</m:t>
                            </m:r>
                          </m:sub>
                        </m:sSub>
                      </m:e>
                    </m:d>
                    <m:r>
                      <a:rPr lang="en-US" altLang="zh-CN" i="1" dirty="0" smtClean="0">
                        <a:latin typeface="Cambria Math" panose="02040503050406030204" pitchFamily="18" charset="0"/>
                      </a:rPr>
                      <m:t>=</m:t>
                    </m:r>
                    <m:d>
                      <m:dPr>
                        <m:begChr m:val="|"/>
                        <m:endChr m:val="|"/>
                        <m:ctrlPr>
                          <a:rPr lang="en-US" altLang="zh-CN" i="1" dirty="0" smtClean="0">
                            <a:latin typeface="Cambria Math" panose="02040503050406030204" pitchFamily="18" charset="0"/>
                          </a:rPr>
                        </m:ctrlPr>
                      </m:dPr>
                      <m:e>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𝑤</m:t>
                            </m:r>
                          </m:e>
                          <m:sub>
                            <m:r>
                              <a:rPr lang="en-US" altLang="zh-CN" i="1" dirty="0" smtClean="0">
                                <a:latin typeface="Cambria Math" panose="02040503050406030204" pitchFamily="18" charset="0"/>
                              </a:rPr>
                              <m:t>2</m:t>
                            </m:r>
                          </m:sub>
                        </m:sSub>
                      </m:e>
                    </m:d>
                    <m:r>
                      <a:rPr lang="en-US" altLang="zh-CN" i="1" dirty="0" smtClean="0">
                        <a:latin typeface="Cambria Math" panose="02040503050406030204" pitchFamily="18" charset="0"/>
                      </a:rPr>
                      <m:t>≤</m:t>
                    </m:r>
                    <m:r>
                      <a:rPr lang="en-US" altLang="zh-CN" i="1" dirty="0">
                        <a:latin typeface="Cambria Math" panose="02040503050406030204" pitchFamily="18" charset="0"/>
                      </a:rPr>
                      <m:t> 11; </m:t>
                    </m:r>
                    <m:r>
                      <a:rPr lang="en-US" altLang="zh-CN" b="0" i="1" dirty="0" smtClean="0">
                        <a:latin typeface="Cambria Math" panose="02040503050406030204" pitchFamily="18" charset="0"/>
                      </a:rPr>
                      <m:t>     </m:t>
                    </m:r>
                    <m:r>
                      <a:rPr lang="en-US" altLang="zh-CN" i="1" dirty="0">
                        <a:latin typeface="Cambria Math" panose="02040503050406030204" pitchFamily="18" charset="0"/>
                      </a:rPr>
                      <m:t>0</m:t>
                    </m:r>
                    <m:r>
                      <a:rPr lang="en-US" altLang="zh-CN" b="0" i="1" dirty="0" smtClean="0">
                        <a:latin typeface="Cambria Math" panose="02040503050406030204" pitchFamily="18" charset="0"/>
                      </a:rPr>
                      <m:t>≤</m:t>
                    </m:r>
                    <m:r>
                      <a:rPr lang="en-US" altLang="zh-CN" i="1" dirty="0">
                        <a:latin typeface="Cambria Math" panose="02040503050406030204" pitchFamily="18" charset="0"/>
                      </a:rPr>
                      <m:t>𝑚𝑎𝑥𝐶𝑜𝑠𝑡</m:t>
                    </m:r>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𝑐</m:t>
                        </m:r>
                      </m:e>
                      <m:sub>
                        <m:r>
                          <a:rPr lang="en-US" altLang="zh-CN" i="1" dirty="0">
                            <a:latin typeface="Cambria Math" panose="02040503050406030204" pitchFamily="18" charset="0"/>
                          </a:rPr>
                          <m:t>1</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𝑐</m:t>
                        </m:r>
                      </m:e>
                      <m:sub>
                        <m:r>
                          <a:rPr lang="en-US" altLang="zh-CN" i="1" dirty="0">
                            <a:latin typeface="Cambria Math" panose="02040503050406030204" pitchFamily="18" charset="0"/>
                          </a:rPr>
                          <m:t>2</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𝑐</m:t>
                        </m:r>
                      </m:e>
                      <m:sub>
                        <m:r>
                          <a:rPr lang="en-US" altLang="zh-CN" i="1" dirty="0">
                            <a:latin typeface="Cambria Math" panose="02040503050406030204" pitchFamily="18" charset="0"/>
                          </a:rPr>
                          <m:t>3</m:t>
                        </m:r>
                      </m:sub>
                    </m:sSub>
                    <m:r>
                      <a:rPr lang="en-US" altLang="zh-CN" b="0" i="1" dirty="0" smtClean="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10</m:t>
                        </m:r>
                      </m:e>
                      <m:sup>
                        <m:r>
                          <a:rPr lang="en-US" altLang="zh-CN" i="1" dirty="0" smtClean="0">
                            <a:latin typeface="Cambria Math" panose="02040503050406030204" pitchFamily="18" charset="0"/>
                          </a:rPr>
                          <m:t>5</m:t>
                        </m:r>
                      </m:sup>
                    </m:sSup>
                  </m:oMath>
                </a14:m>
                <a:endParaRPr lang="en-US" altLang="zh-CN" dirty="0"/>
              </a:p>
            </p:txBody>
          </p:sp>
        </mc:Choice>
        <mc:Fallback xmlns="">
          <p:sp>
            <p:nvSpPr>
              <p:cNvPr id="3" name="内容占位符 2">
                <a:extLst>
                  <a:ext uri="{FF2B5EF4-FFF2-40B4-BE49-F238E27FC236}">
                    <a16:creationId xmlns:a16="http://schemas.microsoft.com/office/drawing/2014/main" id="{8BC68B63-D92F-4357-A13A-C411B6E43E51}"/>
                  </a:ext>
                </a:extLst>
              </p:cNvPr>
              <p:cNvSpPr>
                <a:spLocks noGrp="1" noRot="1" noChangeAspect="1" noMove="1" noResize="1" noEditPoints="1" noAdjustHandles="1" noChangeArrowheads="1" noChangeShapeType="1" noTextEdit="1"/>
              </p:cNvSpPr>
              <p:nvPr>
                <p:ph idx="1"/>
              </p:nvPr>
            </p:nvSpPr>
            <p:spPr>
              <a:blipFill>
                <a:blip r:embed="rId2"/>
                <a:stretch>
                  <a:fillRect l="-421" r="-6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90724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0DBFA9-4BB3-4DF0-A1EA-EA5E8742DC13}"/>
              </a:ext>
            </a:extLst>
          </p:cNvPr>
          <p:cNvSpPr>
            <a:spLocks noGrp="1"/>
          </p:cNvSpPr>
          <p:nvPr>
            <p:ph type="title"/>
          </p:nvPr>
        </p:nvSpPr>
        <p:spPr/>
        <p:txBody>
          <a:bodyPr/>
          <a:lstStyle/>
          <a:p>
            <a:r>
              <a:rPr lang="en-US" altLang="zh-CN" dirty="0" err="1"/>
              <a:t>TOPCoder</a:t>
            </a:r>
            <a:r>
              <a:rPr lang="en-US" altLang="zh-CN" dirty="0"/>
              <a:t> SRM550 </a:t>
            </a:r>
            <a:r>
              <a:rPr lang="en-US" altLang="zh-CN" dirty="0" err="1"/>
              <a:t>ConversionMachine</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BC68B63-D92F-4357-A13A-C411B6E43E51}"/>
                  </a:ext>
                </a:extLst>
              </p:cNvPr>
              <p:cNvSpPr>
                <a:spLocks noGrp="1"/>
              </p:cNvSpPr>
              <p:nvPr>
                <p:ph idx="1"/>
              </p:nvPr>
            </p:nvSpPr>
            <p:spPr/>
            <p:txBody>
              <a:bodyPr/>
              <a:lstStyle/>
              <a:p>
                <a:r>
                  <a:rPr lang="zh-CN" altLang="en-US" dirty="0"/>
                  <a:t>如果变换次数确定，那么花费确定吗？</a:t>
                </a:r>
                <a:endParaRPr lang="en-US" altLang="zh-CN" dirty="0"/>
              </a:p>
              <a:p>
                <a:r>
                  <a:rPr lang="zh-CN" altLang="en-US" dirty="0"/>
                  <a:t>对于任何一个字符，它的变换肯定是“变成正确的字符”</a:t>
                </a:r>
                <a:r>
                  <a:rPr lang="en-US" altLang="zh-CN" dirty="0"/>
                  <a:t>+</a:t>
                </a:r>
                <a:r>
                  <a:rPr lang="zh-CN" altLang="en-US" dirty="0"/>
                  <a:t>“多次三轮换”。</a:t>
                </a:r>
                <a:endParaRPr lang="en-US" altLang="zh-CN" dirty="0"/>
              </a:p>
              <a:p>
                <a:r>
                  <a:rPr lang="zh-CN" altLang="en-US" dirty="0"/>
                  <a:t>也就是变成了我们要求变换次数不超过</a:t>
                </a:r>
                <a:r>
                  <a:rPr lang="en-US" altLang="zh-CN" dirty="0"/>
                  <a:t>m</a:t>
                </a:r>
                <a:r>
                  <a:rPr lang="zh-CN" altLang="en-US" dirty="0"/>
                  <a:t>的方案数。</a:t>
                </a:r>
                <a:endParaRPr lang="en-US" altLang="zh-CN" dirty="0"/>
              </a:p>
              <a:p>
                <a14:m>
                  <m:oMath xmlns:m="http://schemas.openxmlformats.org/officeDocument/2006/math">
                    <m:r>
                      <a:rPr lang="en-US" altLang="zh-CN" b="0" i="1" smtClean="0">
                        <a:latin typeface="Cambria Math" panose="02040503050406030204" pitchFamily="18" charset="0"/>
                      </a:rPr>
                      <m:t>𝑑𝑝</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oMath>
                </a14:m>
                <a:r>
                  <a:rPr lang="zh-CN" altLang="en-US" dirty="0"/>
                  <a:t>表示进行了</a:t>
                </a:r>
                <a14:m>
                  <m:oMath xmlns:m="http://schemas.openxmlformats.org/officeDocument/2006/math">
                    <m:r>
                      <a:rPr lang="en-US" altLang="zh-CN" b="0" i="1" smtClean="0">
                        <a:latin typeface="Cambria Math" panose="02040503050406030204" pitchFamily="18" charset="0"/>
                      </a:rPr>
                      <m:t>𝑖</m:t>
                    </m:r>
                  </m:oMath>
                </a14:m>
                <a:r>
                  <a:rPr lang="zh-CN" altLang="en-US" dirty="0"/>
                  <a:t>次变换后，还有</a:t>
                </a:r>
                <a14:m>
                  <m:oMath xmlns:m="http://schemas.openxmlformats.org/officeDocument/2006/math">
                    <m:r>
                      <a:rPr lang="en-US" altLang="zh-CN" b="0" i="1" smtClean="0">
                        <a:latin typeface="Cambria Math" panose="02040503050406030204" pitchFamily="18" charset="0"/>
                      </a:rPr>
                      <m:t>𝑖</m:t>
                    </m:r>
                  </m:oMath>
                </a14:m>
                <a:r>
                  <a:rPr lang="zh-CN" altLang="en-US" dirty="0"/>
                  <a:t>个需要变换一次，</a:t>
                </a:r>
                <a14:m>
                  <m:oMath xmlns:m="http://schemas.openxmlformats.org/officeDocument/2006/math">
                    <m:r>
                      <a:rPr lang="en-US" altLang="zh-CN" b="0" i="1" smtClean="0">
                        <a:latin typeface="Cambria Math" panose="02040503050406030204" pitchFamily="18" charset="0"/>
                      </a:rPr>
                      <m:t>𝑗</m:t>
                    </m:r>
                  </m:oMath>
                </a14:m>
                <a:r>
                  <a:rPr lang="zh-CN" altLang="en-US" dirty="0"/>
                  <a:t>个需要变换两次，的方案数。枚举对三类中的哪一类进行变换转移。</a:t>
                </a:r>
                <a:endParaRPr lang="en-US" altLang="zh-CN" dirty="0"/>
              </a:p>
            </p:txBody>
          </p:sp>
        </mc:Choice>
        <mc:Fallback xmlns="">
          <p:sp>
            <p:nvSpPr>
              <p:cNvPr id="3" name="内容占位符 2">
                <a:extLst>
                  <a:ext uri="{FF2B5EF4-FFF2-40B4-BE49-F238E27FC236}">
                    <a16:creationId xmlns:a16="http://schemas.microsoft.com/office/drawing/2014/main" id="{8BC68B63-D92F-4357-A13A-C411B6E43E51}"/>
                  </a:ext>
                </a:extLst>
              </p:cNvPr>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4" name="墨迹 3">
                <a:extLst>
                  <a:ext uri="{FF2B5EF4-FFF2-40B4-BE49-F238E27FC236}">
                    <a16:creationId xmlns:a16="http://schemas.microsoft.com/office/drawing/2014/main" id="{FA5E59FB-5CE5-44EF-8FD4-074ACA63830D}"/>
                  </a:ext>
                </a:extLst>
              </p14:cNvPr>
              <p14:cNvContentPartPr/>
              <p14:nvPr/>
            </p14:nvContentPartPr>
            <p14:xfrm>
              <a:off x="5409360" y="3875040"/>
              <a:ext cx="2163960" cy="351360"/>
            </p14:xfrm>
          </p:contentPart>
        </mc:Choice>
        <mc:Fallback xmlns="">
          <p:pic>
            <p:nvPicPr>
              <p:cNvPr id="4" name="墨迹 3">
                <a:extLst>
                  <a:ext uri="{FF2B5EF4-FFF2-40B4-BE49-F238E27FC236}">
                    <a16:creationId xmlns:a16="http://schemas.microsoft.com/office/drawing/2014/main" id="{FA5E59FB-5CE5-44EF-8FD4-074ACA63830D}"/>
                  </a:ext>
                </a:extLst>
              </p:cNvPr>
              <p:cNvPicPr/>
              <p:nvPr/>
            </p:nvPicPr>
            <p:blipFill>
              <a:blip r:embed="rId4"/>
              <a:stretch>
                <a:fillRect/>
              </a:stretch>
            </p:blipFill>
            <p:spPr>
              <a:xfrm>
                <a:off x="5400000" y="3865680"/>
                <a:ext cx="2182680" cy="370080"/>
              </a:xfrm>
              <a:prstGeom prst="rect">
                <a:avLst/>
              </a:prstGeom>
            </p:spPr>
          </p:pic>
        </mc:Fallback>
      </mc:AlternateContent>
    </p:spTree>
    <p:extLst>
      <p:ext uri="{BB962C8B-B14F-4D97-AF65-F5344CB8AC3E}">
        <p14:creationId xmlns:p14="http://schemas.microsoft.com/office/powerpoint/2010/main" val="1319885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0DBFA9-4BB3-4DF0-A1EA-EA5E8742DC13}"/>
              </a:ext>
            </a:extLst>
          </p:cNvPr>
          <p:cNvSpPr>
            <a:spLocks noGrp="1"/>
          </p:cNvSpPr>
          <p:nvPr>
            <p:ph type="title"/>
          </p:nvPr>
        </p:nvSpPr>
        <p:spPr/>
        <p:txBody>
          <a:bodyPr/>
          <a:lstStyle/>
          <a:p>
            <a:r>
              <a:rPr lang="en-US" altLang="zh-CN" dirty="0" err="1"/>
              <a:t>TOPCoder</a:t>
            </a:r>
            <a:r>
              <a:rPr lang="en-US" altLang="zh-CN" dirty="0"/>
              <a:t> SRM551 </a:t>
            </a:r>
            <a:r>
              <a:rPr lang="en-US" altLang="zh-CN" dirty="0" err="1"/>
              <a:t>ColorfulChocolates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BC68B63-D92F-4357-A13A-C411B6E43E51}"/>
                  </a:ext>
                </a:extLst>
              </p:cNvPr>
              <p:cNvSpPr>
                <a:spLocks noGrp="1"/>
              </p:cNvSpPr>
              <p:nvPr>
                <p:ph idx="1"/>
              </p:nvPr>
            </p:nvSpPr>
            <p:spPr/>
            <p:txBody>
              <a:bodyPr/>
              <a:lstStyle/>
              <a:p>
                <a:r>
                  <a:rPr lang="zh-CN" altLang="en-US" dirty="0"/>
                  <a:t>一列</a:t>
                </a:r>
                <a:r>
                  <a:rPr lang="en-US" altLang="zh-CN" dirty="0"/>
                  <a:t>n</a:t>
                </a:r>
                <a:r>
                  <a:rPr lang="zh-CN" altLang="en-US" dirty="0"/>
                  <a:t>个巧克力，第</a:t>
                </a:r>
                <a:r>
                  <a:rPr lang="en-US" altLang="zh-CN" dirty="0" err="1"/>
                  <a:t>i</a:t>
                </a:r>
                <a:r>
                  <a:rPr lang="zh-CN" altLang="en-US" dirty="0"/>
                  <a:t>个巧克力的颜色为</a:t>
                </a:r>
                <a:r>
                  <a:rPr lang="en-US" altLang="zh-CN" dirty="0"/>
                  <a:t>chocolate[</a:t>
                </a:r>
                <a:r>
                  <a:rPr lang="en-US" altLang="zh-CN" dirty="0" err="1"/>
                  <a:t>i</a:t>
                </a:r>
                <a:r>
                  <a:rPr lang="en-US" altLang="zh-CN" dirty="0"/>
                  <a:t>]</a:t>
                </a:r>
                <a:r>
                  <a:rPr lang="zh-CN" altLang="en-US" dirty="0"/>
                  <a:t>。</a:t>
                </a:r>
              </a:p>
              <a:p>
                <a:r>
                  <a:rPr lang="zh-CN" altLang="en-US" dirty="0"/>
                  <a:t>你可以进行不超过</a:t>
                </a:r>
                <a:r>
                  <a:rPr lang="en-US" altLang="zh-CN" dirty="0" err="1"/>
                  <a:t>maxSwaps</a:t>
                </a:r>
                <a:r>
                  <a:rPr lang="zh-CN" altLang="en-US" dirty="0"/>
                  <a:t>次操作，每次操作为交换相邻两个巧克力的位置。</a:t>
                </a:r>
              </a:p>
              <a:p>
                <a:r>
                  <a:rPr lang="zh-CN" altLang="en-US" dirty="0"/>
                  <a:t>最大化这一列巧克力的伸展度，伸展度的定义为最长连续同色巧克力区间内的巧克力数目。</a:t>
                </a:r>
              </a:p>
              <a:p>
                <a14:m>
                  <m:oMath xmlns:m="http://schemas.openxmlformats.org/officeDocument/2006/math">
                    <m:r>
                      <a:rPr lang="en-US" altLang="zh-CN" i="1" dirty="0" smtClean="0">
                        <a:latin typeface="Cambria Math" panose="02040503050406030204" pitchFamily="18" charset="0"/>
                      </a:rPr>
                      <m:t>1≤</m:t>
                    </m:r>
                    <m:r>
                      <a:rPr lang="en-US" altLang="zh-CN" i="1" dirty="0">
                        <a:latin typeface="Cambria Math" panose="02040503050406030204" pitchFamily="18" charset="0"/>
                      </a:rPr>
                      <m:t> </m:t>
                    </m:r>
                    <m:r>
                      <a:rPr lang="en-US" altLang="zh-CN" i="1" dirty="0">
                        <a:latin typeface="Cambria Math" panose="02040503050406030204" pitchFamily="18" charset="0"/>
                      </a:rPr>
                      <m:t>𝑛</m:t>
                    </m:r>
                    <m:r>
                      <a:rPr lang="en-US" altLang="zh-CN" i="1" dirty="0" smtClean="0">
                        <a:latin typeface="Cambria Math" panose="02040503050406030204" pitchFamily="18" charset="0"/>
                      </a:rPr>
                      <m:t>≤</m:t>
                    </m:r>
                    <m:r>
                      <a:rPr lang="en-US" altLang="zh-CN" i="1" dirty="0">
                        <a:latin typeface="Cambria Math" panose="02040503050406030204" pitchFamily="18" charset="0"/>
                      </a:rPr>
                      <m:t> 50</m:t>
                    </m:r>
                    <m:r>
                      <a:rPr lang="en-US" altLang="zh-CN" b="0" i="1" dirty="0" smtClean="0">
                        <a:latin typeface="Cambria Math" panose="02040503050406030204" pitchFamily="18" charset="0"/>
                      </a:rPr>
                      <m:t>;  </m:t>
                    </m:r>
                    <m:sSup>
                      <m:sSupPr>
                        <m:ctrlPr>
                          <a:rPr lang="en-US" altLang="zh-CN" b="0" i="1" dirty="0" smtClean="0">
                            <a:latin typeface="Cambria Math" panose="02040503050406030204" pitchFamily="18" charset="0"/>
                          </a:rPr>
                        </m:ctrlPr>
                      </m:sSupPr>
                      <m:e>
                        <m:sPre>
                          <m:sPrePr>
                            <m:ctrlPr>
                              <a:rPr lang="en-US" altLang="zh-CN" b="0" i="1" dirty="0" smtClean="0">
                                <a:latin typeface="Cambria Math" panose="02040503050406030204" pitchFamily="18" charset="0"/>
                              </a:rPr>
                            </m:ctrlPr>
                          </m:sPrePr>
                          <m:sub>
                            <m:r>
                              <a:rPr lang="en-US" altLang="zh-CN" b="0" i="1" dirty="0" smtClean="0">
                                <a:latin typeface="Cambria Math" panose="02040503050406030204" pitchFamily="18" charset="0"/>
                              </a:rPr>
                              <m:t> </m:t>
                            </m:r>
                          </m:sub>
                          <m:sup>
                            <m:r>
                              <a:rPr lang="en-US" altLang="zh-CN" b="0" i="1" dirty="0" smtClean="0">
                                <a:latin typeface="Cambria Math" panose="02040503050406030204" pitchFamily="18" charset="0"/>
                              </a:rPr>
                              <m:t>′</m:t>
                            </m:r>
                          </m:sup>
                          <m:e>
                            <m:r>
                              <a:rPr lang="en-US" altLang="zh-CN" b="0" i="1" dirty="0" smtClean="0">
                                <a:latin typeface="Cambria Math" panose="02040503050406030204" pitchFamily="18" charset="0"/>
                              </a:rPr>
                              <m:t>𝐴</m:t>
                            </m:r>
                          </m:e>
                        </m:sPre>
                      </m:e>
                      <m:sup>
                        <m:r>
                          <a:rPr lang="en-US" altLang="zh-CN" b="0" i="1" dirty="0" smtClean="0">
                            <a:latin typeface="Cambria Math" panose="02040503050406030204" pitchFamily="18" charset="0"/>
                          </a:rPr>
                          <m:t>′</m:t>
                        </m:r>
                      </m:sup>
                    </m:sSup>
                    <m:r>
                      <a:rPr lang="en-US" altLang="zh-CN" i="1" dirty="0" smtClean="0">
                        <a:latin typeface="Cambria Math" panose="02040503050406030204" pitchFamily="18" charset="0"/>
                      </a:rPr>
                      <m:t>≤</m:t>
                    </m:r>
                    <m:r>
                      <a:rPr lang="en-US" altLang="zh-CN" i="1" dirty="0">
                        <a:latin typeface="Cambria Math" panose="02040503050406030204" pitchFamily="18" charset="0"/>
                      </a:rPr>
                      <m:t> </m:t>
                    </m:r>
                    <m:r>
                      <a:rPr lang="en-US" altLang="zh-CN" i="1" dirty="0">
                        <a:latin typeface="Cambria Math" panose="02040503050406030204" pitchFamily="18" charset="0"/>
                      </a:rPr>
                      <m:t>𝑐h𝑜𝑐𝑜𝑙𝑎𝑡𝑒</m:t>
                    </m:r>
                    <m:d>
                      <m:dPr>
                        <m:begChr m:val="["/>
                        <m:endChr m:val="]"/>
                        <m:ctrlPr>
                          <a:rPr lang="en-US" altLang="zh-CN" i="1" dirty="0">
                            <a:latin typeface="Cambria Math" panose="02040503050406030204" pitchFamily="18" charset="0"/>
                          </a:rPr>
                        </m:ctrlPr>
                      </m:dPr>
                      <m:e>
                        <m:r>
                          <a:rPr lang="en-US" altLang="zh-CN" i="1" dirty="0" err="1">
                            <a:latin typeface="Cambria Math" panose="02040503050406030204" pitchFamily="18" charset="0"/>
                          </a:rPr>
                          <m:t>𝑖</m:t>
                        </m:r>
                      </m:e>
                    </m:d>
                    <m:r>
                      <a:rPr lang="en-US" altLang="zh-CN" i="1" dirty="0" smtClean="0">
                        <a:latin typeface="Cambria Math" panose="02040503050406030204" pitchFamily="18" charset="0"/>
                      </a:rPr>
                      <m:t>≤</m:t>
                    </m:r>
                    <m:sSup>
                      <m:sSupPr>
                        <m:ctrlPr>
                          <a:rPr lang="en-US" altLang="zh-CN" i="1" dirty="0" smtClean="0">
                            <a:latin typeface="Cambria Math" panose="02040503050406030204" pitchFamily="18" charset="0"/>
                          </a:rPr>
                        </m:ctrlPr>
                      </m:sSupPr>
                      <m:e>
                        <m:sPre>
                          <m:sPrePr>
                            <m:ctrlPr>
                              <a:rPr lang="en-US" altLang="zh-CN" i="1" dirty="0" smtClean="0">
                                <a:latin typeface="Cambria Math" panose="02040503050406030204" pitchFamily="18" charset="0"/>
                              </a:rPr>
                            </m:ctrlPr>
                          </m:sPrePr>
                          <m:sub>
                            <m:r>
                              <a:rPr lang="en-US" altLang="zh-CN" b="0" i="1" dirty="0" smtClean="0">
                                <a:latin typeface="Cambria Math" panose="02040503050406030204" pitchFamily="18" charset="0"/>
                              </a:rPr>
                              <m:t> </m:t>
                            </m:r>
                          </m:sub>
                          <m:sup>
                            <m:r>
                              <a:rPr lang="en-US" altLang="zh-CN" i="1" dirty="0" smtClean="0">
                                <a:latin typeface="Cambria Math" panose="02040503050406030204" pitchFamily="18" charset="0"/>
                              </a:rPr>
                              <m:t>′</m:t>
                            </m:r>
                          </m:sup>
                          <m:e>
                            <m:r>
                              <a:rPr lang="en-US" altLang="zh-CN" i="1" dirty="0">
                                <a:latin typeface="Cambria Math" panose="02040503050406030204" pitchFamily="18" charset="0"/>
                              </a:rPr>
                              <m:t>𝑍</m:t>
                            </m:r>
                          </m:e>
                        </m:sPre>
                      </m:e>
                      <m:sup>
                        <m:r>
                          <a:rPr lang="en-US" altLang="zh-CN" i="1" dirty="0">
                            <a:latin typeface="Cambria Math" panose="02040503050406030204" pitchFamily="18" charset="0"/>
                          </a:rPr>
                          <m:t>′</m:t>
                        </m:r>
                      </m:sup>
                    </m:sSup>
                    <m:r>
                      <a:rPr lang="en-US" altLang="zh-CN" i="1" dirty="0">
                        <a:latin typeface="Cambria Math" panose="02040503050406030204" pitchFamily="18" charset="0"/>
                      </a:rPr>
                      <m:t>;</m:t>
                    </m:r>
                    <m:r>
                      <a:rPr lang="en-US" altLang="zh-CN" b="0" i="1" dirty="0" smtClean="0">
                        <a:latin typeface="Cambria Math" panose="02040503050406030204" pitchFamily="18" charset="0"/>
                      </a:rPr>
                      <m:t>    </m:t>
                    </m:r>
                    <m:r>
                      <a:rPr lang="en-US" altLang="zh-CN" i="1" dirty="0">
                        <a:latin typeface="Cambria Math" panose="02040503050406030204" pitchFamily="18" charset="0"/>
                      </a:rPr>
                      <m:t>1</m:t>
                    </m:r>
                    <m:r>
                      <a:rPr lang="en-US" altLang="zh-CN" i="1" dirty="0" smtClean="0">
                        <a:latin typeface="Cambria Math" panose="02040503050406030204" pitchFamily="18" charset="0"/>
                      </a:rPr>
                      <m:t>≤</m:t>
                    </m:r>
                    <m:r>
                      <a:rPr lang="en-US" altLang="zh-CN" i="1" dirty="0">
                        <a:latin typeface="Cambria Math" panose="02040503050406030204" pitchFamily="18" charset="0"/>
                      </a:rPr>
                      <m:t> </m:t>
                    </m:r>
                    <m:r>
                      <a:rPr lang="en-US" altLang="zh-CN" i="1" dirty="0" err="1">
                        <a:latin typeface="Cambria Math" panose="02040503050406030204" pitchFamily="18" charset="0"/>
                      </a:rPr>
                      <m:t>𝑚𝑎𝑥𝑆𝑤𝑎𝑝𝑠</m:t>
                    </m:r>
                    <m:r>
                      <a:rPr lang="en-US" altLang="zh-CN" i="1" dirty="0" smtClean="0">
                        <a:latin typeface="Cambria Math" panose="02040503050406030204" pitchFamily="18" charset="0"/>
                      </a:rPr>
                      <m:t>≤</m:t>
                    </m:r>
                    <m:r>
                      <a:rPr lang="en-US" altLang="zh-CN" i="1" dirty="0">
                        <a:latin typeface="Cambria Math" panose="02040503050406030204" pitchFamily="18" charset="0"/>
                      </a:rPr>
                      <m:t> 2500</m:t>
                    </m:r>
                    <m:r>
                      <a:rPr lang="en-US" altLang="zh-CN" i="1" dirty="0" smtClean="0">
                        <a:latin typeface="Cambria Math" panose="02040503050406030204" pitchFamily="18" charset="0"/>
                      </a:rPr>
                      <m:t>.</m:t>
                    </m:r>
                  </m:oMath>
                </a14:m>
                <a:endParaRPr lang="en-US" altLang="zh-CN" dirty="0"/>
              </a:p>
            </p:txBody>
          </p:sp>
        </mc:Choice>
        <mc:Fallback xmlns="">
          <p:sp>
            <p:nvSpPr>
              <p:cNvPr id="3" name="内容占位符 2">
                <a:extLst>
                  <a:ext uri="{FF2B5EF4-FFF2-40B4-BE49-F238E27FC236}">
                    <a16:creationId xmlns:a16="http://schemas.microsoft.com/office/drawing/2014/main" id="{8BC68B63-D92F-4357-A13A-C411B6E43E51}"/>
                  </a:ext>
                </a:extLst>
              </p:cNvPr>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97993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0DBFA9-4BB3-4DF0-A1EA-EA5E8742DC13}"/>
              </a:ext>
            </a:extLst>
          </p:cNvPr>
          <p:cNvSpPr>
            <a:spLocks noGrp="1"/>
          </p:cNvSpPr>
          <p:nvPr>
            <p:ph type="title"/>
          </p:nvPr>
        </p:nvSpPr>
        <p:spPr/>
        <p:txBody>
          <a:bodyPr/>
          <a:lstStyle/>
          <a:p>
            <a:r>
              <a:rPr lang="en-US" altLang="zh-CN" dirty="0" err="1"/>
              <a:t>TOPCoder</a:t>
            </a:r>
            <a:r>
              <a:rPr lang="en-US" altLang="zh-CN" dirty="0"/>
              <a:t> SRM551 </a:t>
            </a:r>
            <a:r>
              <a:rPr lang="en-US" altLang="zh-CN" dirty="0" err="1"/>
              <a:t>ColorfulChocolates</a:t>
            </a:r>
            <a:endParaRPr lang="zh-CN" altLang="en-US" dirty="0"/>
          </a:p>
        </p:txBody>
      </p:sp>
      <p:sp>
        <p:nvSpPr>
          <p:cNvPr id="3" name="内容占位符 2">
            <a:extLst>
              <a:ext uri="{FF2B5EF4-FFF2-40B4-BE49-F238E27FC236}">
                <a16:creationId xmlns:a16="http://schemas.microsoft.com/office/drawing/2014/main" id="{8BC68B63-D92F-4357-A13A-C411B6E43E51}"/>
              </a:ext>
            </a:extLst>
          </p:cNvPr>
          <p:cNvSpPr>
            <a:spLocks noGrp="1"/>
          </p:cNvSpPr>
          <p:nvPr>
            <p:ph idx="1"/>
          </p:nvPr>
        </p:nvSpPr>
        <p:spPr/>
        <p:txBody>
          <a:bodyPr/>
          <a:lstStyle/>
          <a:p>
            <a:r>
              <a:rPr lang="zh-CN" altLang="en-US" dirty="0"/>
              <a:t>颜色不多，我们可以枚举颜色，然后用这种颜色的巧克力拼出最长的区间。最终的区间一定是原来连续的一段，我们枚举出来，然后求出把他们拼到一起的最小交换次数即可。</a:t>
            </a:r>
            <a:endParaRPr lang="en-US" altLang="zh-CN" dirty="0"/>
          </a:p>
          <a:p>
            <a:endParaRPr lang="en-US" altLang="zh-CN" dirty="0"/>
          </a:p>
          <a:p>
            <a:r>
              <a:rPr lang="zh-CN" altLang="en-US" dirty="0"/>
              <a:t>能不能优化？</a:t>
            </a:r>
            <a:endParaRPr lang="en-US" altLang="zh-CN" dirty="0"/>
          </a:p>
        </p:txBody>
      </p:sp>
    </p:spTree>
    <p:extLst>
      <p:ext uri="{BB962C8B-B14F-4D97-AF65-F5344CB8AC3E}">
        <p14:creationId xmlns:p14="http://schemas.microsoft.com/office/powerpoint/2010/main" val="41839426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0DBFA9-4BB3-4DF0-A1EA-EA5E8742DC13}"/>
              </a:ext>
            </a:extLst>
          </p:cNvPr>
          <p:cNvSpPr>
            <a:spLocks noGrp="1"/>
          </p:cNvSpPr>
          <p:nvPr>
            <p:ph type="title"/>
          </p:nvPr>
        </p:nvSpPr>
        <p:spPr/>
        <p:txBody>
          <a:bodyPr/>
          <a:lstStyle/>
          <a:p>
            <a:r>
              <a:rPr lang="en-US" altLang="zh-CN" dirty="0" err="1"/>
              <a:t>TOPCoder</a:t>
            </a:r>
            <a:r>
              <a:rPr lang="en-US" altLang="zh-CN" dirty="0"/>
              <a:t> SRM551 </a:t>
            </a:r>
            <a:r>
              <a:rPr lang="en-US" altLang="zh-CN" dirty="0" err="1"/>
              <a:t>ColorfulWolves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BC68B63-D92F-4357-A13A-C411B6E43E51}"/>
                  </a:ext>
                </a:extLst>
              </p:cNvPr>
              <p:cNvSpPr>
                <a:spLocks noGrp="1"/>
              </p:cNvSpPr>
              <p:nvPr>
                <p:ph idx="1"/>
              </p:nvPr>
            </p:nvSpPr>
            <p:spPr/>
            <p:txBody>
              <a:bodyPr>
                <a:normAutofit lnSpcReduction="10000"/>
              </a:bodyPr>
              <a:lstStyle/>
              <a:p>
                <a:r>
                  <a:rPr lang="zh-CN" altLang="en-US" dirty="0"/>
                  <a:t>有一只狼可以把自己的颜色在</a:t>
                </a:r>
                <a:r>
                  <a:rPr lang="en-US" altLang="zh-CN" dirty="0"/>
                  <a:t>n</a:t>
                </a:r>
                <a:r>
                  <a:rPr lang="zh-CN" altLang="en-US" dirty="0"/>
                  <a:t>种颜色之间切换，每次切换需要花费一天的时间，颜色编号为</a:t>
                </a:r>
                <a14:m>
                  <m:oMath xmlns:m="http://schemas.openxmlformats.org/officeDocument/2006/math">
                    <m:r>
                      <a:rPr lang="en-US" altLang="zh-CN" i="1" dirty="0" smtClean="0">
                        <a:latin typeface="Cambria Math" panose="02040503050406030204" pitchFamily="18" charset="0"/>
                      </a:rPr>
                      <m:t>0∼ </m:t>
                    </m:r>
                    <m:r>
                      <a:rPr lang="en-US" altLang="zh-CN" i="1" dirty="0">
                        <a:latin typeface="Cambria Math" panose="02040503050406030204" pitchFamily="18" charset="0"/>
                      </a:rPr>
                      <m:t>𝑛</m:t>
                    </m:r>
                    <m:r>
                      <a:rPr lang="en-US" altLang="zh-CN" i="1" dirty="0">
                        <a:latin typeface="Cambria Math" panose="02040503050406030204" pitchFamily="18" charset="0"/>
                      </a:rPr>
                      <m:t>−1</m:t>
                    </m:r>
                  </m:oMath>
                </a14:m>
                <a:r>
                  <a:rPr lang="zh-CN" altLang="en-US" dirty="0"/>
                  <a:t>，给定</a:t>
                </a:r>
                <a14:m>
                  <m:oMath xmlns:m="http://schemas.openxmlformats.org/officeDocument/2006/math">
                    <m:r>
                      <a:rPr lang="en-US" altLang="zh-CN" i="1" dirty="0" smtClean="0">
                        <a:latin typeface="Cambria Math" panose="02040503050406030204" pitchFamily="18" charset="0"/>
                      </a:rPr>
                      <m:t>𝑛</m:t>
                    </m:r>
                    <m:r>
                      <a:rPr lang="en-US" altLang="zh-CN" i="1" dirty="0" smtClean="0">
                        <a:latin typeface="Cambria Math" panose="02040503050406030204" pitchFamily="18" charset="0"/>
                      </a:rPr>
                      <m:t>×</m:t>
                    </m:r>
                    <m:r>
                      <a:rPr lang="en-US" altLang="zh-CN" i="1" dirty="0">
                        <a:latin typeface="Cambria Math" panose="02040503050406030204" pitchFamily="18" charset="0"/>
                      </a:rPr>
                      <m:t>𝑛</m:t>
                    </m:r>
                  </m:oMath>
                </a14:m>
                <a:r>
                  <a:rPr lang="zh-CN" altLang="en-US" dirty="0"/>
                  <a:t>的由</a:t>
                </a:r>
                <a:r>
                  <a:rPr lang="en-US" altLang="zh-CN" dirty="0"/>
                  <a:t>Y</a:t>
                </a:r>
                <a:r>
                  <a:rPr lang="zh-CN" altLang="en-US" dirty="0"/>
                  <a:t>和</a:t>
                </a:r>
                <a:r>
                  <a:rPr lang="en-US" altLang="zh-CN" dirty="0"/>
                  <a:t>N</a:t>
                </a:r>
                <a:r>
                  <a:rPr lang="zh-CN" altLang="en-US" dirty="0"/>
                  <a:t>组成的字符矩阵</a:t>
                </a:r>
                <a:r>
                  <a:rPr lang="en-US" altLang="zh-CN" dirty="0"/>
                  <a:t>colormap</a:t>
                </a:r>
                <a:r>
                  <a:rPr lang="zh-CN" altLang="en-US" dirty="0"/>
                  <a:t>，</a:t>
                </a:r>
                <a:r>
                  <a:rPr lang="en-US" altLang="zh-CN" dirty="0"/>
                  <a:t>colormap[</a:t>
                </a:r>
                <a:r>
                  <a:rPr lang="en-US" altLang="zh-CN" dirty="0" err="1"/>
                  <a:t>i</a:t>
                </a:r>
                <a:r>
                  <a:rPr lang="en-US" altLang="zh-CN" dirty="0"/>
                  <a:t>][j]=Y</a:t>
                </a:r>
                <a:r>
                  <a:rPr lang="zh-CN" altLang="en-US" dirty="0"/>
                  <a:t>表示狼可以从颜色</a:t>
                </a:r>
                <a:r>
                  <a:rPr lang="en-US" altLang="zh-CN" dirty="0" err="1"/>
                  <a:t>i</a:t>
                </a:r>
                <a:r>
                  <a:rPr lang="zh-CN" altLang="en-US" dirty="0"/>
                  <a:t>切换到颜色</a:t>
                </a:r>
                <a:r>
                  <a:rPr lang="en-US" altLang="zh-CN" dirty="0"/>
                  <a:t>j</a:t>
                </a:r>
                <a:r>
                  <a:rPr lang="zh-CN" altLang="en-US" dirty="0"/>
                  <a:t>。</a:t>
                </a:r>
              </a:p>
              <a:p>
                <a:r>
                  <a:rPr lang="zh-CN" altLang="en-US" dirty="0"/>
                  <a:t>狼会按照如下方式来改变自己的颜色：每一天，如果他不能改变自己的颜色，他会保持自己的颜色不变，否则，他会变成能变成的编号最小的颜色。</a:t>
                </a:r>
              </a:p>
              <a:p>
                <a:r>
                  <a:rPr lang="zh-CN" altLang="en-US" dirty="0"/>
                  <a:t>第</a:t>
                </a:r>
                <a:r>
                  <a:rPr lang="en-US" altLang="zh-CN" dirty="0"/>
                  <a:t>0</a:t>
                </a:r>
                <a:r>
                  <a:rPr lang="zh-CN" altLang="en-US" dirty="0"/>
                  <a:t>天狼的颜色为</a:t>
                </a:r>
                <a:r>
                  <a:rPr lang="en-US" altLang="zh-CN" dirty="0"/>
                  <a:t>0</a:t>
                </a:r>
                <a:r>
                  <a:rPr lang="zh-CN" altLang="en-US" dirty="0"/>
                  <a:t>，他想变成颜色</a:t>
                </a:r>
                <a:r>
                  <a:rPr lang="en-US" altLang="zh-CN" dirty="0"/>
                  <a:t>n-1</a:t>
                </a:r>
                <a:r>
                  <a:rPr lang="zh-CN" altLang="en-US" dirty="0"/>
                  <a:t>，你需要通过修改</a:t>
                </a:r>
                <a:r>
                  <a:rPr lang="en-US" altLang="zh-CN" dirty="0"/>
                  <a:t>colormap</a:t>
                </a:r>
                <a:r>
                  <a:rPr lang="zh-CN" altLang="en-US" dirty="0"/>
                  <a:t>来完成这一目标，具体来说，你可以花费</a:t>
                </a:r>
                <a:r>
                  <a:rPr lang="en-US" altLang="zh-CN" dirty="0"/>
                  <a:t>1</a:t>
                </a:r>
                <a:r>
                  <a:rPr lang="zh-CN" altLang="en-US" dirty="0"/>
                  <a:t>单位代价来把某个位置的</a:t>
                </a:r>
                <a:r>
                  <a:rPr lang="en-US" altLang="zh-CN" dirty="0"/>
                  <a:t>Y</a:t>
                </a:r>
                <a:r>
                  <a:rPr lang="zh-CN" altLang="en-US" dirty="0"/>
                  <a:t>改成</a:t>
                </a:r>
                <a:r>
                  <a:rPr lang="en-US" altLang="zh-CN" dirty="0"/>
                  <a:t>N</a:t>
                </a:r>
                <a:r>
                  <a:rPr lang="zh-CN" altLang="en-US" dirty="0"/>
                  <a:t>。</a:t>
                </a:r>
                <a:endParaRPr lang="en-US" altLang="zh-CN" dirty="0"/>
              </a:p>
              <a:p>
                <a:r>
                  <a:rPr lang="zh-CN" altLang="en-US" dirty="0"/>
                  <a:t>求最小总花费，若无法完成目标，返回</a:t>
                </a:r>
                <a:r>
                  <a:rPr lang="en-US" altLang="zh-CN" dirty="0"/>
                  <a:t>-1</a:t>
                </a:r>
                <a:r>
                  <a:rPr lang="zh-CN" altLang="en-US" dirty="0"/>
                  <a:t>。</a:t>
                </a:r>
                <a:endParaRPr lang="en-US" altLang="zh-CN" dirty="0"/>
              </a:p>
              <a:p>
                <a:endParaRPr lang="zh-CN" altLang="en-US" dirty="0"/>
              </a:p>
              <a:p>
                <a14:m>
                  <m:oMath xmlns:m="http://schemas.openxmlformats.org/officeDocument/2006/math">
                    <m:r>
                      <a:rPr lang="en-US" altLang="zh-CN" i="1" dirty="0" smtClean="0">
                        <a:latin typeface="Cambria Math" panose="02040503050406030204" pitchFamily="18" charset="0"/>
                      </a:rPr>
                      <m:t>2≤</m:t>
                    </m:r>
                    <m:r>
                      <a:rPr lang="en-US" altLang="zh-CN" i="1" dirty="0">
                        <a:latin typeface="Cambria Math" panose="02040503050406030204" pitchFamily="18" charset="0"/>
                      </a:rPr>
                      <m:t> </m:t>
                    </m:r>
                    <m:r>
                      <a:rPr lang="en-US" altLang="zh-CN" i="1" dirty="0">
                        <a:latin typeface="Cambria Math" panose="02040503050406030204" pitchFamily="18" charset="0"/>
                      </a:rPr>
                      <m:t>𝑛</m:t>
                    </m:r>
                    <m:r>
                      <a:rPr lang="en-US" altLang="zh-CN" i="1" dirty="0" smtClean="0">
                        <a:latin typeface="Cambria Math" panose="02040503050406030204" pitchFamily="18" charset="0"/>
                      </a:rPr>
                      <m:t>≤</m:t>
                    </m:r>
                    <m:r>
                      <a:rPr lang="en-US" altLang="zh-CN" i="1" dirty="0">
                        <a:latin typeface="Cambria Math" panose="02040503050406030204" pitchFamily="18" charset="0"/>
                      </a:rPr>
                      <m:t> 50;</m:t>
                    </m:r>
                    <m:r>
                      <a:rPr lang="en-US" altLang="zh-CN" i="1" dirty="0">
                        <a:latin typeface="Cambria Math" panose="02040503050406030204" pitchFamily="18" charset="0"/>
                      </a:rPr>
                      <m:t>𝑐𝑜𝑙𝑜𝑟𝑚𝑎𝑝</m:t>
                    </m:r>
                    <m:r>
                      <a:rPr lang="en-US" altLang="zh-CN" i="1" dirty="0">
                        <a:latin typeface="Cambria Math" panose="02040503050406030204" pitchFamily="18" charset="0"/>
                      </a:rPr>
                      <m:t>[</m:t>
                    </m:r>
                    <m:r>
                      <a:rPr lang="en-US" altLang="zh-CN" i="1" dirty="0" err="1">
                        <a:latin typeface="Cambria Math" panose="02040503050406030204" pitchFamily="18" charset="0"/>
                      </a:rPr>
                      <m:t>𝑖</m:t>
                    </m:r>
                    <m:r>
                      <a:rPr lang="en-US" altLang="zh-CN" i="1" dirty="0">
                        <a:latin typeface="Cambria Math" panose="02040503050406030204" pitchFamily="18" charset="0"/>
                      </a:rPr>
                      <m:t>][</m:t>
                    </m:r>
                    <m:r>
                      <a:rPr lang="en-US" altLang="zh-CN" i="1" dirty="0">
                        <a:latin typeface="Cambria Math" panose="02040503050406030204" pitchFamily="18" charset="0"/>
                      </a:rPr>
                      <m:t>𝑗</m:t>
                    </m:r>
                    <m:r>
                      <a:rPr lang="en-US" altLang="zh-CN" i="1" dirty="0">
                        <a:latin typeface="Cambria Math" panose="02040503050406030204" pitchFamily="18" charset="0"/>
                      </a:rPr>
                      <m:t>]=′</m:t>
                    </m:r>
                    <m:r>
                      <a:rPr lang="en-US" altLang="zh-CN" i="1" dirty="0" err="1">
                        <a:latin typeface="Cambria Math" panose="02040503050406030204" pitchFamily="18" charset="0"/>
                      </a:rPr>
                      <m:t>𝑌</m:t>
                    </m:r>
                    <m:r>
                      <a:rPr lang="en-US" altLang="zh-CN" i="1" dirty="0" err="1">
                        <a:latin typeface="Cambria Math" panose="02040503050406030204" pitchFamily="18" charset="0"/>
                      </a:rPr>
                      <m:t>′</m:t>
                    </m:r>
                    <m:r>
                      <a:rPr lang="en-US" altLang="zh-CN" i="1" dirty="0" err="1">
                        <a:latin typeface="Cambria Math" panose="02040503050406030204" pitchFamily="18" charset="0"/>
                      </a:rPr>
                      <m:t>𝑜𝑟</m:t>
                    </m:r>
                    <m:r>
                      <a:rPr lang="en-US" altLang="zh-CN" i="1" dirty="0" err="1">
                        <a:latin typeface="Cambria Math" panose="02040503050406030204" pitchFamily="18" charset="0"/>
                      </a:rPr>
                      <m:t>′</m:t>
                    </m:r>
                    <m:r>
                      <a:rPr lang="en-US" altLang="zh-CN" i="1" dirty="0" err="1">
                        <a:latin typeface="Cambria Math" panose="02040503050406030204" pitchFamily="18" charset="0"/>
                      </a:rPr>
                      <m:t>𝑁</m:t>
                    </m:r>
                    <m:r>
                      <a:rPr lang="en-US" altLang="zh-CN" i="1" dirty="0">
                        <a:latin typeface="Cambria Math" panose="02040503050406030204" pitchFamily="18" charset="0"/>
                      </a:rPr>
                      <m:t>′.</m:t>
                    </m:r>
                  </m:oMath>
                </a14:m>
                <a:r>
                  <a:rPr lang="en-US" altLang="zh-CN" dirty="0"/>
                  <a:t>​</a:t>
                </a:r>
              </a:p>
            </p:txBody>
          </p:sp>
        </mc:Choice>
        <mc:Fallback xmlns="">
          <p:sp>
            <p:nvSpPr>
              <p:cNvPr id="3" name="内容占位符 2">
                <a:extLst>
                  <a:ext uri="{FF2B5EF4-FFF2-40B4-BE49-F238E27FC236}">
                    <a16:creationId xmlns:a16="http://schemas.microsoft.com/office/drawing/2014/main" id="{8BC68B63-D92F-4357-A13A-C411B6E43E51}"/>
                  </a:ext>
                </a:extLst>
              </p:cNvPr>
              <p:cNvSpPr>
                <a:spLocks noGrp="1" noRot="1" noChangeAspect="1" noMove="1" noResize="1" noEditPoints="1" noAdjustHandles="1" noChangeArrowheads="1" noChangeShapeType="1" noTextEdit="1"/>
              </p:cNvSpPr>
              <p:nvPr>
                <p:ph idx="1"/>
              </p:nvPr>
            </p:nvSpPr>
            <p:spPr>
              <a:blipFill>
                <a:blip r:embed="rId2"/>
                <a:stretch>
                  <a:fillRect l="-138" t="-19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39956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0DBFA9-4BB3-4DF0-A1EA-EA5E8742DC13}"/>
              </a:ext>
            </a:extLst>
          </p:cNvPr>
          <p:cNvSpPr>
            <a:spLocks noGrp="1"/>
          </p:cNvSpPr>
          <p:nvPr>
            <p:ph type="title"/>
          </p:nvPr>
        </p:nvSpPr>
        <p:spPr/>
        <p:txBody>
          <a:bodyPr/>
          <a:lstStyle/>
          <a:p>
            <a:r>
              <a:rPr lang="en-US" altLang="zh-CN" dirty="0" err="1"/>
              <a:t>TOPCoder</a:t>
            </a:r>
            <a:r>
              <a:rPr lang="en-US" altLang="zh-CN" dirty="0"/>
              <a:t> SRM551 </a:t>
            </a:r>
            <a:r>
              <a:rPr lang="en-US" altLang="zh-CN" dirty="0" err="1"/>
              <a:t>ColorfulWolves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BC68B63-D92F-4357-A13A-C411B6E43E51}"/>
                  </a:ext>
                </a:extLst>
              </p:cNvPr>
              <p:cNvSpPr>
                <a:spLocks noGrp="1"/>
              </p:cNvSpPr>
              <p:nvPr>
                <p:ph idx="1"/>
              </p:nvPr>
            </p:nvSpPr>
            <p:spPr/>
            <p:txBody>
              <a:bodyPr>
                <a:normAutofit/>
              </a:bodyPr>
              <a:lstStyle/>
              <a:p>
                <a:r>
                  <a:rPr lang="zh-CN" altLang="en-US" dirty="0"/>
                  <a:t>我们考虑，如果我想让狼在颜色</a:t>
                </a:r>
                <a:r>
                  <a:rPr lang="en-US" altLang="zh-CN" dirty="0" err="1"/>
                  <a:t>i</a:t>
                </a:r>
                <a:r>
                  <a:rPr lang="zh-CN" altLang="en-US" dirty="0"/>
                  <a:t>时会变成颜色</a:t>
                </a:r>
                <a:r>
                  <a:rPr lang="en-US" altLang="zh-CN" dirty="0"/>
                  <a:t>j</a:t>
                </a:r>
                <a:r>
                  <a:rPr lang="zh-CN" altLang="en-US" dirty="0"/>
                  <a:t>，那么我就要花费：</a:t>
                </a:r>
                <a:br>
                  <a:rPr lang="en-US" altLang="zh-CN" dirty="0"/>
                </a:br>
                <a14:m>
                  <m:oMath xmlns:m="http://schemas.openxmlformats.org/officeDocument/2006/math">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𝑐</m:t>
                        </m:r>
                      </m:sub>
                      <m:sup/>
                      <m:e>
                        <m:r>
                          <a:rPr lang="en-US" altLang="zh-CN" b="0" i="1" smtClean="0">
                            <a:latin typeface="Cambria Math" panose="02040503050406030204" pitchFamily="18" charset="0"/>
                          </a:rPr>
                          <m:t>1</m:t>
                        </m:r>
                      </m:e>
                    </m:nary>
                    <m:r>
                      <a:rPr lang="en-US" altLang="zh-CN" b="0" i="1" smtClean="0">
                        <a:latin typeface="Cambria Math" panose="02040503050406030204" pitchFamily="18" charset="0"/>
                      </a:rPr>
                      <m:t>,  </m:t>
                    </m:r>
                    <m:r>
                      <a:rPr lang="en-US" altLang="zh-CN" b="0" i="1" smtClean="0">
                        <a:latin typeface="Cambria Math" panose="02040503050406030204" pitchFamily="18" charset="0"/>
                      </a:rPr>
                      <m:t>𝑐</m:t>
                    </m:r>
                    <m:r>
                      <a:rPr lang="en-US" altLang="zh-CN" b="0" i="1" smtClean="0">
                        <a:latin typeface="Cambria Math" panose="02040503050406030204" pitchFamily="18" charset="0"/>
                      </a:rPr>
                      <m:t>&lt;</m:t>
                    </m:r>
                    <m:r>
                      <a:rPr lang="en-US" altLang="zh-CN" b="0" i="1" smtClean="0">
                        <a:latin typeface="Cambria Math" panose="02040503050406030204" pitchFamily="18" charset="0"/>
                      </a:rPr>
                      <m:t>𝑗</m:t>
                    </m:r>
                    <m:r>
                      <a:rPr lang="en-US" altLang="zh-CN" b="0" i="1" smtClean="0">
                        <a:latin typeface="Cambria Math" panose="02040503050406030204" pitchFamily="18" charset="0"/>
                      </a:rPr>
                      <m:t> &amp;&amp; </m:t>
                    </m:r>
                    <m:r>
                      <a:rPr lang="en-US" altLang="zh-CN" b="0" i="1" smtClean="0">
                        <a:latin typeface="Cambria Math" panose="02040503050406030204" pitchFamily="18" charset="0"/>
                      </a:rPr>
                      <m:t>𝑐𝑜𝑙𝑜𝑟𝑚𝑎𝑝</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𝑐</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𝑌</m:t>
                    </m:r>
                  </m:oMath>
                </a14:m>
                <a:endParaRPr lang="en-US" altLang="zh-CN" dirty="0"/>
              </a:p>
              <a:p>
                <a:r>
                  <a:rPr lang="en-US" altLang="zh-CN" dirty="0"/>
                  <a:t>Floyd</a:t>
                </a:r>
              </a:p>
            </p:txBody>
          </p:sp>
        </mc:Choice>
        <mc:Fallback xmlns="">
          <p:sp>
            <p:nvSpPr>
              <p:cNvPr id="3" name="内容占位符 2">
                <a:extLst>
                  <a:ext uri="{FF2B5EF4-FFF2-40B4-BE49-F238E27FC236}">
                    <a16:creationId xmlns:a16="http://schemas.microsoft.com/office/drawing/2014/main" id="{8BC68B63-D92F-4357-A13A-C411B6E43E51}"/>
                  </a:ext>
                </a:extLst>
              </p:cNvPr>
              <p:cNvSpPr>
                <a:spLocks noGrp="1" noRot="1" noChangeAspect="1" noMove="1" noResize="1" noEditPoints="1" noAdjustHandles="1" noChangeArrowheads="1" noChangeShapeType="1" noTextEdit="1"/>
              </p:cNvSpPr>
              <p:nvPr>
                <p:ph idx="1"/>
              </p:nvPr>
            </p:nvSpPr>
            <p:spPr>
              <a:blipFill>
                <a:blip r:embed="rId2"/>
                <a:stretch>
                  <a:fillRect l="-138" t="-12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74794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0DBFA9-4BB3-4DF0-A1EA-EA5E8742DC13}"/>
              </a:ext>
            </a:extLst>
          </p:cNvPr>
          <p:cNvSpPr>
            <a:spLocks noGrp="1"/>
          </p:cNvSpPr>
          <p:nvPr>
            <p:ph type="title"/>
          </p:nvPr>
        </p:nvSpPr>
        <p:spPr/>
        <p:txBody>
          <a:bodyPr/>
          <a:lstStyle/>
          <a:p>
            <a:r>
              <a:rPr lang="en-US" altLang="zh-CN" dirty="0" err="1"/>
              <a:t>TOPCoder</a:t>
            </a:r>
            <a:r>
              <a:rPr lang="en-US" altLang="zh-CN" dirty="0"/>
              <a:t> SRM553 </a:t>
            </a:r>
            <a:r>
              <a:rPr lang="en-US" altLang="zh-CN" dirty="0" err="1"/>
              <a:t>Suminator</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BC68B63-D92F-4357-A13A-C411B6E43E51}"/>
                  </a:ext>
                </a:extLst>
              </p:cNvPr>
              <p:cNvSpPr>
                <a:spLocks noGrp="1"/>
              </p:cNvSpPr>
              <p:nvPr>
                <p:ph idx="1"/>
              </p:nvPr>
            </p:nvSpPr>
            <p:spPr/>
            <p:txBody>
              <a:bodyPr>
                <a:normAutofit/>
              </a:bodyPr>
              <a:lstStyle/>
              <a:p>
                <a:r>
                  <a:rPr lang="zh-CN" altLang="en-US" dirty="0"/>
                  <a:t>给你一个数栈，初始里面有无穷多个</a:t>
                </a:r>
                <a:r>
                  <a:rPr lang="en-US" altLang="zh-CN" dirty="0"/>
                  <a:t>0</a:t>
                </a:r>
                <a:r>
                  <a:rPr lang="zh-CN" altLang="en-US" dirty="0"/>
                  <a:t>。对于一个包含</a:t>
                </a:r>
                <a:r>
                  <a:rPr lang="en-US" altLang="zh-CN" dirty="0"/>
                  <a:t>n</a:t>
                </a:r>
                <a:r>
                  <a:rPr lang="zh-CN" altLang="en-US" dirty="0"/>
                  <a:t>个非负整数操作序列</a:t>
                </a:r>
                <a:r>
                  <a:rPr lang="en-US" altLang="zh-CN" dirty="0"/>
                  <a:t>program</a:t>
                </a:r>
                <a:r>
                  <a:rPr lang="zh-CN" altLang="en-US" dirty="0"/>
                  <a:t>，将会依次对这个栈进行操作。</a:t>
                </a:r>
              </a:p>
              <a:p>
                <a:r>
                  <a:rPr lang="en-US" altLang="zh-CN" dirty="0"/>
                  <a:t>1. </a:t>
                </a:r>
                <a:r>
                  <a:rPr lang="zh-CN" altLang="en-US" dirty="0"/>
                  <a:t>如果当前的数大于</a:t>
                </a:r>
                <a:r>
                  <a:rPr lang="en-US" altLang="zh-CN" dirty="0"/>
                  <a:t>0</a:t>
                </a:r>
                <a:r>
                  <a:rPr lang="zh-CN" altLang="en-US" dirty="0"/>
                  <a:t>，就把该数压进栈里。</a:t>
                </a:r>
              </a:p>
              <a:p>
                <a:r>
                  <a:rPr lang="en-US" altLang="zh-CN" dirty="0"/>
                  <a:t>2. </a:t>
                </a:r>
                <a:r>
                  <a:rPr lang="zh-CN" altLang="en-US" dirty="0"/>
                  <a:t>如果当前的数为</a:t>
                </a:r>
                <a:r>
                  <a:rPr lang="en-US" altLang="zh-CN" dirty="0"/>
                  <a:t>0</a:t>
                </a:r>
                <a:r>
                  <a:rPr lang="zh-CN" altLang="en-US" dirty="0"/>
                  <a:t>，那么就把栈顶两个数弹出，并把这两个数的和压进栈里。</a:t>
                </a:r>
              </a:p>
              <a:p>
                <a:r>
                  <a:rPr lang="zh-CN" altLang="en-US" dirty="0"/>
                  <a:t>由于一些信息缺失，给你的操作序列里面</a:t>
                </a:r>
                <a:r>
                  <a:rPr lang="zh-CN" altLang="en-US" b="1" dirty="0"/>
                  <a:t>有且仅有</a:t>
                </a:r>
                <a:r>
                  <a:rPr lang="zh-CN" altLang="en-US" dirty="0"/>
                  <a:t>一个数是未知的，用</a:t>
                </a:r>
                <a:r>
                  <a:rPr lang="en-US" altLang="zh-CN" dirty="0"/>
                  <a:t>-1</a:t>
                </a:r>
                <a:r>
                  <a:rPr lang="zh-CN" altLang="en-US" dirty="0"/>
                  <a:t>表示，它可以是任意非负整数。现在告诉你所有操作结束后栈顶的数</a:t>
                </a:r>
                <a:r>
                  <a:rPr lang="en-US" altLang="zh-CN" dirty="0" err="1"/>
                  <a:t>wantedResult</a:t>
                </a:r>
                <a:r>
                  <a:rPr lang="zh-CN" altLang="en-US" dirty="0"/>
                  <a:t>，问你未知数解的情况（无解，一个解，或无穷解）</a:t>
                </a:r>
              </a:p>
              <a:p>
                <a:pPr marL="0" indent="0">
                  <a:buNone/>
                </a:pPr>
                <a:endParaRPr lang="zh-CN" altLang="en-US" dirty="0"/>
              </a:p>
              <a:p>
                <a:r>
                  <a:rPr lang="zh-CN" altLang="en-US" dirty="0"/>
                  <a:t>数据范围：</a:t>
                </a:r>
                <a14:m>
                  <m:oMath xmlns:m="http://schemas.openxmlformats.org/officeDocument/2006/math">
                    <m:r>
                      <a:rPr lang="en-US" altLang="zh-CN" i="1" dirty="0" smtClean="0">
                        <a:latin typeface="Cambria Math" panose="02040503050406030204" pitchFamily="18" charset="0"/>
                      </a:rPr>
                      <m:t>1≤</m:t>
                    </m:r>
                    <m:r>
                      <a:rPr lang="en-US" altLang="zh-CN" i="1" dirty="0">
                        <a:latin typeface="Cambria Math" panose="02040503050406030204" pitchFamily="18" charset="0"/>
                      </a:rPr>
                      <m:t> </m:t>
                    </m:r>
                    <m:r>
                      <a:rPr lang="en-US" altLang="zh-CN" i="1" dirty="0">
                        <a:latin typeface="Cambria Math" panose="02040503050406030204" pitchFamily="18" charset="0"/>
                      </a:rPr>
                      <m:t>𝑛</m:t>
                    </m:r>
                    <m:r>
                      <a:rPr lang="en-US" altLang="zh-CN" i="1" dirty="0" smtClean="0">
                        <a:latin typeface="Cambria Math" panose="02040503050406030204" pitchFamily="18" charset="0"/>
                      </a:rPr>
                      <m:t>≤</m:t>
                    </m:r>
                    <m:r>
                      <a:rPr lang="en-US" altLang="zh-CN" i="1" dirty="0">
                        <a:latin typeface="Cambria Math" panose="02040503050406030204" pitchFamily="18" charset="0"/>
                      </a:rPr>
                      <m:t> 50,</m:t>
                    </m:r>
                    <m:r>
                      <a:rPr lang="en-US" altLang="zh-CN" b="0" i="1" dirty="0" smtClean="0">
                        <a:latin typeface="Cambria Math" panose="02040503050406030204" pitchFamily="18" charset="0"/>
                      </a:rPr>
                      <m:t>     </m:t>
                    </m:r>
                    <m:r>
                      <a:rPr lang="en-US" altLang="zh-CN" i="1" dirty="0">
                        <a:latin typeface="Cambria Math" panose="02040503050406030204" pitchFamily="18" charset="0"/>
                      </a:rPr>
                      <m:t>−1</m:t>
                    </m:r>
                    <m:r>
                      <a:rPr lang="en-US" altLang="zh-CN" i="1" dirty="0" smtClean="0">
                        <a:latin typeface="Cambria Math" panose="02040503050406030204" pitchFamily="18" charset="0"/>
                      </a:rPr>
                      <m:t>≤</m:t>
                    </m:r>
                    <m:r>
                      <a:rPr lang="en-US" altLang="zh-CN" i="1" dirty="0">
                        <a:latin typeface="Cambria Math" panose="02040503050406030204" pitchFamily="18" charset="0"/>
                      </a:rPr>
                      <m:t> </m:t>
                    </m:r>
                    <m:r>
                      <a:rPr lang="en-US" altLang="zh-CN" i="1" dirty="0">
                        <a:latin typeface="Cambria Math" panose="02040503050406030204" pitchFamily="18" charset="0"/>
                      </a:rPr>
                      <m:t>𝑝𝑟𝑜𝑔𝑟𝑎</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𝑚</m:t>
                        </m:r>
                      </m:e>
                      <m:sub>
                        <m:r>
                          <a:rPr lang="en-US" altLang="zh-CN" b="0" i="1" dirty="0" smtClean="0">
                            <a:latin typeface="Cambria Math" panose="02040503050406030204" pitchFamily="18" charset="0"/>
                          </a:rPr>
                          <m:t>𝑖</m:t>
                        </m:r>
                      </m:sub>
                    </m:sSub>
                    <m:r>
                      <a:rPr lang="en-US" altLang="zh-CN" b="0" i="1" dirty="0" smtClean="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10</m:t>
                        </m:r>
                      </m:e>
                      <m:sup>
                        <m:r>
                          <a:rPr lang="en-US" altLang="zh-CN" i="1" dirty="0" smtClean="0">
                            <a:latin typeface="Cambria Math" panose="02040503050406030204" pitchFamily="18" charset="0"/>
                          </a:rPr>
                          <m:t>9</m:t>
                        </m:r>
                      </m:sup>
                    </m:sSup>
                    <m:r>
                      <a:rPr lang="en-US" altLang="zh-CN" i="1" dirty="0">
                        <a:latin typeface="Cambria Math" panose="02040503050406030204" pitchFamily="18" charset="0"/>
                      </a:rPr>
                      <m:t>,</m:t>
                    </m:r>
                    <m:r>
                      <a:rPr lang="en-US" altLang="zh-CN" b="0" i="1" dirty="0" smtClean="0">
                        <a:latin typeface="Cambria Math" panose="02040503050406030204" pitchFamily="18" charset="0"/>
                      </a:rPr>
                      <m:t>     </m:t>
                    </m:r>
                    <m:r>
                      <a:rPr lang="en-US" altLang="zh-CN" i="1" dirty="0">
                        <a:latin typeface="Cambria Math" panose="02040503050406030204" pitchFamily="18" charset="0"/>
                      </a:rPr>
                      <m:t>1</m:t>
                    </m:r>
                    <m:r>
                      <a:rPr lang="en-US" altLang="zh-CN" i="1" dirty="0" smtClean="0">
                        <a:latin typeface="Cambria Math" panose="02040503050406030204" pitchFamily="18" charset="0"/>
                      </a:rPr>
                      <m:t>≤</m:t>
                    </m:r>
                    <m:r>
                      <a:rPr lang="en-US" altLang="zh-CN" i="1" dirty="0">
                        <a:latin typeface="Cambria Math" panose="02040503050406030204" pitchFamily="18" charset="0"/>
                      </a:rPr>
                      <m:t> </m:t>
                    </m:r>
                    <m:r>
                      <a:rPr lang="en-US" altLang="zh-CN" i="1" dirty="0" err="1">
                        <a:latin typeface="Cambria Math" panose="02040503050406030204" pitchFamily="18" charset="0"/>
                      </a:rPr>
                      <m:t>𝑤𝑎𝑛𝑡𝑒𝑑𝑅𝑒𝑠𝑢𝑙𝑡</m:t>
                    </m:r>
                    <m:r>
                      <a:rPr lang="en-US" altLang="zh-CN" i="1" dirty="0" smtClean="0">
                        <a:latin typeface="Cambria Math" panose="02040503050406030204" pitchFamily="18" charset="0"/>
                      </a:rPr>
                      <m:t>≤</m:t>
                    </m:r>
                    <m:r>
                      <a:rPr lang="en-US" altLang="zh-CN" i="1" dirty="0">
                        <a:latin typeface="Cambria Math" panose="02040503050406030204" pitchFamily="18" charset="0"/>
                      </a:rPr>
                      <m:t> </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10</m:t>
                        </m:r>
                      </m:e>
                      <m:sup>
                        <m:r>
                          <a:rPr lang="en-US" altLang="zh-CN" i="1" dirty="0">
                            <a:latin typeface="Cambria Math" panose="02040503050406030204" pitchFamily="18" charset="0"/>
                          </a:rPr>
                          <m:t>9</m:t>
                        </m:r>
                      </m:sup>
                    </m:sSup>
                  </m:oMath>
                </a14:m>
                <a:endParaRPr lang="en-US" altLang="zh-CN" dirty="0"/>
              </a:p>
            </p:txBody>
          </p:sp>
        </mc:Choice>
        <mc:Fallback xmlns="">
          <p:sp>
            <p:nvSpPr>
              <p:cNvPr id="3" name="内容占位符 2">
                <a:extLst>
                  <a:ext uri="{FF2B5EF4-FFF2-40B4-BE49-F238E27FC236}">
                    <a16:creationId xmlns:a16="http://schemas.microsoft.com/office/drawing/2014/main" id="{8BC68B63-D92F-4357-A13A-C411B6E43E51}"/>
                  </a:ext>
                </a:extLst>
              </p:cNvPr>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146361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0DBFA9-4BB3-4DF0-A1EA-EA5E8742DC13}"/>
              </a:ext>
            </a:extLst>
          </p:cNvPr>
          <p:cNvSpPr>
            <a:spLocks noGrp="1"/>
          </p:cNvSpPr>
          <p:nvPr>
            <p:ph type="title"/>
          </p:nvPr>
        </p:nvSpPr>
        <p:spPr/>
        <p:txBody>
          <a:bodyPr/>
          <a:lstStyle/>
          <a:p>
            <a:r>
              <a:rPr lang="en-US" altLang="zh-CN" dirty="0" err="1"/>
              <a:t>TOPCoder</a:t>
            </a:r>
            <a:r>
              <a:rPr lang="en-US" altLang="zh-CN" dirty="0"/>
              <a:t> SRM553 </a:t>
            </a:r>
            <a:r>
              <a:rPr lang="en-US" altLang="zh-CN" dirty="0" err="1"/>
              <a:t>Suminator</a:t>
            </a:r>
            <a:endParaRPr lang="zh-CN" altLang="en-US" dirty="0"/>
          </a:p>
        </p:txBody>
      </p:sp>
      <p:sp>
        <p:nvSpPr>
          <p:cNvPr id="3" name="内容占位符 2">
            <a:extLst>
              <a:ext uri="{FF2B5EF4-FFF2-40B4-BE49-F238E27FC236}">
                <a16:creationId xmlns:a16="http://schemas.microsoft.com/office/drawing/2014/main" id="{8BC68B63-D92F-4357-A13A-C411B6E43E51}"/>
              </a:ext>
            </a:extLst>
          </p:cNvPr>
          <p:cNvSpPr>
            <a:spLocks noGrp="1"/>
          </p:cNvSpPr>
          <p:nvPr>
            <p:ph idx="1"/>
          </p:nvPr>
        </p:nvSpPr>
        <p:spPr/>
        <p:txBody>
          <a:bodyPr>
            <a:normAutofit/>
          </a:bodyPr>
          <a:lstStyle/>
          <a:p>
            <a:r>
              <a:rPr lang="zh-CN" altLang="en-US" dirty="0"/>
              <a:t>两种可能：等于</a:t>
            </a:r>
            <a:r>
              <a:rPr lang="en-US" altLang="zh-CN" dirty="0"/>
              <a:t>0</a:t>
            </a:r>
            <a:r>
              <a:rPr lang="zh-CN" altLang="en-US" dirty="0"/>
              <a:t>或不等于</a:t>
            </a:r>
            <a:r>
              <a:rPr lang="en-US" altLang="zh-CN" dirty="0"/>
              <a:t>0……</a:t>
            </a:r>
          </a:p>
        </p:txBody>
      </p:sp>
    </p:spTree>
    <p:extLst>
      <p:ext uri="{BB962C8B-B14F-4D97-AF65-F5344CB8AC3E}">
        <p14:creationId xmlns:p14="http://schemas.microsoft.com/office/powerpoint/2010/main" val="2948603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0DBFA9-4BB3-4DF0-A1EA-EA5E8742DC13}"/>
              </a:ext>
            </a:extLst>
          </p:cNvPr>
          <p:cNvSpPr>
            <a:spLocks noGrp="1"/>
          </p:cNvSpPr>
          <p:nvPr>
            <p:ph type="title"/>
          </p:nvPr>
        </p:nvSpPr>
        <p:spPr/>
        <p:txBody>
          <a:bodyPr/>
          <a:lstStyle/>
          <a:p>
            <a:r>
              <a:rPr lang="en-US" altLang="zh-CN" dirty="0" err="1"/>
              <a:t>TOPCoder</a:t>
            </a:r>
            <a:r>
              <a:rPr lang="en-US" altLang="zh-CN" dirty="0"/>
              <a:t> SRM548 </a:t>
            </a:r>
            <a:r>
              <a:rPr lang="en-US" altLang="zh-CN" dirty="0" err="1"/>
              <a:t>KingdomAndTrees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BC68B63-D92F-4357-A13A-C411B6E43E51}"/>
                  </a:ext>
                </a:extLst>
              </p:cNvPr>
              <p:cNvSpPr>
                <a:spLocks noGrp="1"/>
              </p:cNvSpPr>
              <p:nvPr>
                <p:ph idx="1"/>
              </p:nvPr>
            </p:nvSpPr>
            <p:spPr/>
            <p:txBody>
              <a:bodyPr/>
              <a:lstStyle/>
              <a:p>
                <a:r>
                  <a:rPr lang="zh-CN" altLang="en-US" dirty="0"/>
                  <a:t>给出一个长度为</a:t>
                </a:r>
                <a14:m>
                  <m:oMath xmlns:m="http://schemas.openxmlformats.org/officeDocument/2006/math">
                    <m:r>
                      <a:rPr lang="en-US" altLang="zh-CN" b="0" i="1" smtClean="0">
                        <a:latin typeface="Cambria Math" panose="02040503050406030204" pitchFamily="18" charset="0"/>
                      </a:rPr>
                      <m:t>𝑛</m:t>
                    </m:r>
                  </m:oMath>
                </a14:m>
                <a:r>
                  <a:rPr lang="zh-CN" altLang="en-US" dirty="0"/>
                  <a:t>的序列</a:t>
                </a:r>
                <a14:m>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oMath>
                </a14:m>
                <a:r>
                  <a:rPr lang="zh-CN" altLang="en-US" dirty="0"/>
                  <a:t>，要求构造数列</a:t>
                </a:r>
                <a14:m>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oMath>
                </a14:m>
                <a:r>
                  <a:rPr lang="zh-CN" altLang="en-US" dirty="0"/>
                  <a:t>满足：</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&lt;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oMath>
                </a14:m>
                <a:r>
                  <a:rPr lang="zh-CN" altLang="en-US" dirty="0"/>
                  <a:t>。并且最小化</a:t>
                </a:r>
                <a14:m>
                  <m:oMath xmlns:m="http://schemas.openxmlformats.org/officeDocument/2006/math">
                    <m:r>
                      <m:rPr>
                        <m:sty m:val="p"/>
                      </m:rPr>
                      <a:rPr lang="en-US" altLang="zh-CN" b="0" i="0" smtClean="0">
                        <a:latin typeface="Cambria Math" panose="02040503050406030204" pitchFamily="18" charset="0"/>
                      </a:rPr>
                      <m:t>max</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zh-CN" altLang="en-US" dirty="0"/>
                  <a:t>。</a:t>
                </a:r>
                <a:endParaRPr lang="en-US" altLang="zh-CN" dirty="0"/>
              </a:p>
              <a:p>
                <a:endParaRPr lang="en-US" altLang="zh-CN" dirty="0"/>
              </a:p>
              <a:p>
                <a:r>
                  <a:rPr lang="zh-CN" altLang="en-US" dirty="0"/>
                  <a:t>数据范围：</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≤50,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9</m:t>
                        </m:r>
                      </m:sup>
                    </m:sSup>
                  </m:oMath>
                </a14:m>
                <a:endParaRPr lang="en-US" altLang="zh-CN" b="0" dirty="0"/>
              </a:p>
            </p:txBody>
          </p:sp>
        </mc:Choice>
        <mc:Fallback xmlns="">
          <p:sp>
            <p:nvSpPr>
              <p:cNvPr id="3" name="内容占位符 2">
                <a:extLst>
                  <a:ext uri="{FF2B5EF4-FFF2-40B4-BE49-F238E27FC236}">
                    <a16:creationId xmlns:a16="http://schemas.microsoft.com/office/drawing/2014/main" id="{8BC68B63-D92F-4357-A13A-C411B6E43E51}"/>
                  </a:ext>
                </a:extLst>
              </p:cNvPr>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871071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0DBFA9-4BB3-4DF0-A1EA-EA5E8742DC13}"/>
              </a:ext>
            </a:extLst>
          </p:cNvPr>
          <p:cNvSpPr>
            <a:spLocks noGrp="1"/>
          </p:cNvSpPr>
          <p:nvPr>
            <p:ph type="title"/>
          </p:nvPr>
        </p:nvSpPr>
        <p:spPr/>
        <p:txBody>
          <a:bodyPr/>
          <a:lstStyle/>
          <a:p>
            <a:r>
              <a:rPr lang="en-US" altLang="zh-CN" dirty="0" err="1"/>
              <a:t>TOPCoder</a:t>
            </a:r>
            <a:r>
              <a:rPr lang="en-US" altLang="zh-CN" dirty="0"/>
              <a:t> SRM554 </a:t>
            </a:r>
            <a:r>
              <a:rPr lang="en-US" altLang="zh-CN" dirty="0" err="1"/>
              <a:t>TheBrickTowerMediumDivOne</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BC68B63-D92F-4357-A13A-C411B6E43E51}"/>
                  </a:ext>
                </a:extLst>
              </p:cNvPr>
              <p:cNvSpPr>
                <a:spLocks noGrp="1"/>
              </p:cNvSpPr>
              <p:nvPr>
                <p:ph idx="1"/>
              </p:nvPr>
            </p:nvSpPr>
            <p:spPr/>
            <p:txBody>
              <a:bodyPr>
                <a:normAutofit/>
              </a:bodyPr>
              <a:lstStyle/>
              <a:p>
                <a:r>
                  <a:rPr lang="zh-CN" altLang="en-US" dirty="0"/>
                  <a:t>给定一个长度为</a:t>
                </a:r>
                <a:r>
                  <a:rPr lang="en-US" altLang="zh-CN" dirty="0"/>
                  <a:t>n</a:t>
                </a:r>
                <a:r>
                  <a:rPr lang="zh-CN" altLang="en-US" dirty="0"/>
                  <a:t>的序列</a:t>
                </a:r>
                <a:r>
                  <a:rPr lang="en-US" altLang="zh-CN" dirty="0"/>
                  <a:t>h</a:t>
                </a:r>
                <a:r>
                  <a:rPr lang="zh-CN" altLang="en-US" dirty="0"/>
                  <a:t>。</a:t>
                </a:r>
              </a:p>
              <a:p>
                <a:r>
                  <a:rPr lang="zh-CN" altLang="en-US" dirty="0"/>
                  <a:t>对于一个</a:t>
                </a:r>
                <a:r>
                  <a:rPr lang="en-US" altLang="zh-CN" dirty="0"/>
                  <a:t>0</a:t>
                </a:r>
                <a:r>
                  <a:rPr lang="zh-CN" altLang="en-US" dirty="0"/>
                  <a:t>到</a:t>
                </a:r>
                <a:r>
                  <a:rPr lang="en-US" altLang="zh-CN" dirty="0"/>
                  <a:t>n-1</a:t>
                </a:r>
                <a:r>
                  <a:rPr lang="zh-CN" altLang="en-US" dirty="0"/>
                  <a:t>的排列</a:t>
                </a:r>
                <a:r>
                  <a:rPr lang="en-US" altLang="zh-CN" dirty="0"/>
                  <a:t>a,</a:t>
                </a:r>
                <a:r>
                  <a:rPr lang="zh-CN" altLang="en-US" dirty="0"/>
                  <a:t>定义</a:t>
                </a:r>
                <a14:m>
                  <m:oMath xmlns:m="http://schemas.openxmlformats.org/officeDocument/2006/math">
                    <m:r>
                      <a:rPr lang="en-US" altLang="zh-CN" i="1" dirty="0" smtClean="0">
                        <a:latin typeface="Cambria Math" panose="02040503050406030204" pitchFamily="18" charset="0"/>
                      </a:rPr>
                      <m:t>𝑓</m:t>
                    </m:r>
                    <m:r>
                      <a:rPr lang="en-US" altLang="zh-CN" i="1" dirty="0">
                        <a:latin typeface="Cambria Math" panose="02040503050406030204" pitchFamily="18" charset="0"/>
                      </a:rPr>
                      <m:t>(</m:t>
                    </m:r>
                    <m:r>
                      <a:rPr lang="en-US" altLang="zh-CN" i="1" dirty="0">
                        <a:latin typeface="Cambria Math" panose="02040503050406030204" pitchFamily="18" charset="0"/>
                      </a:rPr>
                      <m:t>𝑎</m:t>
                    </m:r>
                    <m:r>
                      <a:rPr lang="en-US" altLang="zh-CN" i="1" dirty="0">
                        <a:latin typeface="Cambria Math" panose="02040503050406030204" pitchFamily="18" charset="0"/>
                      </a:rPr>
                      <m:t>)=∑</m:t>
                    </m:r>
                    <m:r>
                      <m:rPr>
                        <m:sty m:val="p"/>
                      </m:rPr>
                      <a:rPr lang="en-US" altLang="zh-CN" i="1" dirty="0">
                        <a:latin typeface="Cambria Math" panose="02040503050406030204" pitchFamily="18" charset="0"/>
                      </a:rPr>
                      <m:t>max</m:t>
                    </m:r>
                    <m:r>
                      <a:rPr lang="en-US" altLang="zh-CN" i="1" dirty="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h</m:t>
                        </m:r>
                      </m:e>
                      <m:sub>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𝑎</m:t>
                            </m:r>
                          </m:e>
                          <m:sub>
                            <m:r>
                              <a:rPr lang="en-US" altLang="zh-CN" i="1" dirty="0">
                                <a:latin typeface="Cambria Math" panose="02040503050406030204" pitchFamily="18" charset="0"/>
                              </a:rPr>
                              <m:t>𝑖</m:t>
                            </m:r>
                          </m:sub>
                        </m:sSub>
                      </m:sub>
                    </m:sSub>
                    <m:r>
                      <a:rPr lang="en-US" altLang="zh-CN" i="1" dirty="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a:latin typeface="Cambria Math" panose="02040503050406030204" pitchFamily="18" charset="0"/>
                          </a:rPr>
                          <m:t>h</m:t>
                        </m:r>
                      </m:e>
                      <m:sub>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𝑎</m:t>
                            </m:r>
                          </m:e>
                          <m:sub>
                            <m:r>
                              <a:rPr lang="en-US" altLang="zh-CN" i="1" dirty="0">
                                <a:latin typeface="Cambria Math" panose="02040503050406030204" pitchFamily="18" charset="0"/>
                              </a:rPr>
                              <m:t>𝑖</m:t>
                            </m:r>
                            <m:r>
                              <a:rPr lang="en-US" altLang="zh-CN" i="1" dirty="0">
                                <a:latin typeface="Cambria Math" panose="02040503050406030204" pitchFamily="18" charset="0"/>
                              </a:rPr>
                              <m:t>−1</m:t>
                            </m:r>
                          </m:sub>
                        </m:sSub>
                      </m:sub>
                    </m:sSub>
                    <m:r>
                      <a:rPr lang="en-US" altLang="zh-CN" i="1" dirty="0">
                        <a:latin typeface="Cambria Math" panose="02040503050406030204" pitchFamily="18" charset="0"/>
                      </a:rPr>
                      <m:t>)</m:t>
                    </m:r>
                  </m:oMath>
                </a14:m>
                <a:r>
                  <a:rPr lang="zh-CN" altLang="en-US" dirty="0"/>
                  <a:t>。</a:t>
                </a:r>
              </a:p>
              <a:p>
                <a:r>
                  <a:rPr lang="zh-CN" altLang="en-US" dirty="0"/>
                  <a:t>求出</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oMath>
                </a14:m>
                <a:r>
                  <a:rPr lang="zh-CN" altLang="en-US" dirty="0"/>
                  <a:t>最小的</a:t>
                </a:r>
                <a:r>
                  <a:rPr lang="en-US" altLang="zh-CN" dirty="0"/>
                  <a:t>a</a:t>
                </a:r>
                <a:r>
                  <a:rPr lang="zh-CN" altLang="en-US" dirty="0"/>
                  <a:t>序列，如果有多个输出字典序最小的那一个。</a:t>
                </a:r>
              </a:p>
              <a:p>
                <a:endParaRPr lang="zh-CN" altLang="en-US" dirty="0"/>
              </a:p>
              <a:p>
                <a:r>
                  <a:rPr lang="en-US" altLang="zh-CN" dirty="0"/>
                  <a:t>h</a:t>
                </a:r>
                <a:r>
                  <a:rPr lang="zh-CN" altLang="en-US" dirty="0"/>
                  <a:t>中元素与</a:t>
                </a:r>
                <a:r>
                  <a:rPr lang="en-US" altLang="zh-CN" dirty="0"/>
                  <a:t>n</a:t>
                </a:r>
                <a:r>
                  <a:rPr lang="zh-CN" altLang="en-US" dirty="0"/>
                  <a:t>均为属于</a:t>
                </a:r>
                <a:r>
                  <a:rPr lang="en-US" altLang="zh-CN" dirty="0"/>
                  <a:t>[1,47]</a:t>
                </a:r>
                <a:r>
                  <a:rPr lang="zh-CN" altLang="en-US" dirty="0"/>
                  <a:t>的整数。</a:t>
                </a:r>
                <a:endParaRPr lang="en-US" altLang="zh-CN" dirty="0"/>
              </a:p>
            </p:txBody>
          </p:sp>
        </mc:Choice>
        <mc:Fallback xmlns="">
          <p:sp>
            <p:nvSpPr>
              <p:cNvPr id="3" name="内容占位符 2">
                <a:extLst>
                  <a:ext uri="{FF2B5EF4-FFF2-40B4-BE49-F238E27FC236}">
                    <a16:creationId xmlns:a16="http://schemas.microsoft.com/office/drawing/2014/main" id="{8BC68B63-D92F-4357-A13A-C411B6E43E51}"/>
                  </a:ext>
                </a:extLst>
              </p:cNvPr>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891208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0DBFA9-4BB3-4DF0-A1EA-EA5E8742DC13}"/>
              </a:ext>
            </a:extLst>
          </p:cNvPr>
          <p:cNvSpPr>
            <a:spLocks noGrp="1"/>
          </p:cNvSpPr>
          <p:nvPr>
            <p:ph type="title"/>
          </p:nvPr>
        </p:nvSpPr>
        <p:spPr/>
        <p:txBody>
          <a:bodyPr/>
          <a:lstStyle/>
          <a:p>
            <a:r>
              <a:rPr lang="en-US" altLang="zh-CN" dirty="0" err="1"/>
              <a:t>TOPCoder</a:t>
            </a:r>
            <a:r>
              <a:rPr lang="en-US" altLang="zh-CN" dirty="0"/>
              <a:t> SRM554 </a:t>
            </a:r>
            <a:r>
              <a:rPr lang="en-US" altLang="zh-CN" dirty="0" err="1"/>
              <a:t>TheBrickTowerMediumDivOne</a:t>
            </a:r>
            <a:endParaRPr lang="zh-CN" altLang="en-US" dirty="0"/>
          </a:p>
        </p:txBody>
      </p:sp>
      <p:sp>
        <p:nvSpPr>
          <p:cNvPr id="3" name="内容占位符 2">
            <a:extLst>
              <a:ext uri="{FF2B5EF4-FFF2-40B4-BE49-F238E27FC236}">
                <a16:creationId xmlns:a16="http://schemas.microsoft.com/office/drawing/2014/main" id="{8BC68B63-D92F-4357-A13A-C411B6E43E51}"/>
              </a:ext>
            </a:extLst>
          </p:cNvPr>
          <p:cNvSpPr>
            <a:spLocks noGrp="1"/>
          </p:cNvSpPr>
          <p:nvPr>
            <p:ph idx="1"/>
          </p:nvPr>
        </p:nvSpPr>
        <p:spPr/>
        <p:txBody>
          <a:bodyPr>
            <a:normAutofit/>
          </a:bodyPr>
          <a:lstStyle/>
          <a:p>
            <a:r>
              <a:rPr lang="zh-CN" altLang="en-US" dirty="0"/>
              <a:t>首先，最大的那个数字肯定在最开头或者最末尾。这样的话我们就可以递归考虑了。</a:t>
            </a:r>
            <a:endParaRPr lang="en-US" altLang="zh-CN" dirty="0"/>
          </a:p>
          <a:p>
            <a:r>
              <a:rPr lang="zh-CN" altLang="en-US" dirty="0"/>
              <a:t>我们把这些数字按照大小排序以后，依次考虑。</a:t>
            </a:r>
            <a:endParaRPr lang="en-US" altLang="zh-CN" dirty="0"/>
          </a:p>
          <a:p>
            <a:r>
              <a:rPr lang="zh-CN" altLang="en-US" dirty="0"/>
              <a:t>如果当前数字是剩下的数字中最靠左的那一个，那么把它放在最左边，否则把它放在最右边。</a:t>
            </a:r>
            <a:endParaRPr lang="en-US" altLang="zh-CN" dirty="0"/>
          </a:p>
          <a:p>
            <a:r>
              <a:rPr lang="zh-CN" altLang="en-US" dirty="0"/>
              <a:t>构造即可，如果有数字大小相同的怎么办？</a:t>
            </a:r>
            <a:endParaRPr lang="en-US" altLang="zh-CN" dirty="0"/>
          </a:p>
        </p:txBody>
      </p:sp>
    </p:spTree>
    <p:extLst>
      <p:ext uri="{BB962C8B-B14F-4D97-AF65-F5344CB8AC3E}">
        <p14:creationId xmlns:p14="http://schemas.microsoft.com/office/powerpoint/2010/main" val="15868259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0DBFA9-4BB3-4DF0-A1EA-EA5E8742DC13}"/>
              </a:ext>
            </a:extLst>
          </p:cNvPr>
          <p:cNvSpPr>
            <a:spLocks noGrp="1"/>
          </p:cNvSpPr>
          <p:nvPr>
            <p:ph type="title"/>
          </p:nvPr>
        </p:nvSpPr>
        <p:spPr/>
        <p:txBody>
          <a:bodyPr/>
          <a:lstStyle/>
          <a:p>
            <a:r>
              <a:rPr lang="en-US" altLang="zh-CN" dirty="0" err="1"/>
              <a:t>TOPCoder</a:t>
            </a:r>
            <a:r>
              <a:rPr lang="en-US" altLang="zh-CN" dirty="0"/>
              <a:t> SRM556 </a:t>
            </a:r>
            <a:r>
              <a:rPr lang="en-US" altLang="zh-CN" dirty="0" err="1"/>
              <a:t>XorTravelingSalesman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BC68B63-D92F-4357-A13A-C411B6E43E51}"/>
                  </a:ext>
                </a:extLst>
              </p:cNvPr>
              <p:cNvSpPr>
                <a:spLocks noGrp="1"/>
              </p:cNvSpPr>
              <p:nvPr>
                <p:ph idx="1"/>
              </p:nvPr>
            </p:nvSpPr>
            <p:spPr/>
            <p:txBody>
              <a:bodyPr>
                <a:normAutofit/>
              </a:bodyPr>
              <a:lstStyle/>
              <a:p>
                <a:r>
                  <a:rPr lang="zh-CN" altLang="en-US" dirty="0"/>
                  <a:t>给出一张无向图，每个点都有一个点权。每到达一个点你的收益就会异或那个点的权值，从</a:t>
                </a:r>
                <a:r>
                  <a:rPr lang="en-US" altLang="zh-CN" dirty="0"/>
                  <a:t>0</a:t>
                </a:r>
                <a:r>
                  <a:rPr lang="zh-CN" altLang="en-US" dirty="0"/>
                  <a:t>号点出发的最大收益。</a:t>
                </a:r>
                <a:endParaRPr lang="en-US" altLang="zh-CN" dirty="0"/>
              </a:p>
              <a:p>
                <a:endParaRPr lang="en-US" altLang="zh-CN" dirty="0"/>
              </a:p>
              <a:p>
                <a14:m>
                  <m:oMath xmlns:m="http://schemas.openxmlformats.org/officeDocument/2006/math">
                    <m:r>
                      <a:rPr lang="fr-FR" altLang="zh-CN" i="1" dirty="0" smtClean="0">
                        <a:latin typeface="Cambria Math" panose="02040503050406030204" pitchFamily="18" charset="0"/>
                      </a:rPr>
                      <m:t>1≤ </m:t>
                    </m:r>
                    <m:r>
                      <a:rPr lang="fr-FR" altLang="zh-CN" i="1" dirty="0" smtClean="0">
                        <a:latin typeface="Cambria Math" panose="02040503050406030204" pitchFamily="18" charset="0"/>
                      </a:rPr>
                      <m:t>𝑛</m:t>
                    </m:r>
                    <m:r>
                      <a:rPr lang="fr-FR" altLang="zh-CN" i="1" dirty="0" smtClean="0">
                        <a:latin typeface="Cambria Math" panose="02040503050406030204" pitchFamily="18" charset="0"/>
                      </a:rPr>
                      <m:t>≤ 50</m:t>
                    </m:r>
                    <m:r>
                      <a:rPr lang="zh-CN" altLang="fr-FR" i="1" dirty="0">
                        <a:latin typeface="Cambria Math" panose="02040503050406030204" pitchFamily="18" charset="0"/>
                      </a:rPr>
                      <m:t>，</m:t>
                    </m:r>
                    <m:r>
                      <a:rPr lang="fr-FR" altLang="zh-CN" i="1" dirty="0">
                        <a:latin typeface="Cambria Math" panose="02040503050406030204" pitchFamily="18" charset="0"/>
                      </a:rPr>
                      <m:t>0</m:t>
                    </m:r>
                    <m:r>
                      <a:rPr lang="fr-FR" altLang="zh-CN" i="1" dirty="0" smtClean="0">
                        <a:latin typeface="Cambria Math" panose="02040503050406030204" pitchFamily="18" charset="0"/>
                      </a:rPr>
                      <m:t>≤</m:t>
                    </m:r>
                    <m:r>
                      <a:rPr lang="fr-FR" altLang="zh-CN" i="1" dirty="0">
                        <a:latin typeface="Cambria Math" panose="02040503050406030204" pitchFamily="18" charset="0"/>
                      </a:rPr>
                      <m:t> </m:t>
                    </m:r>
                    <m:r>
                      <a:rPr lang="fr-FR" altLang="zh-CN" i="1" dirty="0">
                        <a:latin typeface="Cambria Math" panose="02040503050406030204" pitchFamily="18" charset="0"/>
                      </a:rPr>
                      <m:t>𝑐𝑖𝑡𝑦𝑉𝑎𝑙𝑢𝑒</m:t>
                    </m:r>
                    <m:r>
                      <a:rPr lang="fr-FR" altLang="zh-CN" i="1" dirty="0" smtClean="0">
                        <a:latin typeface="Cambria Math" panose="02040503050406030204" pitchFamily="18" charset="0"/>
                      </a:rPr>
                      <m:t>≤</m:t>
                    </m:r>
                    <m:r>
                      <a:rPr lang="fr-FR" altLang="zh-CN" i="1" dirty="0">
                        <a:latin typeface="Cambria Math" panose="02040503050406030204" pitchFamily="18" charset="0"/>
                      </a:rPr>
                      <m:t> 1023</m:t>
                    </m:r>
                  </m:oMath>
                </a14:m>
                <a:endParaRPr lang="en-US" altLang="zh-CN" dirty="0"/>
              </a:p>
            </p:txBody>
          </p:sp>
        </mc:Choice>
        <mc:Fallback xmlns="">
          <p:sp>
            <p:nvSpPr>
              <p:cNvPr id="3" name="内容占位符 2">
                <a:extLst>
                  <a:ext uri="{FF2B5EF4-FFF2-40B4-BE49-F238E27FC236}">
                    <a16:creationId xmlns:a16="http://schemas.microsoft.com/office/drawing/2014/main" id="{8BC68B63-D92F-4357-A13A-C411B6E43E51}"/>
                  </a:ext>
                </a:extLst>
              </p:cNvPr>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588540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0DBFA9-4BB3-4DF0-A1EA-EA5E8742DC13}"/>
              </a:ext>
            </a:extLst>
          </p:cNvPr>
          <p:cNvSpPr>
            <a:spLocks noGrp="1"/>
          </p:cNvSpPr>
          <p:nvPr>
            <p:ph type="title"/>
          </p:nvPr>
        </p:nvSpPr>
        <p:spPr/>
        <p:txBody>
          <a:bodyPr/>
          <a:lstStyle/>
          <a:p>
            <a:r>
              <a:rPr lang="en-US" altLang="zh-CN" dirty="0" err="1"/>
              <a:t>TOPCoder</a:t>
            </a:r>
            <a:r>
              <a:rPr lang="en-US" altLang="zh-CN" dirty="0"/>
              <a:t> SRM556 </a:t>
            </a:r>
            <a:r>
              <a:rPr lang="en-US" altLang="zh-CN" dirty="0" err="1"/>
              <a:t>XorTravelingSalesman</a:t>
            </a:r>
            <a:endParaRPr lang="zh-CN" altLang="en-US" dirty="0"/>
          </a:p>
        </p:txBody>
      </p:sp>
      <p:sp>
        <p:nvSpPr>
          <p:cNvPr id="3" name="内容占位符 2">
            <a:extLst>
              <a:ext uri="{FF2B5EF4-FFF2-40B4-BE49-F238E27FC236}">
                <a16:creationId xmlns:a16="http://schemas.microsoft.com/office/drawing/2014/main" id="{8BC68B63-D92F-4357-A13A-C411B6E43E51}"/>
              </a:ext>
            </a:extLst>
          </p:cNvPr>
          <p:cNvSpPr>
            <a:spLocks noGrp="1"/>
          </p:cNvSpPr>
          <p:nvPr>
            <p:ph idx="1"/>
          </p:nvPr>
        </p:nvSpPr>
        <p:spPr/>
        <p:txBody>
          <a:bodyPr>
            <a:normAutofit/>
          </a:bodyPr>
          <a:lstStyle/>
          <a:p>
            <a:r>
              <a:rPr lang="en-US" altLang="zh-CN" dirty="0"/>
              <a:t>f[</a:t>
            </a:r>
            <a:r>
              <a:rPr lang="en-US" altLang="zh-CN" dirty="0" err="1"/>
              <a:t>i</a:t>
            </a:r>
            <a:r>
              <a:rPr lang="en-US" altLang="zh-CN" dirty="0"/>
              <a:t>][j]</a:t>
            </a:r>
            <a:r>
              <a:rPr lang="zh-CN" altLang="en-US" dirty="0"/>
              <a:t>表示到</a:t>
            </a:r>
            <a:r>
              <a:rPr lang="en-US" altLang="zh-CN" dirty="0" err="1"/>
              <a:t>i</a:t>
            </a:r>
            <a:r>
              <a:rPr lang="zh-CN" altLang="en-US" dirty="0"/>
              <a:t>，收益为</a:t>
            </a:r>
            <a:r>
              <a:rPr lang="en-US" altLang="zh-CN" dirty="0"/>
              <a:t>j</a:t>
            </a:r>
            <a:r>
              <a:rPr lang="zh-CN" altLang="en-US" dirty="0"/>
              <a:t>是否可行，</a:t>
            </a:r>
            <a:r>
              <a:rPr lang="en-US" altLang="zh-CN" dirty="0" err="1"/>
              <a:t>dp</a:t>
            </a:r>
            <a:r>
              <a:rPr lang="zh-CN" altLang="en-US" dirty="0"/>
              <a:t>转移即可。</a:t>
            </a:r>
            <a:endParaRPr lang="en-US" altLang="zh-CN" dirty="0"/>
          </a:p>
          <a:p>
            <a:endParaRPr lang="en-US" altLang="zh-CN" dirty="0"/>
          </a:p>
          <a:p>
            <a:r>
              <a:rPr lang="zh-CN" altLang="en-US" dirty="0"/>
              <a:t>有没有更好的做法？</a:t>
            </a:r>
            <a:endParaRPr lang="en-US" altLang="zh-CN" dirty="0"/>
          </a:p>
        </p:txBody>
      </p:sp>
    </p:spTree>
    <p:extLst>
      <p:ext uri="{BB962C8B-B14F-4D97-AF65-F5344CB8AC3E}">
        <p14:creationId xmlns:p14="http://schemas.microsoft.com/office/powerpoint/2010/main" val="11174272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0DBFA9-4BB3-4DF0-A1EA-EA5E8742DC13}"/>
              </a:ext>
            </a:extLst>
          </p:cNvPr>
          <p:cNvSpPr>
            <a:spLocks noGrp="1"/>
          </p:cNvSpPr>
          <p:nvPr>
            <p:ph type="title"/>
          </p:nvPr>
        </p:nvSpPr>
        <p:spPr/>
        <p:txBody>
          <a:bodyPr/>
          <a:lstStyle/>
          <a:p>
            <a:r>
              <a:rPr lang="en-US" altLang="zh-CN" dirty="0" err="1"/>
              <a:t>TOPCoder</a:t>
            </a:r>
            <a:r>
              <a:rPr lang="en-US" altLang="zh-CN" dirty="0"/>
              <a:t> SRM557 Incubator</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BC68B63-D92F-4357-A13A-C411B6E43E51}"/>
                  </a:ext>
                </a:extLst>
              </p:cNvPr>
              <p:cNvSpPr>
                <a:spLocks noGrp="1"/>
              </p:cNvSpPr>
              <p:nvPr>
                <p:ph idx="1"/>
              </p:nvPr>
            </p:nvSpPr>
            <p:spPr/>
            <p:txBody>
              <a:bodyPr>
                <a:normAutofit/>
              </a:bodyPr>
              <a:lstStyle/>
              <a:p>
                <a:r>
                  <a:rPr lang="zh-CN" altLang="en-US" dirty="0"/>
                  <a:t>给定一张</a:t>
                </a:r>
                <a:r>
                  <a:rPr lang="en-US" altLang="zh-CN" dirty="0"/>
                  <a:t>n</a:t>
                </a:r>
                <a:r>
                  <a:rPr lang="zh-CN" altLang="en-US" dirty="0"/>
                  <a:t>个点的有向图。没有重边，可能有自环。每次操作可以激活任意一个点，代价是它能直接或间接到达的所有点都会被打上标记。问最多有多少个被激活的且没有被打上标记的点。</a:t>
                </a:r>
              </a:p>
              <a:p>
                <a:endParaRPr lang="zh-CN" altLang="en-US" dirty="0"/>
              </a:p>
              <a:p>
                <a14:m>
                  <m:oMath xmlns:m="http://schemas.openxmlformats.org/officeDocument/2006/math">
                    <m:r>
                      <a:rPr lang="en-US" altLang="zh-CN" i="1" dirty="0" smtClean="0">
                        <a:latin typeface="Cambria Math" panose="02040503050406030204" pitchFamily="18" charset="0"/>
                      </a:rPr>
                      <m:t>1≤</m:t>
                    </m:r>
                    <m:r>
                      <a:rPr lang="en-US" altLang="zh-CN" i="1" dirty="0">
                        <a:latin typeface="Cambria Math" panose="02040503050406030204" pitchFamily="18" charset="0"/>
                      </a:rPr>
                      <m:t> </m:t>
                    </m:r>
                    <m:r>
                      <a:rPr lang="en-US" altLang="zh-CN" i="1" dirty="0">
                        <a:latin typeface="Cambria Math" panose="02040503050406030204" pitchFamily="18" charset="0"/>
                      </a:rPr>
                      <m:t>𝑛</m:t>
                    </m:r>
                    <m:r>
                      <a:rPr lang="en-US" altLang="zh-CN" i="1" dirty="0" smtClean="0">
                        <a:latin typeface="Cambria Math" panose="02040503050406030204" pitchFamily="18" charset="0"/>
                      </a:rPr>
                      <m:t>≤</m:t>
                    </m:r>
                    <m:r>
                      <a:rPr lang="en-US" altLang="zh-CN" i="1" dirty="0">
                        <a:latin typeface="Cambria Math" panose="02040503050406030204" pitchFamily="18" charset="0"/>
                      </a:rPr>
                      <m:t> </m:t>
                    </m:r>
                    <m:r>
                      <a:rPr lang="en-US" altLang="zh-CN" i="1" dirty="0" smtClean="0">
                        <a:latin typeface="Cambria Math" panose="02040503050406030204" pitchFamily="18" charset="0"/>
                      </a:rPr>
                      <m:t>50</m:t>
                    </m:r>
                  </m:oMath>
                </a14:m>
                <a:endParaRPr lang="en-US" altLang="zh-CN" dirty="0"/>
              </a:p>
            </p:txBody>
          </p:sp>
        </mc:Choice>
        <mc:Fallback xmlns="">
          <p:sp>
            <p:nvSpPr>
              <p:cNvPr id="3" name="内容占位符 2">
                <a:extLst>
                  <a:ext uri="{FF2B5EF4-FFF2-40B4-BE49-F238E27FC236}">
                    <a16:creationId xmlns:a16="http://schemas.microsoft.com/office/drawing/2014/main" id="{8BC68B63-D92F-4357-A13A-C411B6E43E51}"/>
                  </a:ext>
                </a:extLst>
              </p:cNvPr>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531772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0DBFA9-4BB3-4DF0-A1EA-EA5E8742DC13}"/>
              </a:ext>
            </a:extLst>
          </p:cNvPr>
          <p:cNvSpPr>
            <a:spLocks noGrp="1"/>
          </p:cNvSpPr>
          <p:nvPr>
            <p:ph type="title"/>
          </p:nvPr>
        </p:nvSpPr>
        <p:spPr/>
        <p:txBody>
          <a:bodyPr/>
          <a:lstStyle/>
          <a:p>
            <a:r>
              <a:rPr lang="en-US" altLang="zh-CN" dirty="0" err="1"/>
              <a:t>TOPCoder</a:t>
            </a:r>
            <a:r>
              <a:rPr lang="en-US" altLang="zh-CN" dirty="0"/>
              <a:t> SRM557 Incubator</a:t>
            </a:r>
            <a:endParaRPr lang="zh-CN" altLang="en-US" dirty="0"/>
          </a:p>
        </p:txBody>
      </p:sp>
      <p:sp>
        <p:nvSpPr>
          <p:cNvPr id="3" name="内容占位符 2">
            <a:extLst>
              <a:ext uri="{FF2B5EF4-FFF2-40B4-BE49-F238E27FC236}">
                <a16:creationId xmlns:a16="http://schemas.microsoft.com/office/drawing/2014/main" id="{8BC68B63-D92F-4357-A13A-C411B6E43E51}"/>
              </a:ext>
            </a:extLst>
          </p:cNvPr>
          <p:cNvSpPr>
            <a:spLocks noGrp="1"/>
          </p:cNvSpPr>
          <p:nvPr>
            <p:ph idx="1"/>
          </p:nvPr>
        </p:nvSpPr>
        <p:spPr/>
        <p:txBody>
          <a:bodyPr>
            <a:normAutofit/>
          </a:bodyPr>
          <a:lstStyle/>
          <a:p>
            <a:r>
              <a:rPr lang="zh-CN" altLang="en-US" dirty="0"/>
              <a:t>求最多的点互相没有祖先关系</a:t>
            </a:r>
            <a:r>
              <a:rPr lang="en-US" altLang="zh-CN" dirty="0"/>
              <a:t>——</a:t>
            </a:r>
            <a:r>
              <a:rPr lang="en-US" altLang="zh-CN" u="sng" dirty="0">
                <a:hlinkClick r:id="rId2"/>
              </a:rPr>
              <a:t>Dilworth</a:t>
            </a:r>
            <a:r>
              <a:rPr lang="zh-CN" altLang="en-US" u="sng" dirty="0"/>
              <a:t>定理</a:t>
            </a:r>
            <a:endParaRPr lang="en-US" altLang="zh-CN" dirty="0"/>
          </a:p>
        </p:txBody>
      </p:sp>
    </p:spTree>
    <p:extLst>
      <p:ext uri="{BB962C8B-B14F-4D97-AF65-F5344CB8AC3E}">
        <p14:creationId xmlns:p14="http://schemas.microsoft.com/office/powerpoint/2010/main" val="1031824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0DBFA9-4BB3-4DF0-A1EA-EA5E8742DC13}"/>
              </a:ext>
            </a:extLst>
          </p:cNvPr>
          <p:cNvSpPr>
            <a:spLocks noGrp="1"/>
          </p:cNvSpPr>
          <p:nvPr>
            <p:ph type="title"/>
          </p:nvPr>
        </p:nvSpPr>
        <p:spPr/>
        <p:txBody>
          <a:bodyPr/>
          <a:lstStyle/>
          <a:p>
            <a:r>
              <a:rPr lang="en-US" altLang="zh-CN" dirty="0" err="1"/>
              <a:t>TOPCoder</a:t>
            </a:r>
            <a:r>
              <a:rPr lang="en-US" altLang="zh-CN" dirty="0"/>
              <a:t> SRM565 </a:t>
            </a:r>
            <a:r>
              <a:rPr lang="en-US" altLang="zh-CN" dirty="0" err="1"/>
              <a:t>MonstersValley</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BC68B63-D92F-4357-A13A-C411B6E43E51}"/>
                  </a:ext>
                </a:extLst>
              </p:cNvPr>
              <p:cNvSpPr>
                <a:spLocks noGrp="1"/>
              </p:cNvSpPr>
              <p:nvPr>
                <p:ph idx="1"/>
              </p:nvPr>
            </p:nvSpPr>
            <p:spPr/>
            <p:txBody>
              <a:bodyPr>
                <a:normAutofit/>
              </a:bodyPr>
              <a:lstStyle/>
              <a:p>
                <a:r>
                  <a:rPr lang="zh-CN" altLang="en-US" dirty="0"/>
                  <a:t>给定一个长度为</a:t>
                </a:r>
                <a:r>
                  <a:rPr lang="en-US" altLang="zh-CN" dirty="0"/>
                  <a:t>n​</a:t>
                </a:r>
                <a:r>
                  <a:rPr lang="zh-CN" altLang="en-US" dirty="0"/>
                  <a:t>的序列，序列上的每个位置有一个怪物，每个怪物有一个智商值</a:t>
                </a:r>
                <a:r>
                  <a:rPr lang="en-US" altLang="zh-CN" dirty="0"/>
                  <a:t>d[</a:t>
                </a:r>
                <a:r>
                  <a:rPr lang="en-US" altLang="zh-CN" dirty="0" err="1"/>
                  <a:t>i</a:t>
                </a:r>
                <a:r>
                  <a:rPr lang="en-US" altLang="zh-CN" dirty="0"/>
                  <a:t>]</a:t>
                </a:r>
                <a:r>
                  <a:rPr lang="zh-CN" altLang="en-US" dirty="0"/>
                  <a:t>和一个攻击力</a:t>
                </a:r>
                <a:r>
                  <a:rPr lang="en-US" altLang="zh-CN" dirty="0"/>
                  <a:t>p[</a:t>
                </a:r>
                <a:r>
                  <a:rPr lang="en-US" altLang="zh-CN" dirty="0" err="1"/>
                  <a:t>i</a:t>
                </a:r>
                <a:r>
                  <a:rPr lang="en-US" altLang="zh-CN" dirty="0"/>
                  <a:t>]</a:t>
                </a:r>
                <a:r>
                  <a:rPr lang="zh-CN" altLang="en-US" dirty="0"/>
                  <a:t>，现在你要从序列的最左端走到序列的最右端，你的智商值初始是</a:t>
                </a:r>
                <a:r>
                  <a:rPr lang="en-US" altLang="zh-CN" dirty="0"/>
                  <a:t>0​</a:t>
                </a:r>
                <a:r>
                  <a:rPr lang="zh-CN" altLang="en-US" dirty="0"/>
                  <a:t>，当你遇到一个智商严格比你高的怪物的时候必须打死它并获得它的智商，否则可以不打这个怪也可以打死它并获得它的智商，问你最后最少受多少伤害</a:t>
                </a:r>
                <a:r>
                  <a:rPr lang="en-US" altLang="zh-CN" dirty="0"/>
                  <a:t>.</a:t>
                </a:r>
              </a:p>
              <a:p>
                <a:endParaRPr lang="en-US" altLang="zh-CN" dirty="0"/>
              </a:p>
              <a:p>
                <a:r>
                  <a:rPr lang="zh-CN" altLang="en-US" dirty="0"/>
                  <a:t>保证</a:t>
                </a:r>
                <a14:m>
                  <m:oMath xmlns:m="http://schemas.openxmlformats.org/officeDocument/2006/math">
                    <m:r>
                      <a:rPr lang="en-US" altLang="zh-CN" i="1" dirty="0" smtClean="0">
                        <a:latin typeface="Cambria Math" panose="02040503050406030204" pitchFamily="18" charset="0"/>
                      </a:rPr>
                      <m:t>𝑑</m:t>
                    </m:r>
                    <m:d>
                      <m:dPr>
                        <m:begChr m:val="["/>
                        <m:endChr m:val="]"/>
                        <m:ctrlPr>
                          <a:rPr lang="en-US" altLang="zh-CN" i="1" dirty="0">
                            <a:latin typeface="Cambria Math" panose="02040503050406030204" pitchFamily="18" charset="0"/>
                          </a:rPr>
                        </m:ctrlPr>
                      </m:dPr>
                      <m:e>
                        <m:r>
                          <a:rPr lang="en-US" altLang="zh-CN" i="1" dirty="0" err="1">
                            <a:latin typeface="Cambria Math" panose="02040503050406030204" pitchFamily="18" charset="0"/>
                          </a:rPr>
                          <m:t>𝑖</m:t>
                        </m:r>
                      </m:e>
                    </m:d>
                    <m:r>
                      <a:rPr lang="en-US" altLang="zh-CN" i="1" dirty="0" smtClean="0">
                        <a:latin typeface="Cambria Math" panose="02040503050406030204" pitchFamily="18" charset="0"/>
                      </a:rPr>
                      <m:t>≤</m:t>
                    </m:r>
                    <m:sSup>
                      <m:sSupPr>
                        <m:ctrlPr>
                          <a:rPr lang="en-US" altLang="zh-CN" b="0" i="1" dirty="0" smtClean="0">
                            <a:latin typeface="Cambria Math" panose="02040503050406030204" pitchFamily="18" charset="0"/>
                          </a:rPr>
                        </m:ctrlPr>
                      </m:sSupPr>
                      <m:e>
                        <m:r>
                          <a:rPr lang="en-US" altLang="zh-CN" i="1" dirty="0">
                            <a:latin typeface="Cambria Math" panose="02040503050406030204" pitchFamily="18" charset="0"/>
                          </a:rPr>
                          <m:t>1</m:t>
                        </m:r>
                        <m:r>
                          <a:rPr lang="en-US" altLang="zh-CN" i="1" dirty="0" smtClean="0">
                            <a:latin typeface="Cambria Math" panose="02040503050406030204" pitchFamily="18" charset="0"/>
                          </a:rPr>
                          <m:t>0</m:t>
                        </m:r>
                      </m:e>
                      <m:sup>
                        <m:r>
                          <a:rPr lang="en-US" altLang="zh-CN" i="1" dirty="0">
                            <a:latin typeface="Cambria Math" panose="02040503050406030204" pitchFamily="18" charset="0"/>
                          </a:rPr>
                          <m:t>12</m:t>
                        </m:r>
                      </m:sup>
                    </m:sSup>
                  </m:oMath>
                </a14:m>
                <a:r>
                  <a:rPr lang="zh-CN" altLang="en-US" dirty="0"/>
                  <a:t>，</a:t>
                </a:r>
                <a:r>
                  <a:rPr lang="en-US" altLang="zh-CN" dirty="0"/>
                  <a:t>p[</a:t>
                </a:r>
                <a:r>
                  <a:rPr lang="en-US" altLang="zh-CN" dirty="0" err="1"/>
                  <a:t>i</a:t>
                </a:r>
                <a:r>
                  <a:rPr lang="en-US" altLang="zh-CN" dirty="0"/>
                  <a:t>]</a:t>
                </a:r>
                <a:r>
                  <a:rPr lang="zh-CN" altLang="en-US" dirty="0"/>
                  <a:t>是</a:t>
                </a:r>
                <a:r>
                  <a:rPr lang="en-US" altLang="zh-CN" dirty="0"/>
                  <a:t>1</a:t>
                </a:r>
                <a:r>
                  <a:rPr lang="zh-CN" altLang="en-US" dirty="0"/>
                  <a:t>或</a:t>
                </a:r>
                <a:r>
                  <a:rPr lang="en-US" altLang="zh-CN" dirty="0"/>
                  <a:t>2</a:t>
                </a:r>
                <a:r>
                  <a:rPr lang="zh-CN" altLang="en-US" dirty="0"/>
                  <a:t>，</a:t>
                </a:r>
                <a14:m>
                  <m:oMath xmlns:m="http://schemas.openxmlformats.org/officeDocument/2006/math">
                    <m:r>
                      <a:rPr lang="en-US" altLang="zh-CN" i="1" dirty="0" smtClean="0">
                        <a:latin typeface="Cambria Math" panose="02040503050406030204" pitchFamily="18" charset="0"/>
                      </a:rPr>
                      <m:t>𝑛</m:t>
                    </m:r>
                    <m:r>
                      <a:rPr lang="en-US" altLang="zh-CN" i="1" dirty="0" smtClean="0">
                        <a:latin typeface="Cambria Math" panose="02040503050406030204" pitchFamily="18" charset="0"/>
                      </a:rPr>
                      <m:t>≤50</m:t>
                    </m:r>
                  </m:oMath>
                </a14:m>
                <a:r>
                  <a:rPr lang="en-US" altLang="zh-CN" dirty="0"/>
                  <a:t>.</a:t>
                </a:r>
              </a:p>
            </p:txBody>
          </p:sp>
        </mc:Choice>
        <mc:Fallback xmlns="">
          <p:sp>
            <p:nvSpPr>
              <p:cNvPr id="3" name="内容占位符 2">
                <a:extLst>
                  <a:ext uri="{FF2B5EF4-FFF2-40B4-BE49-F238E27FC236}">
                    <a16:creationId xmlns:a16="http://schemas.microsoft.com/office/drawing/2014/main" id="{8BC68B63-D92F-4357-A13A-C411B6E43E51}"/>
                  </a:ext>
                </a:extLst>
              </p:cNvPr>
              <p:cNvSpPr>
                <a:spLocks noGrp="1" noRot="1" noChangeAspect="1" noMove="1" noResize="1" noEditPoints="1" noAdjustHandles="1" noChangeArrowheads="1" noChangeShapeType="1" noTextEdit="1"/>
              </p:cNvSpPr>
              <p:nvPr>
                <p:ph idx="1"/>
              </p:nvPr>
            </p:nvSpPr>
            <p:spPr>
              <a:blipFill>
                <a:blip r:embed="rId2"/>
                <a:stretch>
                  <a:fillRect l="-421" r="-12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891683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0DBFA9-4BB3-4DF0-A1EA-EA5E8742DC13}"/>
              </a:ext>
            </a:extLst>
          </p:cNvPr>
          <p:cNvSpPr>
            <a:spLocks noGrp="1"/>
          </p:cNvSpPr>
          <p:nvPr>
            <p:ph type="title"/>
          </p:nvPr>
        </p:nvSpPr>
        <p:spPr/>
        <p:txBody>
          <a:bodyPr/>
          <a:lstStyle/>
          <a:p>
            <a:r>
              <a:rPr lang="en-US" altLang="zh-CN" dirty="0" err="1"/>
              <a:t>TOPCoder</a:t>
            </a:r>
            <a:r>
              <a:rPr lang="en-US" altLang="zh-CN" dirty="0"/>
              <a:t> SRM565 </a:t>
            </a:r>
            <a:r>
              <a:rPr lang="en-US" altLang="zh-CN" dirty="0" err="1"/>
              <a:t>MonstersValley</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8BC68B63-D92F-4357-A13A-C411B6E43E51}"/>
                  </a:ext>
                </a:extLst>
              </p:cNvPr>
              <p:cNvSpPr>
                <a:spLocks noGrp="1"/>
              </p:cNvSpPr>
              <p:nvPr>
                <p:ph idx="1"/>
              </p:nvPr>
            </p:nvSpPr>
            <p:spPr/>
            <p:txBody>
              <a:bodyPr>
                <a:normAutofit/>
              </a:bodyPr>
              <a:lstStyle/>
              <a:p>
                <a:r>
                  <a:rPr lang="en-US" altLang="zh-CN" dirty="0"/>
                  <a:t>n</a:t>
                </a:r>
                <a:r>
                  <a:rPr lang="zh-CN" altLang="en-US" dirty="0"/>
                  <a:t>很小很小</a:t>
                </a:r>
                <a:r>
                  <a:rPr lang="en-US" altLang="zh-CN" dirty="0"/>
                  <a:t>……</a:t>
                </a:r>
                <a:r>
                  <a:rPr lang="zh-CN" altLang="en-US" dirty="0"/>
                  <a:t>我们不妨搜索一下？</a:t>
                </a:r>
                <a:endParaRPr lang="en-US" altLang="zh-CN" dirty="0"/>
              </a:p>
              <a:p>
                <a:r>
                  <a:rPr lang="zh-CN" altLang="en-US" dirty="0"/>
                  <a:t>搜索有没有对我们有一些启发呢？</a:t>
                </a:r>
                <a:endParaRPr lang="en-US" altLang="zh-CN" dirty="0"/>
              </a:p>
              <a:p>
                <a14:m>
                  <m:oMath xmlns:m="http://schemas.openxmlformats.org/officeDocument/2006/math">
                    <m:r>
                      <a:rPr lang="en-US" altLang="zh-CN" b="0" i="1" smtClean="0">
                        <a:latin typeface="Cambria Math" panose="02040503050406030204" pitchFamily="18" charset="0"/>
                      </a:rPr>
                      <m:t>𝑓</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oMath>
                </a14:m>
                <a:r>
                  <a:rPr lang="zh-CN" altLang="en-US" dirty="0"/>
                  <a:t>，通过前</a:t>
                </a:r>
                <a14:m>
                  <m:oMath xmlns:m="http://schemas.openxmlformats.org/officeDocument/2006/math">
                    <m:r>
                      <a:rPr lang="en-US" altLang="zh-CN" b="0" i="1" smtClean="0">
                        <a:latin typeface="Cambria Math" panose="02040503050406030204" pitchFamily="18" charset="0"/>
                      </a:rPr>
                      <m:t>𝑖</m:t>
                    </m:r>
                  </m:oMath>
                </a14:m>
                <a:r>
                  <a:rPr lang="zh-CN" altLang="en-US" dirty="0"/>
                  <a:t>个怪物，受到</a:t>
                </a:r>
                <a14:m>
                  <m:oMath xmlns:m="http://schemas.openxmlformats.org/officeDocument/2006/math">
                    <m:r>
                      <a:rPr lang="en-US" altLang="zh-CN" b="0" i="1" smtClean="0">
                        <a:latin typeface="Cambria Math" panose="02040503050406030204" pitchFamily="18" charset="0"/>
                      </a:rPr>
                      <m:t>𝑗</m:t>
                    </m:r>
                  </m:oMath>
                </a14:m>
                <a:r>
                  <a:rPr lang="zh-CN" altLang="en-US" dirty="0"/>
                  <a:t>点伤害的智商最大是多少。</a:t>
                </a:r>
                <a:endParaRPr lang="en-US" altLang="zh-CN" dirty="0"/>
              </a:p>
            </p:txBody>
          </p:sp>
        </mc:Choice>
        <mc:Fallback>
          <p:sp>
            <p:nvSpPr>
              <p:cNvPr id="3" name="内容占位符 2">
                <a:extLst>
                  <a:ext uri="{FF2B5EF4-FFF2-40B4-BE49-F238E27FC236}">
                    <a16:creationId xmlns:a16="http://schemas.microsoft.com/office/drawing/2014/main" id="{8BC68B63-D92F-4357-A13A-C411B6E43E51}"/>
                  </a:ext>
                </a:extLst>
              </p:cNvPr>
              <p:cNvSpPr>
                <a:spLocks noGrp="1" noRot="1" noChangeAspect="1" noMove="1" noResize="1" noEditPoints="1" noAdjustHandles="1" noChangeArrowheads="1" noChangeShapeType="1" noTextEdit="1"/>
              </p:cNvSpPr>
              <p:nvPr>
                <p:ph idx="1"/>
              </p:nvPr>
            </p:nvSpPr>
            <p:spPr>
              <a:blipFill>
                <a:blip r:embed="rId2"/>
                <a:stretch>
                  <a:fillRect l="-138" t="-12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080763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0DBFA9-4BB3-4DF0-A1EA-EA5E8742DC13}"/>
              </a:ext>
            </a:extLst>
          </p:cNvPr>
          <p:cNvSpPr>
            <a:spLocks noGrp="1"/>
          </p:cNvSpPr>
          <p:nvPr>
            <p:ph type="title"/>
          </p:nvPr>
        </p:nvSpPr>
        <p:spPr/>
        <p:txBody>
          <a:bodyPr/>
          <a:lstStyle/>
          <a:p>
            <a:r>
              <a:rPr lang="en-US" altLang="zh-CN" dirty="0" err="1"/>
              <a:t>TOPCoder</a:t>
            </a:r>
            <a:r>
              <a:rPr lang="en-US" altLang="zh-CN" dirty="0"/>
              <a:t> SRM565 </a:t>
            </a:r>
            <a:r>
              <a:rPr lang="en-US" altLang="zh-CN" dirty="0" err="1"/>
              <a:t>TheDivisionGame</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BC68B63-D92F-4357-A13A-C411B6E43E51}"/>
                  </a:ext>
                </a:extLst>
              </p:cNvPr>
              <p:cNvSpPr>
                <a:spLocks noGrp="1"/>
              </p:cNvSpPr>
              <p:nvPr>
                <p:ph idx="1"/>
              </p:nvPr>
            </p:nvSpPr>
            <p:spPr/>
            <p:txBody>
              <a:bodyPr>
                <a:normAutofit/>
              </a:bodyPr>
              <a:lstStyle/>
              <a:p>
                <a:r>
                  <a:rPr lang="zh-CN" altLang="en-US" dirty="0"/>
                  <a:t>按如下方式定义一个游戏：</a:t>
                </a:r>
              </a:p>
              <a:p>
                <a:r>
                  <a:rPr lang="zh-CN" altLang="en-US" dirty="0"/>
                  <a:t>给定</a:t>
                </a:r>
                <a:r>
                  <a:rPr lang="en-US" altLang="zh-CN" dirty="0" err="1"/>
                  <a:t>l,r</a:t>
                </a:r>
                <a:r>
                  <a:rPr lang="en-US" altLang="zh-CN" dirty="0"/>
                  <a:t>(</a:t>
                </a:r>
                <a14:m>
                  <m:oMath xmlns:m="http://schemas.openxmlformats.org/officeDocument/2006/math">
                    <m:r>
                      <a:rPr lang="en-US" altLang="zh-CN" i="1" dirty="0" smtClean="0">
                        <a:latin typeface="Cambria Math" panose="02040503050406030204" pitchFamily="18" charset="0"/>
                      </a:rPr>
                      <m:t>𝑙</m:t>
                    </m:r>
                    <m:r>
                      <a:rPr lang="en-US" altLang="zh-CN" i="1" dirty="0" smtClean="0">
                        <a:latin typeface="Cambria Math" panose="02040503050406030204" pitchFamily="18" charset="0"/>
                      </a:rPr>
                      <m:t>≤</m:t>
                    </m:r>
                    <m:r>
                      <a:rPr lang="en-US" altLang="zh-CN" i="1" dirty="0">
                        <a:latin typeface="Cambria Math" panose="02040503050406030204" pitchFamily="18" charset="0"/>
                      </a:rPr>
                      <m:t>𝑟</m:t>
                    </m:r>
                  </m:oMath>
                </a14:m>
                <a:r>
                  <a:rPr lang="en-US" altLang="zh-CN" dirty="0"/>
                  <a:t>),</a:t>
                </a:r>
                <a:r>
                  <a:rPr lang="zh-CN" altLang="en-US" dirty="0"/>
                  <a:t>定义可重数集</a:t>
                </a:r>
                <a14:m>
                  <m:oMath xmlns:m="http://schemas.openxmlformats.org/officeDocument/2006/math">
                    <m:r>
                      <a:rPr lang="en-US" altLang="zh-CN" i="1" dirty="0" smtClean="0">
                        <a:latin typeface="Cambria Math" panose="02040503050406030204" pitchFamily="18" charset="0"/>
                      </a:rPr>
                      <m:t>𝑆</m:t>
                    </m:r>
                    <m:r>
                      <a:rPr lang="en-US" altLang="zh-CN" i="1" dirty="0" smtClean="0">
                        <a:latin typeface="Cambria Math" panose="02040503050406030204" pitchFamily="18" charset="0"/>
                      </a:rPr>
                      <m:t>=</m:t>
                    </m:r>
                    <m:r>
                      <m:rPr>
                        <m:lit/>
                      </m:rPr>
                      <a:rPr lang="en-US" altLang="zh-CN" i="1" dirty="0" smtClean="0">
                        <a:latin typeface="Cambria Math" panose="02040503050406030204" pitchFamily="18" charset="0"/>
                      </a:rPr>
                      <m:t>{</m:t>
                    </m:r>
                    <m:r>
                      <a:rPr lang="en-US" altLang="zh-CN" i="1" dirty="0">
                        <a:latin typeface="Cambria Math" panose="02040503050406030204" pitchFamily="18" charset="0"/>
                      </a:rPr>
                      <m:t>𝑥</m:t>
                    </m:r>
                    <m:r>
                      <a:rPr lang="en-US" altLang="zh-CN" i="1" dirty="0" smtClean="0">
                        <a:latin typeface="Cambria Math" panose="02040503050406030204" pitchFamily="18" charset="0"/>
                      </a:rPr>
                      <m:t>∈</m:t>
                    </m:r>
                    <m:r>
                      <a:rPr lang="en-US" altLang="zh-CN" i="1" dirty="0" err="1">
                        <a:latin typeface="Cambria Math" panose="02040503050406030204" pitchFamily="18" charset="0"/>
                      </a:rPr>
                      <m:t>𝑍</m:t>
                    </m:r>
                    <m:r>
                      <a:rPr lang="en-US" altLang="zh-CN" i="1" dirty="0" err="1">
                        <a:latin typeface="Cambria Math" panose="02040503050406030204" pitchFamily="18" charset="0"/>
                      </a:rPr>
                      <m:t>| </m:t>
                    </m:r>
                    <m:r>
                      <a:rPr lang="en-US" altLang="zh-CN" i="1" dirty="0" err="1">
                        <a:latin typeface="Cambria Math" panose="02040503050406030204" pitchFamily="18" charset="0"/>
                      </a:rPr>
                      <m:t>𝑙</m:t>
                    </m:r>
                    <m:r>
                      <a:rPr lang="en-US" altLang="zh-CN" i="1" dirty="0" smtClean="0">
                        <a:latin typeface="Cambria Math" panose="02040503050406030204" pitchFamily="18" charset="0"/>
                      </a:rPr>
                      <m:t>≤</m:t>
                    </m:r>
                    <m:r>
                      <a:rPr lang="en-US" altLang="zh-CN" i="1" dirty="0">
                        <a:latin typeface="Cambria Math" panose="02040503050406030204" pitchFamily="18" charset="0"/>
                      </a:rPr>
                      <m:t>𝑥</m:t>
                    </m:r>
                    <m:r>
                      <a:rPr lang="en-US" altLang="zh-CN" i="1" dirty="0" smtClean="0">
                        <a:latin typeface="Cambria Math" panose="02040503050406030204" pitchFamily="18" charset="0"/>
                      </a:rPr>
                      <m:t>≤</m:t>
                    </m:r>
                    <m:r>
                      <a:rPr lang="en-US" altLang="zh-CN" i="1" dirty="0">
                        <a:latin typeface="Cambria Math" panose="02040503050406030204" pitchFamily="18" charset="0"/>
                      </a:rPr>
                      <m:t>𝑟</m:t>
                    </m:r>
                    <m:r>
                      <m:rPr>
                        <m:lit/>
                      </m:rPr>
                      <a:rPr lang="en-US" altLang="zh-CN" i="1" dirty="0">
                        <a:latin typeface="Cambria Math" panose="02040503050406030204" pitchFamily="18" charset="0"/>
                      </a:rPr>
                      <m:t>}</m:t>
                    </m:r>
                  </m:oMath>
                </a14:m>
                <a:r>
                  <a:rPr lang="en-US" altLang="zh-CN" dirty="0"/>
                  <a:t>.</a:t>
                </a:r>
                <a:r>
                  <a:rPr lang="zh-CN" altLang="en-US" dirty="0"/>
                  <a:t>定义一次操作为选中数集中的某个数</a:t>
                </a:r>
                <a:r>
                  <a:rPr lang="en-US" altLang="zh-CN" dirty="0" err="1"/>
                  <a:t>num</a:t>
                </a:r>
                <a:r>
                  <a:rPr lang="zh-CN" altLang="en-US" dirty="0"/>
                  <a:t>然后把它变成一个不等于他自己的因数</a:t>
                </a:r>
                <a:r>
                  <a:rPr lang="en-US" altLang="zh-CN" dirty="0"/>
                  <a:t>.</a:t>
                </a:r>
                <a:r>
                  <a:rPr lang="zh-CN" altLang="en-US" dirty="0"/>
                  <a:t>两个玩家轮流操作</a:t>
                </a:r>
                <a:r>
                  <a:rPr lang="en-US" altLang="zh-CN" dirty="0"/>
                  <a:t>,</a:t>
                </a:r>
                <a:r>
                  <a:rPr lang="zh-CN" altLang="en-US" dirty="0"/>
                  <a:t>没有合法操作</a:t>
                </a:r>
                <a:r>
                  <a:rPr lang="en-US" altLang="zh-CN" dirty="0"/>
                  <a:t>(</a:t>
                </a:r>
                <a:r>
                  <a:rPr lang="zh-CN" altLang="en-US" dirty="0"/>
                  <a:t>即</a:t>
                </a:r>
                <a:r>
                  <a:rPr lang="en-US" altLang="zh-CN" dirty="0"/>
                  <a:t>S</a:t>
                </a:r>
                <a:r>
                  <a:rPr lang="zh-CN" altLang="en-US" dirty="0"/>
                  <a:t>中所有数都是</a:t>
                </a:r>
                <a:r>
                  <a:rPr lang="en-US" altLang="zh-CN" dirty="0"/>
                  <a:t>1)</a:t>
                </a:r>
                <a:r>
                  <a:rPr lang="zh-CN" altLang="en-US" dirty="0"/>
                  <a:t>的玩家失败</a:t>
                </a:r>
                <a:r>
                  <a:rPr lang="en-US" altLang="zh-CN" dirty="0"/>
                  <a:t>.</a:t>
                </a:r>
              </a:p>
              <a:p>
                <a:r>
                  <a:rPr lang="zh-CN" altLang="en-US" dirty="0"/>
                  <a:t>题目给定两个数</a:t>
                </a:r>
                <a:r>
                  <a:rPr lang="en-US" altLang="zh-CN" dirty="0"/>
                  <a:t>L</a:t>
                </a:r>
                <a:r>
                  <a:rPr lang="zh-CN" altLang="en-US" dirty="0"/>
                  <a:t>和</a:t>
                </a:r>
                <a:r>
                  <a:rPr lang="en-US" altLang="zh-CN" dirty="0"/>
                  <a:t>R,</a:t>
                </a:r>
                <a:r>
                  <a:rPr lang="zh-CN" altLang="en-US" dirty="0"/>
                  <a:t>问有多少种</a:t>
                </a:r>
                <a14:m>
                  <m:oMath xmlns:m="http://schemas.openxmlformats.org/officeDocument/2006/math">
                    <m:r>
                      <a:rPr lang="en-US" altLang="zh-CN" i="1" dirty="0" smtClean="0">
                        <a:latin typeface="Cambria Math" panose="02040503050406030204" pitchFamily="18" charset="0"/>
                      </a:rPr>
                      <m:t>𝐿</m:t>
                    </m:r>
                    <m:r>
                      <a:rPr lang="en-US" altLang="zh-CN" i="1" dirty="0" smtClean="0">
                        <a:latin typeface="Cambria Math" panose="02040503050406030204" pitchFamily="18" charset="0"/>
                      </a:rPr>
                      <m:t>≤</m:t>
                    </m:r>
                    <m:r>
                      <a:rPr lang="en-US" altLang="zh-CN" i="1" dirty="0">
                        <a:latin typeface="Cambria Math" panose="02040503050406030204" pitchFamily="18" charset="0"/>
                      </a:rPr>
                      <m:t>𝑙</m:t>
                    </m:r>
                    <m:r>
                      <a:rPr lang="en-US" altLang="zh-CN" i="1" dirty="0" smtClean="0">
                        <a:latin typeface="Cambria Math" panose="02040503050406030204" pitchFamily="18" charset="0"/>
                      </a:rPr>
                      <m:t>≤</m:t>
                    </m:r>
                    <m:r>
                      <a:rPr lang="en-US" altLang="zh-CN" i="1" dirty="0">
                        <a:latin typeface="Cambria Math" panose="02040503050406030204" pitchFamily="18" charset="0"/>
                      </a:rPr>
                      <m:t> </m:t>
                    </m:r>
                    <m:r>
                      <a:rPr lang="en-US" altLang="zh-CN" i="1" dirty="0">
                        <a:latin typeface="Cambria Math" panose="02040503050406030204" pitchFamily="18" charset="0"/>
                      </a:rPr>
                      <m:t>𝑟</m:t>
                    </m:r>
                    <m:r>
                      <a:rPr lang="en-US" altLang="zh-CN" i="1" dirty="0" smtClean="0">
                        <a:latin typeface="Cambria Math" panose="02040503050406030204" pitchFamily="18" charset="0"/>
                      </a:rPr>
                      <m:t>≤</m:t>
                    </m:r>
                    <m:r>
                      <a:rPr lang="en-US" altLang="zh-CN" i="1" dirty="0">
                        <a:latin typeface="Cambria Math" panose="02040503050406030204" pitchFamily="18" charset="0"/>
                      </a:rPr>
                      <m:t>𝑅</m:t>
                    </m:r>
                  </m:oMath>
                </a14:m>
                <a:r>
                  <a:rPr lang="zh-CN" altLang="en-US" dirty="0"/>
                  <a:t>满足</a:t>
                </a:r>
                <a:r>
                  <a:rPr lang="en-US" altLang="zh-CN" dirty="0"/>
                  <a:t>l</a:t>
                </a:r>
                <a:r>
                  <a:rPr lang="zh-CN" altLang="en-US" dirty="0"/>
                  <a:t>和</a:t>
                </a:r>
                <a:r>
                  <a:rPr lang="en-US" altLang="zh-CN" dirty="0"/>
                  <a:t>r</a:t>
                </a:r>
                <a:r>
                  <a:rPr lang="zh-CN" altLang="en-US" dirty="0"/>
                  <a:t>定义的游戏先手必胜</a:t>
                </a:r>
                <a:r>
                  <a:rPr lang="en-US" altLang="zh-CN" dirty="0"/>
                  <a:t>.</a:t>
                </a:r>
              </a:p>
              <a:p>
                <a:endParaRPr lang="en-US" altLang="zh-CN" dirty="0"/>
              </a:p>
              <a:p>
                <a:r>
                  <a:rPr lang="zh-CN" altLang="en-US" dirty="0"/>
                  <a:t>保证</a:t>
                </a:r>
                <a14:m>
                  <m:oMath xmlns:m="http://schemas.openxmlformats.org/officeDocument/2006/math">
                    <m:r>
                      <a:rPr lang="en-US" altLang="zh-CN" i="1" dirty="0" smtClean="0">
                        <a:latin typeface="Cambria Math" panose="02040503050406030204" pitchFamily="18" charset="0"/>
                      </a:rPr>
                      <m:t>1≤</m:t>
                    </m:r>
                    <m:r>
                      <a:rPr lang="en-US" altLang="zh-CN" i="1" dirty="0">
                        <a:latin typeface="Cambria Math" panose="02040503050406030204" pitchFamily="18" charset="0"/>
                      </a:rPr>
                      <m:t>𝐿</m:t>
                    </m:r>
                    <m:r>
                      <a:rPr lang="en-US" altLang="zh-CN" i="1" dirty="0" smtClean="0">
                        <a:latin typeface="Cambria Math" panose="02040503050406030204" pitchFamily="18" charset="0"/>
                      </a:rPr>
                      <m:t>≤</m:t>
                    </m:r>
                    <m:r>
                      <a:rPr lang="en-US" altLang="zh-CN" i="1" dirty="0">
                        <a:latin typeface="Cambria Math" panose="02040503050406030204" pitchFamily="18" charset="0"/>
                      </a:rPr>
                      <m:t>𝑅</m:t>
                    </m:r>
                    <m:r>
                      <a:rPr lang="en-US" altLang="zh-CN" i="1" dirty="0" smtClean="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10</m:t>
                        </m:r>
                      </m:e>
                      <m:sup>
                        <m:r>
                          <a:rPr lang="en-US" altLang="zh-CN" i="1" dirty="0">
                            <a:latin typeface="Cambria Math" panose="02040503050406030204" pitchFamily="18" charset="0"/>
                          </a:rPr>
                          <m:t>9</m:t>
                        </m:r>
                      </m:sup>
                    </m:sSup>
                  </m:oMath>
                </a14:m>
                <a:r>
                  <a:rPr lang="zh-CN" altLang="en-US" dirty="0"/>
                  <a:t>，</a:t>
                </a:r>
                <a14:m>
                  <m:oMath xmlns:m="http://schemas.openxmlformats.org/officeDocument/2006/math">
                    <m:r>
                      <a:rPr lang="en-US" altLang="zh-CN" i="1" dirty="0" smtClean="0">
                        <a:latin typeface="Cambria Math" panose="02040503050406030204" pitchFamily="18" charset="0"/>
                      </a:rPr>
                      <m:t>𝑅</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𝐿</m:t>
                    </m:r>
                    <m:r>
                      <a:rPr lang="en-US" altLang="zh-CN" i="1" dirty="0" smtClean="0">
                        <a:latin typeface="Cambria Math" panose="02040503050406030204" pitchFamily="18" charset="0"/>
                      </a:rPr>
                      <m:t>≤</m:t>
                    </m:r>
                    <m:sSup>
                      <m:sSupPr>
                        <m:ctrlPr>
                          <a:rPr lang="en-US" altLang="zh-CN" i="1" dirty="0" smtClean="0">
                            <a:latin typeface="Cambria Math" panose="02040503050406030204" pitchFamily="18" charset="0"/>
                          </a:rPr>
                        </m:ctrlPr>
                      </m:sSupPr>
                      <m:e>
                        <m:r>
                          <a:rPr lang="en-US" altLang="zh-CN" i="1" dirty="0" err="1" smtClean="0">
                            <a:latin typeface="Cambria Math" panose="02040503050406030204" pitchFamily="18" charset="0"/>
                          </a:rPr>
                          <m:t>1</m:t>
                        </m:r>
                        <m:r>
                          <a:rPr lang="en-US" altLang="zh-CN" i="1" dirty="0">
                            <a:latin typeface="Cambria Math" panose="02040503050406030204" pitchFamily="18" charset="0"/>
                          </a:rPr>
                          <m:t>0</m:t>
                        </m:r>
                      </m:e>
                      <m:sup>
                        <m:r>
                          <a:rPr lang="en-US" altLang="zh-CN" i="1" dirty="0">
                            <a:latin typeface="Cambria Math" panose="02040503050406030204" pitchFamily="18" charset="0"/>
                          </a:rPr>
                          <m:t>6</m:t>
                        </m:r>
                      </m:sup>
                    </m:sSup>
                  </m:oMath>
                </a14:m>
                <a:r>
                  <a:rPr lang="en-US" altLang="zh-CN" dirty="0"/>
                  <a:t>.</a:t>
                </a:r>
              </a:p>
            </p:txBody>
          </p:sp>
        </mc:Choice>
        <mc:Fallback xmlns="">
          <p:sp>
            <p:nvSpPr>
              <p:cNvPr id="3" name="内容占位符 2">
                <a:extLst>
                  <a:ext uri="{FF2B5EF4-FFF2-40B4-BE49-F238E27FC236}">
                    <a16:creationId xmlns:a16="http://schemas.microsoft.com/office/drawing/2014/main" id="{8BC68B63-D92F-4357-A13A-C411B6E43E51}"/>
                  </a:ext>
                </a:extLst>
              </p:cNvPr>
              <p:cNvSpPr>
                <a:spLocks noGrp="1" noRot="1" noChangeAspect="1" noMove="1" noResize="1" noEditPoints="1" noAdjustHandles="1" noChangeArrowheads="1" noChangeShapeType="1" noTextEdit="1"/>
              </p:cNvSpPr>
              <p:nvPr>
                <p:ph idx="1"/>
              </p:nvPr>
            </p:nvSpPr>
            <p:spPr>
              <a:blipFill>
                <a:blip r:embed="rId2"/>
                <a:stretch>
                  <a:fillRect l="-421" r="-3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589886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0DBFA9-4BB3-4DF0-A1EA-EA5E8742DC13}"/>
              </a:ext>
            </a:extLst>
          </p:cNvPr>
          <p:cNvSpPr>
            <a:spLocks noGrp="1"/>
          </p:cNvSpPr>
          <p:nvPr>
            <p:ph type="title"/>
          </p:nvPr>
        </p:nvSpPr>
        <p:spPr/>
        <p:txBody>
          <a:bodyPr/>
          <a:lstStyle/>
          <a:p>
            <a:r>
              <a:rPr lang="en-US" altLang="zh-CN" dirty="0" err="1"/>
              <a:t>TOPCoder</a:t>
            </a:r>
            <a:r>
              <a:rPr lang="en-US" altLang="zh-CN" dirty="0"/>
              <a:t> SRM565 </a:t>
            </a:r>
            <a:r>
              <a:rPr lang="en-US" altLang="zh-CN" dirty="0" err="1"/>
              <a:t>TheDivisionGame</a:t>
            </a:r>
            <a:endParaRPr lang="zh-CN" altLang="en-US" dirty="0"/>
          </a:p>
        </p:txBody>
      </p:sp>
      <p:sp>
        <p:nvSpPr>
          <p:cNvPr id="3" name="内容占位符 2">
            <a:extLst>
              <a:ext uri="{FF2B5EF4-FFF2-40B4-BE49-F238E27FC236}">
                <a16:creationId xmlns:a16="http://schemas.microsoft.com/office/drawing/2014/main" id="{8BC68B63-D92F-4357-A13A-C411B6E43E51}"/>
              </a:ext>
            </a:extLst>
          </p:cNvPr>
          <p:cNvSpPr>
            <a:spLocks noGrp="1"/>
          </p:cNvSpPr>
          <p:nvPr>
            <p:ph idx="1"/>
          </p:nvPr>
        </p:nvSpPr>
        <p:spPr/>
        <p:txBody>
          <a:bodyPr>
            <a:normAutofit/>
          </a:bodyPr>
          <a:lstStyle/>
          <a:p>
            <a:r>
              <a:rPr lang="zh-CN" altLang="en-US" dirty="0"/>
              <a:t>引理：这个游戏的任意一个数的</a:t>
            </a:r>
            <a:r>
              <a:rPr lang="en-US" altLang="zh-CN" dirty="0"/>
              <a:t>sg</a:t>
            </a:r>
            <a:r>
              <a:rPr lang="zh-CN" altLang="en-US" dirty="0"/>
              <a:t>值都是它的可重复质因数数量</a:t>
            </a:r>
            <a:r>
              <a:rPr lang="en-US" altLang="zh-CN" dirty="0"/>
              <a:t>.</a:t>
            </a:r>
          </a:p>
          <a:p>
            <a:endParaRPr lang="en-US" altLang="zh-CN" dirty="0"/>
          </a:p>
          <a:p>
            <a:r>
              <a:rPr lang="zh-CN" altLang="en-US" dirty="0"/>
              <a:t>归纳证明。</a:t>
            </a:r>
            <a:endParaRPr lang="en-US" altLang="zh-CN" dirty="0"/>
          </a:p>
        </p:txBody>
      </p:sp>
    </p:spTree>
    <p:extLst>
      <p:ext uri="{BB962C8B-B14F-4D97-AF65-F5344CB8AC3E}">
        <p14:creationId xmlns:p14="http://schemas.microsoft.com/office/powerpoint/2010/main" val="551493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0DBFA9-4BB3-4DF0-A1EA-EA5E8742DC13}"/>
              </a:ext>
            </a:extLst>
          </p:cNvPr>
          <p:cNvSpPr>
            <a:spLocks noGrp="1"/>
          </p:cNvSpPr>
          <p:nvPr>
            <p:ph type="title"/>
          </p:nvPr>
        </p:nvSpPr>
        <p:spPr/>
        <p:txBody>
          <a:bodyPr/>
          <a:lstStyle/>
          <a:p>
            <a:r>
              <a:rPr lang="en-US" altLang="zh-CN" dirty="0" err="1"/>
              <a:t>TOPCoder</a:t>
            </a:r>
            <a:r>
              <a:rPr lang="en-US" altLang="zh-CN" dirty="0"/>
              <a:t> SRM548 </a:t>
            </a:r>
            <a:r>
              <a:rPr lang="en-US" altLang="zh-CN" dirty="0" err="1"/>
              <a:t>KingdomAndTrees</a:t>
            </a:r>
            <a:endParaRPr lang="zh-CN" altLang="en-US" dirty="0"/>
          </a:p>
        </p:txBody>
      </p:sp>
      <p:sp>
        <p:nvSpPr>
          <p:cNvPr id="3" name="内容占位符 2">
            <a:extLst>
              <a:ext uri="{FF2B5EF4-FFF2-40B4-BE49-F238E27FC236}">
                <a16:creationId xmlns:a16="http://schemas.microsoft.com/office/drawing/2014/main" id="{8BC68B63-D92F-4357-A13A-C411B6E43E51}"/>
              </a:ext>
            </a:extLst>
          </p:cNvPr>
          <p:cNvSpPr>
            <a:spLocks noGrp="1"/>
          </p:cNvSpPr>
          <p:nvPr>
            <p:ph idx="1"/>
          </p:nvPr>
        </p:nvSpPr>
        <p:spPr/>
        <p:txBody>
          <a:bodyPr/>
          <a:lstStyle/>
          <a:p>
            <a:r>
              <a:rPr lang="zh-CN" altLang="en-US" b="0" dirty="0"/>
              <a:t>显然答案满足二分性质，通过二分转变为判定问题，然后贪心构造判断。</a:t>
            </a:r>
            <a:endParaRPr lang="en-US" altLang="zh-CN" b="0" dirty="0"/>
          </a:p>
        </p:txBody>
      </p:sp>
    </p:spTree>
    <p:extLst>
      <p:ext uri="{BB962C8B-B14F-4D97-AF65-F5344CB8AC3E}">
        <p14:creationId xmlns:p14="http://schemas.microsoft.com/office/powerpoint/2010/main" val="20912802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0DBFA9-4BB3-4DF0-A1EA-EA5E8742DC13}"/>
              </a:ext>
            </a:extLst>
          </p:cNvPr>
          <p:cNvSpPr>
            <a:spLocks noGrp="1"/>
          </p:cNvSpPr>
          <p:nvPr>
            <p:ph type="title"/>
          </p:nvPr>
        </p:nvSpPr>
        <p:spPr/>
        <p:txBody>
          <a:bodyPr/>
          <a:lstStyle/>
          <a:p>
            <a:r>
              <a:rPr lang="en-US" altLang="zh-CN" dirty="0" err="1"/>
              <a:t>TOPCoder</a:t>
            </a:r>
            <a:r>
              <a:rPr lang="en-US" altLang="zh-CN" dirty="0"/>
              <a:t> SRM566 </a:t>
            </a:r>
            <a:r>
              <a:rPr lang="en-US" altLang="zh-CN" dirty="0" err="1"/>
              <a:t>PenguinSledding</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BC68B63-D92F-4357-A13A-C411B6E43E51}"/>
                  </a:ext>
                </a:extLst>
              </p:cNvPr>
              <p:cNvSpPr>
                <a:spLocks noGrp="1"/>
              </p:cNvSpPr>
              <p:nvPr>
                <p:ph idx="1"/>
              </p:nvPr>
            </p:nvSpPr>
            <p:spPr/>
            <p:txBody>
              <a:bodyPr>
                <a:normAutofit/>
              </a:bodyPr>
              <a:lstStyle/>
              <a:p>
                <a:r>
                  <a:rPr lang="zh-CN" altLang="en-US" dirty="0"/>
                  <a:t>给定一个</a:t>
                </a:r>
                <a:r>
                  <a:rPr lang="en-US" altLang="zh-CN" dirty="0"/>
                  <a:t>n</a:t>
                </a:r>
                <a:r>
                  <a:rPr lang="zh-CN" altLang="en-US" dirty="0"/>
                  <a:t>个点</a:t>
                </a:r>
                <a:r>
                  <a:rPr lang="en-US" altLang="zh-CN" dirty="0"/>
                  <a:t>m</a:t>
                </a:r>
                <a:r>
                  <a:rPr lang="zh-CN" altLang="en-US" dirty="0"/>
                  <a:t>条边的图，求有多少个边的子集，使得无论这</a:t>
                </a:r>
                <a:r>
                  <a:rPr lang="en-US" altLang="zh-CN" dirty="0"/>
                  <a:t>n</a:t>
                </a:r>
                <a:r>
                  <a:rPr lang="zh-CN" altLang="en-US" dirty="0"/>
                  <a:t>个点在平面上怎么分布，这个子集里的边两两不相交。</a:t>
                </a:r>
                <a:endParaRPr lang="en-US" altLang="zh-CN" dirty="0"/>
              </a:p>
              <a:p>
                <a:endParaRPr lang="zh-CN" altLang="en-US" dirty="0"/>
              </a:p>
              <a:p>
                <a14:m>
                  <m:oMath xmlns:m="http://schemas.openxmlformats.org/officeDocument/2006/math">
                    <m:r>
                      <a:rPr lang="en-US" altLang="zh-CN" i="1" dirty="0" smtClean="0">
                        <a:latin typeface="Cambria Math" panose="02040503050406030204" pitchFamily="18" charset="0"/>
                      </a:rPr>
                      <m:t>𝑛</m:t>
                    </m:r>
                    <m:r>
                      <a:rPr lang="en-US" altLang="zh-CN" i="1" dirty="0" err="1">
                        <a:latin typeface="Cambria Math" panose="02040503050406030204" pitchFamily="18" charset="0"/>
                      </a:rPr>
                      <m:t>,</m:t>
                    </m:r>
                    <m:r>
                      <a:rPr lang="en-US" altLang="zh-CN" i="1" dirty="0" err="1">
                        <a:latin typeface="Cambria Math" panose="02040503050406030204" pitchFamily="18" charset="0"/>
                      </a:rPr>
                      <m:t>𝑚</m:t>
                    </m:r>
                    <m:r>
                      <a:rPr lang="en-US" altLang="zh-CN" i="1" dirty="0" smtClean="0">
                        <a:latin typeface="Cambria Math" panose="02040503050406030204" pitchFamily="18" charset="0"/>
                      </a:rPr>
                      <m:t>≤50</m:t>
                    </m:r>
                  </m:oMath>
                </a14:m>
                <a:endParaRPr lang="en-US" altLang="zh-CN" dirty="0"/>
              </a:p>
            </p:txBody>
          </p:sp>
        </mc:Choice>
        <mc:Fallback xmlns="">
          <p:sp>
            <p:nvSpPr>
              <p:cNvPr id="3" name="内容占位符 2">
                <a:extLst>
                  <a:ext uri="{FF2B5EF4-FFF2-40B4-BE49-F238E27FC236}">
                    <a16:creationId xmlns:a16="http://schemas.microsoft.com/office/drawing/2014/main" id="{8BC68B63-D92F-4357-A13A-C411B6E43E51}"/>
                  </a:ext>
                </a:extLst>
              </p:cNvPr>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994657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0DBFA9-4BB3-4DF0-A1EA-EA5E8742DC13}"/>
              </a:ext>
            </a:extLst>
          </p:cNvPr>
          <p:cNvSpPr>
            <a:spLocks noGrp="1"/>
          </p:cNvSpPr>
          <p:nvPr>
            <p:ph type="title"/>
          </p:nvPr>
        </p:nvSpPr>
        <p:spPr/>
        <p:txBody>
          <a:bodyPr/>
          <a:lstStyle/>
          <a:p>
            <a:r>
              <a:rPr lang="en-US" altLang="zh-CN" dirty="0" err="1"/>
              <a:t>TOPCoder</a:t>
            </a:r>
            <a:r>
              <a:rPr lang="en-US" altLang="zh-CN" dirty="0"/>
              <a:t> SRM566 </a:t>
            </a:r>
            <a:r>
              <a:rPr lang="en-US" altLang="zh-CN" dirty="0" err="1"/>
              <a:t>PenguinSledding</a:t>
            </a:r>
            <a:endParaRPr lang="zh-CN" altLang="en-US" dirty="0"/>
          </a:p>
        </p:txBody>
      </p:sp>
      <p:sp>
        <p:nvSpPr>
          <p:cNvPr id="3" name="内容占位符 2">
            <a:extLst>
              <a:ext uri="{FF2B5EF4-FFF2-40B4-BE49-F238E27FC236}">
                <a16:creationId xmlns:a16="http://schemas.microsoft.com/office/drawing/2014/main" id="{8BC68B63-D92F-4357-A13A-C411B6E43E51}"/>
              </a:ext>
            </a:extLst>
          </p:cNvPr>
          <p:cNvSpPr>
            <a:spLocks noGrp="1"/>
          </p:cNvSpPr>
          <p:nvPr>
            <p:ph idx="1"/>
          </p:nvPr>
        </p:nvSpPr>
        <p:spPr/>
        <p:txBody>
          <a:bodyPr>
            <a:normAutofit/>
          </a:bodyPr>
          <a:lstStyle/>
          <a:p>
            <a:r>
              <a:rPr lang="zh-CN" altLang="en-US" dirty="0"/>
              <a:t>什么样的子图是合法的呢？</a:t>
            </a:r>
            <a:endParaRPr lang="en-US" altLang="zh-CN" dirty="0"/>
          </a:p>
          <a:p>
            <a:r>
              <a:rPr lang="zh-CN" altLang="en-US" dirty="0"/>
              <a:t>显然这个子图里不能有长度大于等于</a:t>
            </a:r>
            <a:r>
              <a:rPr lang="en-US" altLang="zh-CN" dirty="0"/>
              <a:t>3</a:t>
            </a:r>
            <a:r>
              <a:rPr lang="zh-CN" altLang="en-US" dirty="0"/>
              <a:t>的路径。</a:t>
            </a:r>
            <a:endParaRPr lang="en-US" altLang="zh-CN" dirty="0"/>
          </a:p>
          <a:p>
            <a:r>
              <a:rPr lang="zh-CN" altLang="en-US" dirty="0"/>
              <a:t>也就是说它要么是一个菊花，要么是一个三角形，暴力统计就好了。</a:t>
            </a:r>
            <a:endParaRPr lang="en-US" altLang="zh-CN" dirty="0"/>
          </a:p>
          <a:p>
            <a:endParaRPr lang="en-US" altLang="zh-CN" dirty="0"/>
          </a:p>
          <a:p>
            <a:r>
              <a:rPr lang="zh-CN" altLang="en-US" dirty="0"/>
              <a:t>小</a:t>
            </a:r>
            <a:r>
              <a:rPr lang="en-US" altLang="zh-CN" dirty="0"/>
              <a:t>trick……</a:t>
            </a:r>
          </a:p>
        </p:txBody>
      </p:sp>
    </p:spTree>
    <p:extLst>
      <p:ext uri="{BB962C8B-B14F-4D97-AF65-F5344CB8AC3E}">
        <p14:creationId xmlns:p14="http://schemas.microsoft.com/office/powerpoint/2010/main" val="30739018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0DBFA9-4BB3-4DF0-A1EA-EA5E8742DC13}"/>
              </a:ext>
            </a:extLst>
          </p:cNvPr>
          <p:cNvSpPr>
            <a:spLocks noGrp="1"/>
          </p:cNvSpPr>
          <p:nvPr>
            <p:ph type="title"/>
          </p:nvPr>
        </p:nvSpPr>
        <p:spPr/>
        <p:txBody>
          <a:bodyPr/>
          <a:lstStyle/>
          <a:p>
            <a:r>
              <a:rPr lang="en-US" altLang="zh-CN" dirty="0" err="1"/>
              <a:t>TOPCoder</a:t>
            </a:r>
            <a:r>
              <a:rPr lang="en-US" altLang="zh-CN" dirty="0"/>
              <a:t> SRM567 </a:t>
            </a:r>
            <a:r>
              <a:rPr lang="en-US" altLang="zh-CN" dirty="0" err="1"/>
              <a:t>TheSquareRootDilemma</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BC68B63-D92F-4357-A13A-C411B6E43E51}"/>
                  </a:ext>
                </a:extLst>
              </p:cNvPr>
              <p:cNvSpPr>
                <a:spLocks noGrp="1"/>
              </p:cNvSpPr>
              <p:nvPr>
                <p:ph idx="1"/>
              </p:nvPr>
            </p:nvSpPr>
            <p:spPr/>
            <p:txBody>
              <a:bodyPr>
                <a:normAutofit/>
              </a:bodyPr>
              <a:lstStyle/>
              <a:p>
                <a:r>
                  <a:rPr lang="zh-CN" altLang="en-US" dirty="0"/>
                  <a:t>输入两个正整数</a:t>
                </a:r>
                <a:r>
                  <a:rPr lang="en-US" altLang="zh-CN" dirty="0"/>
                  <a:t>N, M</a:t>
                </a:r>
                <a:r>
                  <a:rPr lang="zh-CN" altLang="en-US" dirty="0"/>
                  <a:t>，输出有多少组有序数对</a:t>
                </a:r>
                <a:r>
                  <a:rPr lang="en-US" altLang="zh-CN" dirty="0"/>
                  <a:t>(A, B)</a:t>
                </a:r>
                <a:r>
                  <a:rPr lang="zh-CN" altLang="en-US" dirty="0"/>
                  <a:t>满足</a:t>
                </a:r>
                <a14:m>
                  <m:oMath xmlns:m="http://schemas.openxmlformats.org/officeDocument/2006/math">
                    <m:r>
                      <a:rPr lang="en-US" altLang="zh-CN" i="1" dirty="0" smtClean="0">
                        <a:latin typeface="Cambria Math" panose="02040503050406030204" pitchFamily="18" charset="0"/>
                      </a:rPr>
                      <m:t>1≤</m:t>
                    </m:r>
                    <m:r>
                      <a:rPr lang="en-US" altLang="zh-CN" i="1" dirty="0">
                        <a:latin typeface="Cambria Math" panose="02040503050406030204" pitchFamily="18" charset="0"/>
                      </a:rPr>
                      <m:t>𝐴</m:t>
                    </m:r>
                    <m:r>
                      <a:rPr lang="en-US" altLang="zh-CN" i="1" dirty="0" smtClean="0">
                        <a:latin typeface="Cambria Math" panose="02040503050406030204" pitchFamily="18" charset="0"/>
                      </a:rPr>
                      <m:t>≤</m:t>
                    </m:r>
                    <m:r>
                      <a:rPr lang="en-US" altLang="zh-CN" i="1" dirty="0">
                        <a:latin typeface="Cambria Math" panose="02040503050406030204" pitchFamily="18" charset="0"/>
                      </a:rPr>
                      <m:t>𝑁</m:t>
                    </m:r>
                    <m:r>
                      <a:rPr lang="en-US" altLang="zh-CN" i="1" dirty="0">
                        <a:latin typeface="Cambria Math" panose="02040503050406030204" pitchFamily="18" charset="0"/>
                      </a:rPr>
                      <m:t>, 1≤</m:t>
                    </m:r>
                    <m:r>
                      <a:rPr lang="en-US" altLang="zh-CN" i="1" dirty="0">
                        <a:latin typeface="Cambria Math" panose="02040503050406030204" pitchFamily="18" charset="0"/>
                      </a:rPr>
                      <m:t>𝐵</m:t>
                    </m:r>
                    <m:r>
                      <a:rPr lang="en-US" altLang="zh-CN" i="1" dirty="0" smtClean="0">
                        <a:latin typeface="Cambria Math" panose="02040503050406030204" pitchFamily="18" charset="0"/>
                      </a:rPr>
                      <m:t>≤</m:t>
                    </m:r>
                    <m:r>
                      <a:rPr lang="en-US" altLang="zh-CN" i="1" dirty="0">
                        <a:latin typeface="Cambria Math" panose="02040503050406030204" pitchFamily="18" charset="0"/>
                      </a:rPr>
                      <m:t>𝑀</m:t>
                    </m:r>
                  </m:oMath>
                </a14:m>
                <a:r>
                  <a:rPr lang="zh-CN" altLang="en-US" dirty="0"/>
                  <a:t>且</a:t>
                </a:r>
                <a14:m>
                  <m:oMath xmlns:m="http://schemas.openxmlformats.org/officeDocument/2006/math">
                    <m:sSup>
                      <m:sSupPr>
                        <m:ctrlPr>
                          <a:rPr lang="en-US" altLang="zh-CN" i="1" dirty="0" smtClean="0">
                            <a:latin typeface="Cambria Math" panose="02040503050406030204" pitchFamily="18" charset="0"/>
                          </a:rPr>
                        </m:ctrlPr>
                      </m:sSupPr>
                      <m:e>
                        <m:r>
                          <a:rPr lang="en-US" altLang="zh-CN" b="0" i="1" dirty="0" smtClean="0">
                            <a:latin typeface="Cambria Math" panose="02040503050406030204" pitchFamily="18" charset="0"/>
                          </a:rPr>
                          <m:t>(</m:t>
                        </m:r>
                        <m:rad>
                          <m:radPr>
                            <m:degHide m:val="on"/>
                            <m:ctrlPr>
                              <a:rPr lang="en-US" altLang="zh-CN" b="0" i="1" dirty="0" smtClean="0">
                                <a:latin typeface="Cambria Math" panose="02040503050406030204" pitchFamily="18" charset="0"/>
                              </a:rPr>
                            </m:ctrlPr>
                          </m:radPr>
                          <m:deg/>
                          <m:e>
                            <m:r>
                              <a:rPr lang="en-US" altLang="zh-CN" b="0" i="1" dirty="0" smtClean="0">
                                <a:latin typeface="Cambria Math" panose="02040503050406030204" pitchFamily="18" charset="0"/>
                              </a:rPr>
                              <m:t>𝐴</m:t>
                            </m:r>
                          </m:e>
                        </m:rad>
                        <m:r>
                          <a:rPr lang="en-US" altLang="zh-CN" b="0" i="1" dirty="0" smtClean="0">
                            <a:latin typeface="Cambria Math" panose="02040503050406030204" pitchFamily="18" charset="0"/>
                          </a:rPr>
                          <m:t>+</m:t>
                        </m:r>
                        <m:rad>
                          <m:radPr>
                            <m:degHide m:val="on"/>
                            <m:ctrlPr>
                              <a:rPr lang="en-US" altLang="zh-CN" b="0" i="1" dirty="0" smtClean="0">
                                <a:latin typeface="Cambria Math" panose="02040503050406030204" pitchFamily="18" charset="0"/>
                              </a:rPr>
                            </m:ctrlPr>
                          </m:radPr>
                          <m:deg/>
                          <m:e>
                            <m:r>
                              <a:rPr lang="en-US" altLang="zh-CN" b="0" i="1" dirty="0" smtClean="0">
                                <a:latin typeface="Cambria Math" panose="02040503050406030204" pitchFamily="18" charset="0"/>
                              </a:rPr>
                              <m:t>𝐵</m:t>
                            </m:r>
                          </m:e>
                        </m:rad>
                        <m:r>
                          <a:rPr lang="en-US" altLang="zh-CN" b="0" i="1" dirty="0" smtClean="0">
                            <a:latin typeface="Cambria Math" panose="02040503050406030204" pitchFamily="18" charset="0"/>
                          </a:rPr>
                          <m:t>)</m:t>
                        </m:r>
                      </m:e>
                      <m:sup>
                        <m:r>
                          <a:rPr lang="en-US" altLang="zh-CN" i="1" dirty="0">
                            <a:latin typeface="Cambria Math" panose="02040503050406030204" pitchFamily="18" charset="0"/>
                          </a:rPr>
                          <m:t>2</m:t>
                        </m:r>
                      </m:sup>
                    </m:sSup>
                  </m:oMath>
                </a14:m>
                <a:r>
                  <a:rPr lang="zh-CN" altLang="en-US" dirty="0"/>
                  <a:t>是整数。</a:t>
                </a:r>
              </a:p>
              <a:p>
                <a:r>
                  <a:rPr lang="zh-CN" altLang="en-US" dirty="0"/>
                  <a:t>保证</a:t>
                </a:r>
                <a14:m>
                  <m:oMath xmlns:m="http://schemas.openxmlformats.org/officeDocument/2006/math">
                    <m:r>
                      <a:rPr lang="en-US" altLang="zh-CN" i="1" dirty="0" smtClean="0">
                        <a:latin typeface="Cambria Math" panose="02040503050406030204" pitchFamily="18" charset="0"/>
                      </a:rPr>
                      <m:t>𝑁</m:t>
                    </m:r>
                    <m:r>
                      <a:rPr lang="en-US" altLang="zh-CN" i="1" dirty="0">
                        <a:latin typeface="Cambria Math" panose="02040503050406030204" pitchFamily="18" charset="0"/>
                      </a:rPr>
                      <m:t>, </m:t>
                    </m:r>
                    <m:r>
                      <a:rPr lang="en-US" altLang="zh-CN" i="1" dirty="0">
                        <a:latin typeface="Cambria Math" panose="02040503050406030204" pitchFamily="18" charset="0"/>
                      </a:rPr>
                      <m:t>𝑀</m:t>
                    </m:r>
                    <m:r>
                      <a:rPr lang="en-US" altLang="zh-CN" i="1" dirty="0" smtClean="0">
                        <a:latin typeface="Cambria Math" panose="02040503050406030204" pitchFamily="18" charset="0"/>
                      </a:rPr>
                      <m:t>≤</m:t>
                    </m:r>
                    <m:r>
                      <a:rPr lang="en-US" altLang="zh-CN" i="1" dirty="0">
                        <a:latin typeface="Cambria Math" panose="02040503050406030204" pitchFamily="18" charset="0"/>
                      </a:rPr>
                      <m:t>77777</m:t>
                    </m:r>
                  </m:oMath>
                </a14:m>
                <a:r>
                  <a:rPr lang="zh-CN" altLang="en-US" dirty="0"/>
                  <a:t>。</a:t>
                </a:r>
                <a:endParaRPr lang="en-US" altLang="zh-CN" dirty="0"/>
              </a:p>
            </p:txBody>
          </p:sp>
        </mc:Choice>
        <mc:Fallback xmlns="">
          <p:sp>
            <p:nvSpPr>
              <p:cNvPr id="3" name="内容占位符 2">
                <a:extLst>
                  <a:ext uri="{FF2B5EF4-FFF2-40B4-BE49-F238E27FC236}">
                    <a16:creationId xmlns:a16="http://schemas.microsoft.com/office/drawing/2014/main" id="{8BC68B63-D92F-4357-A13A-C411B6E43E51}"/>
                  </a:ext>
                </a:extLst>
              </p:cNvPr>
              <p:cNvSpPr>
                <a:spLocks noGrp="1" noRot="1" noChangeAspect="1" noMove="1" noResize="1" noEditPoints="1" noAdjustHandles="1" noChangeArrowheads="1" noChangeShapeType="1" noTextEdit="1"/>
              </p:cNvSpPr>
              <p:nvPr>
                <p:ph idx="1"/>
              </p:nvPr>
            </p:nvSpPr>
            <p:spPr>
              <a:blipFill>
                <a:blip r:embed="rId2"/>
                <a:stretch>
                  <a:fillRect l="-421" r="-1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549515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0DBFA9-4BB3-4DF0-A1EA-EA5E8742DC13}"/>
              </a:ext>
            </a:extLst>
          </p:cNvPr>
          <p:cNvSpPr>
            <a:spLocks noGrp="1"/>
          </p:cNvSpPr>
          <p:nvPr>
            <p:ph type="title"/>
          </p:nvPr>
        </p:nvSpPr>
        <p:spPr/>
        <p:txBody>
          <a:bodyPr/>
          <a:lstStyle/>
          <a:p>
            <a:r>
              <a:rPr lang="en-US" altLang="zh-CN" dirty="0" err="1"/>
              <a:t>TOPCoder</a:t>
            </a:r>
            <a:r>
              <a:rPr lang="en-US" altLang="zh-CN" dirty="0"/>
              <a:t> SRM567 </a:t>
            </a:r>
            <a:r>
              <a:rPr lang="en-US" altLang="zh-CN" dirty="0" err="1"/>
              <a:t>TheSquareRootDilemma</a:t>
            </a:r>
            <a:endParaRPr lang="zh-CN" altLang="en-US" dirty="0"/>
          </a:p>
        </p:txBody>
      </p:sp>
      <p:sp>
        <p:nvSpPr>
          <p:cNvPr id="3" name="内容占位符 2">
            <a:extLst>
              <a:ext uri="{FF2B5EF4-FFF2-40B4-BE49-F238E27FC236}">
                <a16:creationId xmlns:a16="http://schemas.microsoft.com/office/drawing/2014/main" id="{8BC68B63-D92F-4357-A13A-C411B6E43E51}"/>
              </a:ext>
            </a:extLst>
          </p:cNvPr>
          <p:cNvSpPr>
            <a:spLocks noGrp="1"/>
          </p:cNvSpPr>
          <p:nvPr>
            <p:ph idx="1"/>
          </p:nvPr>
        </p:nvSpPr>
        <p:spPr/>
        <p:txBody>
          <a:bodyPr>
            <a:normAutofit/>
          </a:bodyPr>
          <a:lstStyle/>
          <a:p>
            <a:r>
              <a:rPr lang="zh-CN" altLang="en-US" dirty="0"/>
              <a:t>最暴力的方法：枚举</a:t>
            </a:r>
            <a:r>
              <a:rPr lang="en-US" altLang="zh-CN" dirty="0"/>
              <a:t>A</a:t>
            </a:r>
            <a:r>
              <a:rPr lang="zh-CN" altLang="en-US" dirty="0"/>
              <a:t>，求有多少种</a:t>
            </a:r>
            <a:r>
              <a:rPr lang="en-US" altLang="zh-CN" dirty="0"/>
              <a:t>B</a:t>
            </a:r>
            <a:r>
              <a:rPr lang="zh-CN" altLang="en-US" dirty="0"/>
              <a:t>？</a:t>
            </a:r>
            <a:endParaRPr lang="en-US" altLang="zh-CN" dirty="0"/>
          </a:p>
          <a:p>
            <a:endParaRPr lang="en-US" altLang="zh-CN" dirty="0"/>
          </a:p>
        </p:txBody>
      </p:sp>
    </p:spTree>
    <p:extLst>
      <p:ext uri="{BB962C8B-B14F-4D97-AF65-F5344CB8AC3E}">
        <p14:creationId xmlns:p14="http://schemas.microsoft.com/office/powerpoint/2010/main" val="25024413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0DBFA9-4BB3-4DF0-A1EA-EA5E8742DC13}"/>
              </a:ext>
            </a:extLst>
          </p:cNvPr>
          <p:cNvSpPr>
            <a:spLocks noGrp="1"/>
          </p:cNvSpPr>
          <p:nvPr>
            <p:ph type="title"/>
          </p:nvPr>
        </p:nvSpPr>
        <p:spPr/>
        <p:txBody>
          <a:bodyPr/>
          <a:lstStyle/>
          <a:p>
            <a:r>
              <a:rPr lang="en-US" altLang="zh-CN" dirty="0" err="1"/>
              <a:t>TOPCoder</a:t>
            </a:r>
            <a:r>
              <a:rPr lang="en-US" altLang="zh-CN" dirty="0"/>
              <a:t> SRM568 </a:t>
            </a:r>
            <a:r>
              <a:rPr lang="en-US" altLang="zh-CN" dirty="0" err="1"/>
              <a:t>BallsSeparating</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BC68B63-D92F-4357-A13A-C411B6E43E51}"/>
                  </a:ext>
                </a:extLst>
              </p:cNvPr>
              <p:cNvSpPr>
                <a:spLocks noGrp="1"/>
              </p:cNvSpPr>
              <p:nvPr>
                <p:ph idx="1"/>
              </p:nvPr>
            </p:nvSpPr>
            <p:spPr/>
            <p:txBody>
              <a:bodyPr>
                <a:normAutofit/>
              </a:bodyPr>
              <a:lstStyle/>
              <a:p>
                <a:r>
                  <a:rPr lang="zh-CN" altLang="en-US" dirty="0"/>
                  <a:t>有</a:t>
                </a:r>
                <a:r>
                  <a:rPr lang="en-US" altLang="zh-CN" dirty="0"/>
                  <a:t>n</a:t>
                </a:r>
                <a:r>
                  <a:rPr lang="zh-CN" altLang="en-US" dirty="0"/>
                  <a:t>个盒子，每个盒子里有</a:t>
                </a:r>
                <a:r>
                  <a:rPr lang="en-US" altLang="zh-CN" dirty="0"/>
                  <a:t>RGB</a:t>
                </a:r>
                <a:r>
                  <a:rPr lang="zh-CN" altLang="en-US" dirty="0"/>
                  <a:t>三种颜色的小球。</a:t>
                </a:r>
              </a:p>
              <a:p>
                <a:r>
                  <a:rPr lang="zh-CN" altLang="en-US" dirty="0"/>
                  <a:t>第</a:t>
                </a:r>
                <a:r>
                  <a:rPr lang="en-US" altLang="zh-CN" dirty="0" err="1"/>
                  <a:t>i</a:t>
                </a:r>
                <a:r>
                  <a:rPr lang="zh-CN" altLang="en-US" dirty="0"/>
                  <a:t>个盒子中，</a:t>
                </a:r>
                <a:r>
                  <a:rPr lang="en-US" altLang="zh-CN" dirty="0"/>
                  <a:t>RGB</a:t>
                </a:r>
                <a:r>
                  <a:rPr lang="zh-CN" altLang="en-US" dirty="0"/>
                  <a:t>小球数量分别为</a:t>
                </a:r>
                <a14:m>
                  <m:oMath xmlns:m="http://schemas.openxmlformats.org/officeDocument/2006/math">
                    <m:sSub>
                      <m:sSubPr>
                        <m:ctrlPr>
                          <a:rPr lang="en-US" altLang="zh-CN" i="1" dirty="0" err="1" smtClean="0">
                            <a:latin typeface="Cambria Math" panose="02040503050406030204" pitchFamily="18" charset="0"/>
                          </a:rPr>
                        </m:ctrlPr>
                      </m:sSubPr>
                      <m:e>
                        <m:r>
                          <a:rPr lang="en-US" altLang="zh-CN" i="1" dirty="0" smtClean="0">
                            <a:latin typeface="Cambria Math" panose="02040503050406030204" pitchFamily="18" charset="0"/>
                          </a:rPr>
                          <m:t>𝑟</m:t>
                        </m:r>
                      </m:e>
                      <m:sub>
                        <m:r>
                          <a:rPr lang="en-US" altLang="zh-CN" i="1" dirty="0" err="1">
                            <a:latin typeface="Cambria Math" panose="02040503050406030204" pitchFamily="18" charset="0"/>
                          </a:rPr>
                          <m:t>𝑖</m:t>
                        </m:r>
                      </m:sub>
                    </m:sSub>
                    <m:r>
                      <a:rPr lang="en-US" altLang="zh-CN" i="1" dirty="0" err="1">
                        <a:latin typeface="Cambria Math" panose="02040503050406030204" pitchFamily="18" charset="0"/>
                      </a:rPr>
                      <m:t>,</m:t>
                    </m:r>
                    <m:sSub>
                      <m:sSubPr>
                        <m:ctrlPr>
                          <a:rPr lang="en-US" altLang="zh-CN" i="1" dirty="0" err="1">
                            <a:latin typeface="Cambria Math" panose="02040503050406030204" pitchFamily="18" charset="0"/>
                          </a:rPr>
                        </m:ctrlPr>
                      </m:sSubPr>
                      <m:e>
                        <m:r>
                          <a:rPr lang="en-US" altLang="zh-CN" i="1" dirty="0" err="1">
                            <a:latin typeface="Cambria Math" panose="02040503050406030204" pitchFamily="18" charset="0"/>
                          </a:rPr>
                          <m:t>𝑔</m:t>
                        </m:r>
                      </m:e>
                      <m:sub>
                        <m:r>
                          <a:rPr lang="en-US" altLang="zh-CN" i="1" dirty="0" err="1">
                            <a:latin typeface="Cambria Math" panose="02040503050406030204" pitchFamily="18" charset="0"/>
                          </a:rPr>
                          <m:t>𝑖</m:t>
                        </m:r>
                      </m:sub>
                    </m:sSub>
                    <m:r>
                      <a:rPr lang="en-US" altLang="zh-CN" i="1" dirty="0" err="1">
                        <a:latin typeface="Cambria Math" panose="02040503050406030204" pitchFamily="18" charset="0"/>
                      </a:rPr>
                      <m:t>,</m:t>
                    </m:r>
                    <m:sSub>
                      <m:sSubPr>
                        <m:ctrlPr>
                          <a:rPr lang="en-US" altLang="zh-CN" i="1" dirty="0" err="1">
                            <a:latin typeface="Cambria Math" panose="02040503050406030204" pitchFamily="18" charset="0"/>
                          </a:rPr>
                        </m:ctrlPr>
                      </m:sSubPr>
                      <m:e>
                        <m:r>
                          <a:rPr lang="en-US" altLang="zh-CN" i="1" dirty="0" err="1">
                            <a:latin typeface="Cambria Math" panose="02040503050406030204" pitchFamily="18" charset="0"/>
                          </a:rPr>
                          <m:t>𝑏</m:t>
                        </m:r>
                      </m:e>
                      <m:sub>
                        <m:r>
                          <a:rPr lang="en-US" altLang="zh-CN" i="1" dirty="0" err="1">
                            <a:latin typeface="Cambria Math" panose="02040503050406030204" pitchFamily="18" charset="0"/>
                          </a:rPr>
                          <m:t>𝑖</m:t>
                        </m:r>
                      </m:sub>
                    </m:sSub>
                    <m:r>
                      <a:rPr lang="en-US" altLang="zh-CN" i="1" dirty="0">
                        <a:latin typeface="Cambria Math" panose="02040503050406030204" pitchFamily="18" charset="0"/>
                      </a:rPr>
                      <m:t>(</m:t>
                    </m:r>
                    <m:sSub>
                      <m:sSubPr>
                        <m:ctrlPr>
                          <a:rPr lang="en-US" altLang="zh-CN" i="1" dirty="0" err="1">
                            <a:latin typeface="Cambria Math" panose="02040503050406030204" pitchFamily="18" charset="0"/>
                          </a:rPr>
                        </m:ctrlPr>
                      </m:sSubPr>
                      <m:e>
                        <m:r>
                          <a:rPr lang="en-US" altLang="zh-CN" i="1" dirty="0" err="1">
                            <a:latin typeface="Cambria Math" panose="02040503050406030204" pitchFamily="18" charset="0"/>
                          </a:rPr>
                          <m:t>𝑟</m:t>
                        </m:r>
                      </m:e>
                      <m:sub>
                        <m:r>
                          <a:rPr lang="en-US" altLang="zh-CN" i="1" dirty="0" err="1">
                            <a:latin typeface="Cambria Math" panose="02040503050406030204" pitchFamily="18" charset="0"/>
                          </a:rPr>
                          <m:t>𝑖</m:t>
                        </m:r>
                      </m:sub>
                    </m:sSub>
                    <m:r>
                      <a:rPr lang="en-US" altLang="zh-CN" i="1" dirty="0" err="1">
                        <a:latin typeface="Cambria Math" panose="02040503050406030204" pitchFamily="18" charset="0"/>
                      </a:rPr>
                      <m:t>,</m:t>
                    </m:r>
                    <m:sSub>
                      <m:sSubPr>
                        <m:ctrlPr>
                          <a:rPr lang="en-US" altLang="zh-CN" i="1" dirty="0" err="1">
                            <a:latin typeface="Cambria Math" panose="02040503050406030204" pitchFamily="18" charset="0"/>
                          </a:rPr>
                        </m:ctrlPr>
                      </m:sSubPr>
                      <m:e>
                        <m:r>
                          <a:rPr lang="en-US" altLang="zh-CN" i="1" dirty="0" err="1">
                            <a:latin typeface="Cambria Math" panose="02040503050406030204" pitchFamily="18" charset="0"/>
                          </a:rPr>
                          <m:t>𝑔</m:t>
                        </m:r>
                      </m:e>
                      <m:sub>
                        <m:r>
                          <a:rPr lang="en-US" altLang="zh-CN" i="1" dirty="0" err="1">
                            <a:latin typeface="Cambria Math" panose="02040503050406030204" pitchFamily="18" charset="0"/>
                          </a:rPr>
                          <m:t>𝑖</m:t>
                        </m:r>
                      </m:sub>
                    </m:sSub>
                    <m:r>
                      <a:rPr lang="en-US" altLang="zh-CN" i="1" dirty="0" err="1">
                        <a:latin typeface="Cambria Math" panose="02040503050406030204" pitchFamily="18" charset="0"/>
                      </a:rPr>
                      <m:t>,</m:t>
                    </m:r>
                    <m:sSub>
                      <m:sSubPr>
                        <m:ctrlPr>
                          <a:rPr lang="en-US" altLang="zh-CN" i="1" dirty="0" err="1">
                            <a:latin typeface="Cambria Math" panose="02040503050406030204" pitchFamily="18" charset="0"/>
                          </a:rPr>
                        </m:ctrlPr>
                      </m:sSubPr>
                      <m:e>
                        <m:r>
                          <a:rPr lang="en-US" altLang="zh-CN" i="1" dirty="0" err="1">
                            <a:latin typeface="Cambria Math" panose="02040503050406030204" pitchFamily="18" charset="0"/>
                          </a:rPr>
                          <m:t>𝑏</m:t>
                        </m:r>
                      </m:e>
                      <m:sub>
                        <m:r>
                          <a:rPr lang="en-US" altLang="zh-CN" i="1" dirty="0" err="1">
                            <a:latin typeface="Cambria Math" panose="02040503050406030204" pitchFamily="18" charset="0"/>
                          </a:rPr>
                          <m:t>𝑖</m:t>
                        </m:r>
                      </m:sub>
                    </m:sSub>
                    <m:r>
                      <a:rPr lang="en-US" altLang="zh-CN" i="1" dirty="0" smtClean="0">
                        <a:latin typeface="Cambria Math" panose="02040503050406030204" pitchFamily="18" charset="0"/>
                      </a:rPr>
                      <m:t>≥</m:t>
                    </m:r>
                    <m:r>
                      <a:rPr lang="en-US" altLang="zh-CN" i="1" dirty="0">
                        <a:latin typeface="Cambria Math" panose="02040503050406030204" pitchFamily="18" charset="0"/>
                      </a:rPr>
                      <m:t>1)</m:t>
                    </m:r>
                  </m:oMath>
                </a14:m>
                <a:r>
                  <a:rPr lang="zh-CN" altLang="en-US" dirty="0"/>
                  <a:t>。</a:t>
                </a:r>
              </a:p>
              <a:p>
                <a:r>
                  <a:rPr lang="zh-CN" altLang="en-US" dirty="0"/>
                  <a:t>定义一次操作为从某个盒子里移动一个小球到另一个盒子。</a:t>
                </a:r>
              </a:p>
              <a:p>
                <a:r>
                  <a:rPr lang="zh-CN" altLang="en-US" dirty="0"/>
                  <a:t>现在要使每个盒子里至多只有一种颜色的小球。</a:t>
                </a:r>
              </a:p>
              <a:p>
                <a:r>
                  <a:rPr lang="zh-CN" altLang="en-US" dirty="0"/>
                  <a:t>求最小操作次数，无解输出</a:t>
                </a:r>
                <a:r>
                  <a:rPr lang="en-US" altLang="zh-CN" dirty="0"/>
                  <a:t>-1</a:t>
                </a:r>
                <a:r>
                  <a:rPr lang="zh-CN" altLang="en-US" dirty="0"/>
                  <a:t>。</a:t>
                </a:r>
              </a:p>
              <a:p>
                <a:endParaRPr lang="zh-CN" altLang="en-US" dirty="0"/>
              </a:p>
              <a:p>
                <a14:m>
                  <m:oMath xmlns:m="http://schemas.openxmlformats.org/officeDocument/2006/math">
                    <m:r>
                      <a:rPr lang="en-US" altLang="zh-CN" i="1" dirty="0" smtClean="0">
                        <a:latin typeface="Cambria Math" panose="02040503050406030204" pitchFamily="18" charset="0"/>
                      </a:rPr>
                      <m:t>1≤</m:t>
                    </m:r>
                    <m:r>
                      <a:rPr lang="en-US" altLang="zh-CN" i="1" dirty="0">
                        <a:latin typeface="Cambria Math" panose="02040503050406030204" pitchFamily="18" charset="0"/>
                      </a:rPr>
                      <m:t>𝑛</m:t>
                    </m:r>
                    <m:r>
                      <a:rPr lang="en-US" altLang="zh-CN" i="1" dirty="0" smtClean="0">
                        <a:latin typeface="Cambria Math" panose="02040503050406030204" pitchFamily="18" charset="0"/>
                      </a:rPr>
                      <m:t>≤</m:t>
                    </m:r>
                    <m:r>
                      <a:rPr lang="en-US" altLang="zh-CN" i="1" dirty="0">
                        <a:latin typeface="Cambria Math" panose="02040503050406030204" pitchFamily="18" charset="0"/>
                      </a:rPr>
                      <m:t>50,</m:t>
                    </m:r>
                    <m:r>
                      <a:rPr lang="en-US" altLang="zh-CN" b="0" i="1" dirty="0" smtClean="0">
                        <a:latin typeface="Cambria Math" panose="02040503050406030204" pitchFamily="18" charset="0"/>
                      </a:rPr>
                      <m:t>     </m:t>
                    </m:r>
                    <m:r>
                      <a:rPr lang="en-US" altLang="zh-CN" i="1" dirty="0">
                        <a:latin typeface="Cambria Math" panose="02040503050406030204" pitchFamily="18" charset="0"/>
                      </a:rPr>
                      <m:t>1</m:t>
                    </m:r>
                    <m:r>
                      <a:rPr lang="en-US" altLang="zh-CN" i="1" dirty="0" smtClean="0">
                        <a:latin typeface="Cambria Math" panose="02040503050406030204" pitchFamily="18" charset="0"/>
                      </a:rPr>
                      <m:t>≤</m:t>
                    </m:r>
                    <m:sSub>
                      <m:sSubPr>
                        <m:ctrlPr>
                          <a:rPr lang="en-US" altLang="zh-CN" i="1" dirty="0" err="1">
                            <a:latin typeface="Cambria Math" panose="02040503050406030204" pitchFamily="18" charset="0"/>
                          </a:rPr>
                        </m:ctrlPr>
                      </m:sSubPr>
                      <m:e>
                        <m:r>
                          <a:rPr lang="en-US" altLang="zh-CN" i="1" dirty="0" err="1">
                            <a:latin typeface="Cambria Math" panose="02040503050406030204" pitchFamily="18" charset="0"/>
                          </a:rPr>
                          <m:t>𝑟</m:t>
                        </m:r>
                      </m:e>
                      <m:sub>
                        <m:r>
                          <a:rPr lang="en-US" altLang="zh-CN" i="1" dirty="0" err="1">
                            <a:latin typeface="Cambria Math" panose="02040503050406030204" pitchFamily="18" charset="0"/>
                          </a:rPr>
                          <m:t>𝑖</m:t>
                        </m:r>
                      </m:sub>
                    </m:sSub>
                    <m:r>
                      <a:rPr lang="en-US" altLang="zh-CN" i="1" dirty="0" err="1">
                        <a:latin typeface="Cambria Math" panose="02040503050406030204" pitchFamily="18" charset="0"/>
                      </a:rPr>
                      <m:t>,</m:t>
                    </m:r>
                    <m:sSub>
                      <m:sSubPr>
                        <m:ctrlPr>
                          <a:rPr lang="en-US" altLang="zh-CN" i="1" dirty="0" err="1">
                            <a:latin typeface="Cambria Math" panose="02040503050406030204" pitchFamily="18" charset="0"/>
                          </a:rPr>
                        </m:ctrlPr>
                      </m:sSubPr>
                      <m:e>
                        <m:r>
                          <a:rPr lang="en-US" altLang="zh-CN" i="1" dirty="0" err="1">
                            <a:latin typeface="Cambria Math" panose="02040503050406030204" pitchFamily="18" charset="0"/>
                          </a:rPr>
                          <m:t>𝑔</m:t>
                        </m:r>
                      </m:e>
                      <m:sub>
                        <m:r>
                          <a:rPr lang="en-US" altLang="zh-CN" i="1" dirty="0" err="1">
                            <a:latin typeface="Cambria Math" panose="02040503050406030204" pitchFamily="18" charset="0"/>
                          </a:rPr>
                          <m:t>𝑖</m:t>
                        </m:r>
                      </m:sub>
                    </m:sSub>
                    <m:r>
                      <a:rPr lang="en-US" altLang="zh-CN" i="1" dirty="0" err="1">
                        <a:latin typeface="Cambria Math" panose="02040503050406030204" pitchFamily="18" charset="0"/>
                      </a:rPr>
                      <m:t>,</m:t>
                    </m:r>
                    <m:r>
                      <a:rPr lang="en-US" altLang="zh-CN" i="1" dirty="0" smtClean="0">
                        <a:latin typeface="Cambria Math" panose="02040503050406030204" pitchFamily="18" charset="0"/>
                      </a:rPr>
                      <m:t> </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𝑏</m:t>
                        </m:r>
                      </m:e>
                      <m:sub>
                        <m:r>
                          <a:rPr lang="en-US" altLang="zh-CN" b="0" i="1" dirty="0" smtClean="0">
                            <a:latin typeface="Cambria Math" panose="02040503050406030204" pitchFamily="18" charset="0"/>
                          </a:rPr>
                          <m:t>𝑖</m:t>
                        </m:r>
                      </m:sub>
                    </m:sSub>
                    <m:r>
                      <a:rPr lang="en-US" altLang="zh-CN" b="0" i="1" dirty="0" smtClean="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10</m:t>
                        </m:r>
                      </m:e>
                      <m:sup>
                        <m:r>
                          <a:rPr lang="en-US" altLang="zh-CN" i="1" dirty="0">
                            <a:latin typeface="Cambria Math" panose="02040503050406030204" pitchFamily="18" charset="0"/>
                          </a:rPr>
                          <m:t>6</m:t>
                        </m:r>
                      </m:sup>
                    </m:sSup>
                  </m:oMath>
                </a14:m>
                <a:endParaRPr lang="en-US" altLang="zh-CN" dirty="0"/>
              </a:p>
            </p:txBody>
          </p:sp>
        </mc:Choice>
        <mc:Fallback xmlns="">
          <p:sp>
            <p:nvSpPr>
              <p:cNvPr id="3" name="内容占位符 2">
                <a:extLst>
                  <a:ext uri="{FF2B5EF4-FFF2-40B4-BE49-F238E27FC236}">
                    <a16:creationId xmlns:a16="http://schemas.microsoft.com/office/drawing/2014/main" id="{8BC68B63-D92F-4357-A13A-C411B6E43E51}"/>
                  </a:ext>
                </a:extLst>
              </p:cNvPr>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721811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0DBFA9-4BB3-4DF0-A1EA-EA5E8742DC13}"/>
              </a:ext>
            </a:extLst>
          </p:cNvPr>
          <p:cNvSpPr>
            <a:spLocks noGrp="1"/>
          </p:cNvSpPr>
          <p:nvPr>
            <p:ph type="title"/>
          </p:nvPr>
        </p:nvSpPr>
        <p:spPr/>
        <p:txBody>
          <a:bodyPr/>
          <a:lstStyle/>
          <a:p>
            <a:r>
              <a:rPr lang="en-US" altLang="zh-CN" dirty="0" err="1"/>
              <a:t>TOPCoder</a:t>
            </a:r>
            <a:r>
              <a:rPr lang="en-US" altLang="zh-CN" dirty="0"/>
              <a:t> SRM568 </a:t>
            </a:r>
            <a:r>
              <a:rPr lang="en-US" altLang="zh-CN" dirty="0" err="1"/>
              <a:t>BallsSeparating</a:t>
            </a:r>
            <a:endParaRPr lang="zh-CN" altLang="en-US" dirty="0"/>
          </a:p>
        </p:txBody>
      </p:sp>
      <p:sp>
        <p:nvSpPr>
          <p:cNvPr id="3" name="内容占位符 2">
            <a:extLst>
              <a:ext uri="{FF2B5EF4-FFF2-40B4-BE49-F238E27FC236}">
                <a16:creationId xmlns:a16="http://schemas.microsoft.com/office/drawing/2014/main" id="{8BC68B63-D92F-4357-A13A-C411B6E43E51}"/>
              </a:ext>
            </a:extLst>
          </p:cNvPr>
          <p:cNvSpPr>
            <a:spLocks noGrp="1"/>
          </p:cNvSpPr>
          <p:nvPr>
            <p:ph idx="1"/>
          </p:nvPr>
        </p:nvSpPr>
        <p:spPr/>
        <p:txBody>
          <a:bodyPr>
            <a:normAutofit/>
          </a:bodyPr>
          <a:lstStyle/>
          <a:p>
            <a:r>
              <a:rPr lang="zh-CN" altLang="en-US" dirty="0"/>
              <a:t>显然最终答案里，一个小球不会移动大于</a:t>
            </a:r>
            <a:r>
              <a:rPr lang="en-US" altLang="zh-CN" dirty="0"/>
              <a:t>1</a:t>
            </a:r>
            <a:r>
              <a:rPr lang="zh-CN" altLang="en-US" dirty="0"/>
              <a:t>次。</a:t>
            </a:r>
            <a:endParaRPr lang="en-US" altLang="zh-CN" dirty="0"/>
          </a:p>
          <a:p>
            <a:r>
              <a:rPr lang="zh-CN" altLang="en-US" dirty="0"/>
              <a:t>那么可以证明，所有需要移动的同种颜色的小球，都会移动到相同的盒子里去。</a:t>
            </a:r>
            <a:endParaRPr lang="en-US" altLang="zh-CN" dirty="0"/>
          </a:p>
          <a:p>
            <a:r>
              <a:rPr lang="zh-CN" altLang="en-US" dirty="0"/>
              <a:t>枚举这</a:t>
            </a:r>
            <a:r>
              <a:rPr lang="en-US" altLang="zh-CN" dirty="0"/>
              <a:t>3</a:t>
            </a:r>
            <a:r>
              <a:rPr lang="zh-CN" altLang="en-US" dirty="0"/>
              <a:t>个盒子。</a:t>
            </a:r>
            <a:endParaRPr lang="en-US" altLang="zh-CN" dirty="0"/>
          </a:p>
        </p:txBody>
      </p:sp>
    </p:spTree>
    <p:extLst>
      <p:ext uri="{BB962C8B-B14F-4D97-AF65-F5344CB8AC3E}">
        <p14:creationId xmlns:p14="http://schemas.microsoft.com/office/powerpoint/2010/main" val="39062543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0DBFA9-4BB3-4DF0-A1EA-EA5E8742DC13}"/>
              </a:ext>
            </a:extLst>
          </p:cNvPr>
          <p:cNvSpPr>
            <a:spLocks noGrp="1"/>
          </p:cNvSpPr>
          <p:nvPr>
            <p:ph type="title"/>
          </p:nvPr>
        </p:nvSpPr>
        <p:spPr/>
        <p:txBody>
          <a:bodyPr/>
          <a:lstStyle/>
          <a:p>
            <a:r>
              <a:rPr lang="en-US" altLang="zh-CN" dirty="0" err="1"/>
              <a:t>TOPCoder</a:t>
            </a:r>
            <a:r>
              <a:rPr lang="en-US" altLang="zh-CN" dirty="0"/>
              <a:t> SRM569 </a:t>
            </a:r>
            <a:r>
              <a:rPr lang="en-US" altLang="zh-CN" dirty="0" err="1"/>
              <a:t>TheDevice</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BC68B63-D92F-4357-A13A-C411B6E43E51}"/>
                  </a:ext>
                </a:extLst>
              </p:cNvPr>
              <p:cNvSpPr>
                <a:spLocks noGrp="1"/>
              </p:cNvSpPr>
              <p:nvPr>
                <p:ph idx="1"/>
              </p:nvPr>
            </p:nvSpPr>
            <p:spPr/>
            <p:txBody>
              <a:bodyPr>
                <a:normAutofit/>
              </a:bodyPr>
              <a:lstStyle/>
              <a:p>
                <a:r>
                  <a:rPr lang="zh-CN" altLang="en-US" dirty="0"/>
                  <a:t>你有</a:t>
                </a:r>
                <a:r>
                  <a:rPr lang="en-US" altLang="zh-CN" dirty="0"/>
                  <a:t>n</a:t>
                </a:r>
                <a:r>
                  <a:rPr lang="zh-CN" altLang="en-US" dirty="0"/>
                  <a:t>个盘子，每个盘子是一个长为</a:t>
                </a:r>
                <a:r>
                  <a:rPr lang="en-US" altLang="zh-CN" dirty="0"/>
                  <a:t>m</a:t>
                </a:r>
                <a:r>
                  <a:rPr lang="zh-CN" altLang="en-US" dirty="0"/>
                  <a:t>的</a:t>
                </a:r>
                <a:r>
                  <a:rPr lang="en-US" altLang="zh-CN" dirty="0"/>
                  <a:t>01</a:t>
                </a:r>
                <a:r>
                  <a:rPr lang="zh-CN" altLang="en-US" dirty="0"/>
                  <a:t>串。你还有一台机器，你需要用两个盘子作为它的输入，然后它会在屏幕上输出一个长为</a:t>
                </a:r>
                <a:r>
                  <a:rPr lang="en-US" altLang="zh-CN" dirty="0"/>
                  <a:t>m</a:t>
                </a:r>
                <a:r>
                  <a:rPr lang="zh-CN" altLang="en-US" dirty="0"/>
                  <a:t>的</a:t>
                </a:r>
                <a:r>
                  <a:rPr lang="en-US" altLang="zh-CN" dirty="0"/>
                  <a:t>01</a:t>
                </a:r>
                <a:r>
                  <a:rPr lang="zh-CN" altLang="en-US" dirty="0"/>
                  <a:t>串。输出的每一位是对两个盘子的对应位的</a:t>
                </a:r>
                <a:r>
                  <a:rPr lang="en-US" altLang="zh-CN" dirty="0" err="1"/>
                  <a:t>and,or,xor</a:t>
                </a:r>
                <a:r>
                  <a:rPr lang="zh-CN" altLang="en-US" dirty="0"/>
                  <a:t>三种运算中的一种的结果。你需要确定机器在每一位上究竟会做何种运算。</a:t>
                </a:r>
              </a:p>
              <a:p>
                <a:r>
                  <a:rPr lang="zh-CN" altLang="en-US" dirty="0"/>
                  <a:t>你可以用这</a:t>
                </a:r>
                <a:r>
                  <a:rPr lang="en-US" altLang="zh-CN" dirty="0"/>
                  <a:t>n</a:t>
                </a:r>
                <a:r>
                  <a:rPr lang="zh-CN" altLang="en-US" dirty="0"/>
                  <a:t>个盘子的任意一对来测试这台机器，但是你可能依然不能确定某一位机器究竟是做的何种运算。所以请计算出确定机器的每一位上做的是哪种运算最少还需要几个盘子？</a:t>
                </a:r>
                <a:endParaRPr lang="en-US" altLang="zh-CN" dirty="0"/>
              </a:p>
              <a:p>
                <a:endParaRPr lang="en-US" altLang="zh-CN" dirty="0"/>
              </a:p>
              <a:p>
                <a14:m>
                  <m:oMath xmlns:m="http://schemas.openxmlformats.org/officeDocument/2006/math">
                    <m:r>
                      <a:rPr lang="en-US" altLang="zh-CN" i="1" dirty="0" smtClean="0">
                        <a:latin typeface="Cambria Math" panose="02040503050406030204" pitchFamily="18" charset="0"/>
                      </a:rPr>
                      <m:t>1≤</m:t>
                    </m:r>
                    <m:r>
                      <a:rPr lang="en-US" altLang="zh-CN" i="1" dirty="0" err="1">
                        <a:latin typeface="Cambria Math" panose="02040503050406030204" pitchFamily="18" charset="0"/>
                      </a:rPr>
                      <m:t>𝑛</m:t>
                    </m:r>
                    <m:r>
                      <a:rPr lang="en-US" altLang="zh-CN" i="1" dirty="0" err="1">
                        <a:latin typeface="Cambria Math" panose="02040503050406030204" pitchFamily="18" charset="0"/>
                      </a:rPr>
                      <m:t>,</m:t>
                    </m:r>
                    <m:r>
                      <a:rPr lang="en-US" altLang="zh-CN" i="1" dirty="0" err="1">
                        <a:latin typeface="Cambria Math" panose="02040503050406030204" pitchFamily="18" charset="0"/>
                      </a:rPr>
                      <m:t>𝑚</m:t>
                    </m:r>
                    <m:r>
                      <a:rPr lang="en-US" altLang="zh-CN" i="1" dirty="0" smtClean="0">
                        <a:latin typeface="Cambria Math" panose="02040503050406030204" pitchFamily="18" charset="0"/>
                      </a:rPr>
                      <m:t>≤</m:t>
                    </m:r>
                    <m:r>
                      <a:rPr lang="en-US" altLang="zh-CN" i="1" dirty="0">
                        <a:latin typeface="Cambria Math" panose="02040503050406030204" pitchFamily="18" charset="0"/>
                      </a:rPr>
                      <m:t>50</m:t>
                    </m:r>
                  </m:oMath>
                </a14:m>
                <a:endParaRPr lang="en-US" altLang="zh-CN" dirty="0"/>
              </a:p>
            </p:txBody>
          </p:sp>
        </mc:Choice>
        <mc:Fallback xmlns="">
          <p:sp>
            <p:nvSpPr>
              <p:cNvPr id="3" name="内容占位符 2">
                <a:extLst>
                  <a:ext uri="{FF2B5EF4-FFF2-40B4-BE49-F238E27FC236}">
                    <a16:creationId xmlns:a16="http://schemas.microsoft.com/office/drawing/2014/main" id="{8BC68B63-D92F-4357-A13A-C411B6E43E51}"/>
                  </a:ext>
                </a:extLst>
              </p:cNvPr>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724280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0DBFA9-4BB3-4DF0-A1EA-EA5E8742DC13}"/>
              </a:ext>
            </a:extLst>
          </p:cNvPr>
          <p:cNvSpPr>
            <a:spLocks noGrp="1"/>
          </p:cNvSpPr>
          <p:nvPr>
            <p:ph type="title"/>
          </p:nvPr>
        </p:nvSpPr>
        <p:spPr/>
        <p:txBody>
          <a:bodyPr/>
          <a:lstStyle/>
          <a:p>
            <a:r>
              <a:rPr lang="en-US" altLang="zh-CN" dirty="0" err="1"/>
              <a:t>TOPCoder</a:t>
            </a:r>
            <a:r>
              <a:rPr lang="en-US" altLang="zh-CN" dirty="0"/>
              <a:t> SRM569 </a:t>
            </a:r>
            <a:r>
              <a:rPr lang="en-US" altLang="zh-CN" dirty="0" err="1"/>
              <a:t>TheDevice</a:t>
            </a:r>
            <a:endParaRPr lang="zh-CN" altLang="en-US" dirty="0"/>
          </a:p>
        </p:txBody>
      </p:sp>
      <p:sp>
        <p:nvSpPr>
          <p:cNvPr id="3" name="内容占位符 2">
            <a:extLst>
              <a:ext uri="{FF2B5EF4-FFF2-40B4-BE49-F238E27FC236}">
                <a16:creationId xmlns:a16="http://schemas.microsoft.com/office/drawing/2014/main" id="{8BC68B63-D92F-4357-A13A-C411B6E43E51}"/>
              </a:ext>
            </a:extLst>
          </p:cNvPr>
          <p:cNvSpPr>
            <a:spLocks noGrp="1"/>
          </p:cNvSpPr>
          <p:nvPr>
            <p:ph idx="1"/>
          </p:nvPr>
        </p:nvSpPr>
        <p:spPr/>
        <p:txBody>
          <a:bodyPr>
            <a:normAutofit/>
          </a:bodyPr>
          <a:lstStyle/>
          <a:p>
            <a:r>
              <a:rPr lang="zh-CN" altLang="en-US" dirty="0"/>
              <a:t>显然每一位都是独立的，答案就是每一位需要的盘子数量的最大值。</a:t>
            </a:r>
          </a:p>
          <a:p>
            <a:endParaRPr lang="zh-CN" altLang="en-US" dirty="0"/>
          </a:p>
          <a:p>
            <a:r>
              <a:rPr lang="zh-CN" altLang="en-US" dirty="0"/>
              <a:t>我们考虑每一位还需要的盘子数量。区分</a:t>
            </a:r>
            <a:r>
              <a:rPr lang="en-US" altLang="zh-CN" dirty="0"/>
              <a:t>and</a:t>
            </a:r>
            <a:r>
              <a:rPr lang="zh-CN" altLang="en-US" dirty="0"/>
              <a:t>和</a:t>
            </a:r>
            <a:r>
              <a:rPr lang="en-US" altLang="zh-CN" dirty="0"/>
              <a:t>or</a:t>
            </a:r>
            <a:r>
              <a:rPr lang="zh-CN" altLang="en-US" dirty="0"/>
              <a:t>，需要</a:t>
            </a:r>
            <a:r>
              <a:rPr lang="en-US" altLang="zh-CN" dirty="0"/>
              <a:t>0</a:t>
            </a:r>
            <a:r>
              <a:rPr lang="zh-CN" altLang="en-US" dirty="0"/>
              <a:t>和</a:t>
            </a:r>
            <a:r>
              <a:rPr lang="en-US" altLang="zh-CN" dirty="0"/>
              <a:t>1</a:t>
            </a:r>
            <a:r>
              <a:rPr lang="zh-CN" altLang="en-US" dirty="0"/>
              <a:t>：</a:t>
            </a:r>
            <a:r>
              <a:rPr lang="en-US" altLang="zh-CN" dirty="0"/>
              <a:t>0 and 1=0,0 or 1=1</a:t>
            </a:r>
            <a:r>
              <a:rPr lang="zh-CN" altLang="en-US" dirty="0"/>
              <a:t>；区分</a:t>
            </a:r>
            <a:r>
              <a:rPr lang="en-US" altLang="zh-CN" dirty="0"/>
              <a:t>and</a:t>
            </a:r>
            <a:r>
              <a:rPr lang="zh-CN" altLang="en-US" dirty="0"/>
              <a:t>和</a:t>
            </a:r>
            <a:r>
              <a:rPr lang="en-US" altLang="zh-CN" dirty="0" err="1"/>
              <a:t>xor</a:t>
            </a:r>
            <a:r>
              <a:rPr lang="zh-CN" altLang="en-US" dirty="0"/>
              <a:t>，也需要</a:t>
            </a:r>
            <a:r>
              <a:rPr lang="en-US" altLang="zh-CN" dirty="0"/>
              <a:t>0</a:t>
            </a:r>
            <a:r>
              <a:rPr lang="zh-CN" altLang="en-US" dirty="0"/>
              <a:t>和</a:t>
            </a:r>
            <a:r>
              <a:rPr lang="en-US" altLang="zh-CN" dirty="0"/>
              <a:t>1</a:t>
            </a:r>
            <a:r>
              <a:rPr lang="zh-CN" altLang="en-US" dirty="0"/>
              <a:t>：</a:t>
            </a:r>
            <a:r>
              <a:rPr lang="en-US" altLang="zh-CN" dirty="0"/>
              <a:t>0 and 1=0,0 </a:t>
            </a:r>
            <a:r>
              <a:rPr lang="en-US" altLang="zh-CN" dirty="0" err="1"/>
              <a:t>xor</a:t>
            </a:r>
            <a:r>
              <a:rPr lang="en-US" altLang="zh-CN" dirty="0"/>
              <a:t> 1=1</a:t>
            </a:r>
            <a:r>
              <a:rPr lang="zh-CN" altLang="en-US" dirty="0"/>
              <a:t>；区分</a:t>
            </a:r>
            <a:r>
              <a:rPr lang="en-US" altLang="zh-CN" dirty="0"/>
              <a:t>or</a:t>
            </a:r>
            <a:r>
              <a:rPr lang="zh-CN" altLang="en-US" dirty="0"/>
              <a:t>和</a:t>
            </a:r>
            <a:r>
              <a:rPr lang="en-US" altLang="zh-CN" dirty="0" err="1"/>
              <a:t>xor</a:t>
            </a:r>
            <a:r>
              <a:rPr lang="zh-CN" altLang="en-US" dirty="0"/>
              <a:t>，需要</a:t>
            </a:r>
            <a:r>
              <a:rPr lang="en-US" altLang="zh-CN" dirty="0"/>
              <a:t>1</a:t>
            </a:r>
            <a:r>
              <a:rPr lang="zh-CN" altLang="en-US" dirty="0"/>
              <a:t>和</a:t>
            </a:r>
            <a:r>
              <a:rPr lang="en-US" altLang="zh-CN" dirty="0"/>
              <a:t>1</a:t>
            </a:r>
            <a:r>
              <a:rPr lang="zh-CN" altLang="en-US" dirty="0"/>
              <a:t>：</a:t>
            </a:r>
            <a:r>
              <a:rPr lang="en-US" altLang="zh-CN" dirty="0"/>
              <a:t>1 </a:t>
            </a:r>
            <a:r>
              <a:rPr lang="en-US" altLang="zh-CN" dirty="0" err="1"/>
              <a:t>xor</a:t>
            </a:r>
            <a:r>
              <a:rPr lang="en-US" altLang="zh-CN" dirty="0"/>
              <a:t> 1=0,1 or 1=1</a:t>
            </a:r>
            <a:r>
              <a:rPr lang="zh-CN" altLang="en-US" dirty="0"/>
              <a:t>。所以每一位至少需要</a:t>
            </a:r>
            <a:r>
              <a:rPr lang="en-US" altLang="zh-CN" dirty="0"/>
              <a:t>1</a:t>
            </a:r>
            <a:r>
              <a:rPr lang="zh-CN" altLang="en-US" dirty="0"/>
              <a:t>个</a:t>
            </a:r>
            <a:r>
              <a:rPr lang="en-US" altLang="zh-CN" dirty="0"/>
              <a:t>0</a:t>
            </a:r>
            <a:r>
              <a:rPr lang="zh-CN" altLang="en-US" dirty="0"/>
              <a:t>，</a:t>
            </a:r>
            <a:r>
              <a:rPr lang="en-US" altLang="zh-CN" dirty="0"/>
              <a:t>2</a:t>
            </a:r>
            <a:r>
              <a:rPr lang="zh-CN" altLang="en-US" dirty="0"/>
              <a:t>个</a:t>
            </a:r>
            <a:r>
              <a:rPr lang="en-US" altLang="zh-CN" dirty="0"/>
              <a:t>1.</a:t>
            </a:r>
            <a:r>
              <a:rPr lang="zh-CN" altLang="en-US" dirty="0"/>
              <a:t>所以这一位还需要的盘子数量就是</a:t>
            </a:r>
            <a:r>
              <a:rPr lang="en-US" altLang="zh-CN" dirty="0"/>
              <a:t>max(2-</a:t>
            </a:r>
            <a:r>
              <a:rPr lang="zh-CN" altLang="en-US" dirty="0"/>
              <a:t>这一位是</a:t>
            </a:r>
            <a:r>
              <a:rPr lang="en-US" altLang="zh-CN" dirty="0"/>
              <a:t>1</a:t>
            </a:r>
            <a:r>
              <a:rPr lang="zh-CN" altLang="en-US" dirty="0"/>
              <a:t>的盘子数量，</a:t>
            </a:r>
            <a:r>
              <a:rPr lang="en-US" altLang="zh-CN" dirty="0"/>
              <a:t>0)+max(1-</a:t>
            </a:r>
            <a:r>
              <a:rPr lang="zh-CN" altLang="en-US" dirty="0"/>
              <a:t>这一位是</a:t>
            </a:r>
            <a:r>
              <a:rPr lang="en-US" altLang="zh-CN" dirty="0"/>
              <a:t>0</a:t>
            </a:r>
            <a:r>
              <a:rPr lang="zh-CN" altLang="en-US" dirty="0"/>
              <a:t>的盘子数量</a:t>
            </a:r>
            <a:r>
              <a:rPr lang="en-US" altLang="zh-CN" dirty="0"/>
              <a:t>)</a:t>
            </a:r>
            <a:r>
              <a:rPr lang="zh-CN" altLang="en-US" dirty="0"/>
              <a:t>。</a:t>
            </a:r>
            <a:endParaRPr lang="en-US" altLang="zh-CN" dirty="0"/>
          </a:p>
        </p:txBody>
      </p:sp>
    </p:spTree>
    <p:extLst>
      <p:ext uri="{BB962C8B-B14F-4D97-AF65-F5344CB8AC3E}">
        <p14:creationId xmlns:p14="http://schemas.microsoft.com/office/powerpoint/2010/main" val="27697503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0DBFA9-4BB3-4DF0-A1EA-EA5E8742DC13}"/>
              </a:ext>
            </a:extLst>
          </p:cNvPr>
          <p:cNvSpPr>
            <a:spLocks noGrp="1"/>
          </p:cNvSpPr>
          <p:nvPr>
            <p:ph type="title"/>
          </p:nvPr>
        </p:nvSpPr>
        <p:spPr/>
        <p:txBody>
          <a:bodyPr/>
          <a:lstStyle/>
          <a:p>
            <a:r>
              <a:rPr lang="en-US" altLang="zh-CN" dirty="0" err="1"/>
              <a:t>TOPCoder</a:t>
            </a:r>
            <a:r>
              <a:rPr lang="en-US" altLang="zh-CN" dirty="0"/>
              <a:t> SRM570 </a:t>
            </a:r>
            <a:r>
              <a:rPr lang="en-US" altLang="zh-CN" dirty="0" err="1"/>
              <a:t>CentaurCompany</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BC68B63-D92F-4357-A13A-C411B6E43E51}"/>
                  </a:ext>
                </a:extLst>
              </p:cNvPr>
              <p:cNvSpPr>
                <a:spLocks noGrp="1"/>
              </p:cNvSpPr>
              <p:nvPr>
                <p:ph idx="1"/>
              </p:nvPr>
            </p:nvSpPr>
            <p:spPr/>
            <p:txBody>
              <a:bodyPr>
                <a:normAutofit/>
              </a:bodyPr>
              <a:lstStyle/>
              <a:p>
                <a:r>
                  <a:rPr lang="zh-CN" altLang="en-US" dirty="0"/>
                  <a:t>有一个 </a:t>
                </a:r>
                <a:r>
                  <a:rPr lang="en-US" altLang="zh-CN" dirty="0"/>
                  <a:t>n</a:t>
                </a:r>
                <a:r>
                  <a:rPr lang="zh-CN" altLang="en-US" dirty="0"/>
                  <a:t>个节点的树，有两人分这棵树的节点，每个节点会等概率地分到某一方；现在两人希望连接若干条边，使得他自己的节点可以不经过对方节点地互相连通。每个节点可以免费连一条边，除此之外，每个点的每一条额外的连边会产生 </a:t>
                </a:r>
                <a:r>
                  <a:rPr lang="en-US" altLang="zh-CN" dirty="0"/>
                  <a:t>1</a:t>
                </a:r>
                <a:r>
                  <a:rPr lang="zh-CN" altLang="en-US" dirty="0"/>
                  <a:t>点费用。双方总会选择使费用最小的连边方式，求连边总费用的期望。  </a:t>
                </a:r>
              </a:p>
              <a:p>
                <a:endParaRPr lang="zh-CN" altLang="en-US" dirty="0"/>
              </a:p>
              <a:p>
                <a14:m>
                  <m:oMath xmlns:m="http://schemas.openxmlformats.org/officeDocument/2006/math">
                    <m:r>
                      <a:rPr lang="en-US" altLang="zh-CN" i="1" dirty="0" smtClean="0">
                        <a:latin typeface="Cambria Math" panose="02040503050406030204" pitchFamily="18" charset="0"/>
                      </a:rPr>
                      <m:t>𝑛</m:t>
                    </m:r>
                    <m:r>
                      <a:rPr lang="en-US" altLang="zh-CN" i="1" dirty="0" smtClean="0">
                        <a:latin typeface="Cambria Math" panose="02040503050406030204" pitchFamily="18" charset="0"/>
                      </a:rPr>
                      <m:t>≤36</m:t>
                    </m:r>
                  </m:oMath>
                </a14:m>
                <a:endParaRPr lang="en-US" altLang="zh-CN" dirty="0"/>
              </a:p>
            </p:txBody>
          </p:sp>
        </mc:Choice>
        <mc:Fallback xmlns="">
          <p:sp>
            <p:nvSpPr>
              <p:cNvPr id="3" name="内容占位符 2">
                <a:extLst>
                  <a:ext uri="{FF2B5EF4-FFF2-40B4-BE49-F238E27FC236}">
                    <a16:creationId xmlns:a16="http://schemas.microsoft.com/office/drawing/2014/main" id="{8BC68B63-D92F-4357-A13A-C411B6E43E51}"/>
                  </a:ext>
                </a:extLst>
              </p:cNvPr>
              <p:cNvSpPr>
                <a:spLocks noGrp="1" noRot="1" noChangeAspect="1" noMove="1" noResize="1" noEditPoints="1" noAdjustHandles="1" noChangeArrowheads="1" noChangeShapeType="1" noTextEdit="1"/>
              </p:cNvSpPr>
              <p:nvPr>
                <p:ph idx="1"/>
              </p:nvPr>
            </p:nvSpPr>
            <p:spPr>
              <a:blipFill>
                <a:blip r:embed="rId2"/>
                <a:stretch>
                  <a:fillRect l="-421" r="-21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961359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0DBFA9-4BB3-4DF0-A1EA-EA5E8742DC13}"/>
              </a:ext>
            </a:extLst>
          </p:cNvPr>
          <p:cNvSpPr>
            <a:spLocks noGrp="1"/>
          </p:cNvSpPr>
          <p:nvPr>
            <p:ph type="title"/>
          </p:nvPr>
        </p:nvSpPr>
        <p:spPr/>
        <p:txBody>
          <a:bodyPr/>
          <a:lstStyle/>
          <a:p>
            <a:r>
              <a:rPr lang="en-US" altLang="zh-CN" dirty="0" err="1"/>
              <a:t>TOPCoder</a:t>
            </a:r>
            <a:r>
              <a:rPr lang="en-US" altLang="zh-CN" dirty="0"/>
              <a:t> SRM570 </a:t>
            </a:r>
            <a:r>
              <a:rPr lang="en-US" altLang="zh-CN" dirty="0" err="1"/>
              <a:t>CentaurCompany</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BC68B63-D92F-4357-A13A-C411B6E43E51}"/>
                  </a:ext>
                </a:extLst>
              </p:cNvPr>
              <p:cNvSpPr>
                <a:spLocks noGrp="1"/>
              </p:cNvSpPr>
              <p:nvPr>
                <p:ph idx="1"/>
              </p:nvPr>
            </p:nvSpPr>
            <p:spPr/>
            <p:txBody>
              <a:bodyPr>
                <a:normAutofit lnSpcReduction="10000"/>
              </a:bodyPr>
              <a:lstStyle/>
              <a:p>
                <a:r>
                  <a:rPr lang="zh-CN" altLang="en-US" dirty="0"/>
                  <a:t>首先双方的情况是对称的，我们只需要算出其中一方的期望，再乘 </a:t>
                </a:r>
                <a:r>
                  <a:rPr lang="en-US" altLang="zh-CN" dirty="0"/>
                  <a:t>2 </a:t>
                </a:r>
                <a:r>
                  <a:rPr lang="zh-CN" altLang="en-US" dirty="0"/>
                  <a:t>即可；  </a:t>
                </a:r>
              </a:p>
              <a:p>
                <a:r>
                  <a:rPr lang="zh-CN" altLang="en-US" dirty="0"/>
                  <a:t>我们考虑怎样的连边方式是最优的，设某一方分到了 </a:t>
                </a:r>
                <a:r>
                  <a:rPr lang="en-US" altLang="zh-CN" dirty="0"/>
                  <a:t>x </a:t>
                </a:r>
                <a:r>
                  <a:rPr lang="zh-CN" altLang="en-US" dirty="0"/>
                  <a:t>个节点，这 </a:t>
                </a:r>
                <a:r>
                  <a:rPr lang="en-US" altLang="zh-CN" dirty="0"/>
                  <a:t>x </a:t>
                </a:r>
                <a:r>
                  <a:rPr lang="zh-CN" altLang="en-US" dirty="0"/>
                  <a:t>个节点已经构成了 </a:t>
                </a:r>
                <a:r>
                  <a:rPr lang="en-US" altLang="zh-CN" dirty="0"/>
                  <a:t>y </a:t>
                </a:r>
                <a:r>
                  <a:rPr lang="zh-CN" altLang="en-US" dirty="0"/>
                  <a:t>个连通块，显然只需要连接 </a:t>
                </a:r>
                <a:r>
                  <a:rPr lang="en-US" altLang="zh-CN" dirty="0"/>
                  <a:t>y-1 </a:t>
                </a:r>
                <a:r>
                  <a:rPr lang="zh-CN" altLang="en-US" dirty="0"/>
                  <a:t>条边，每个节点的第一条连边不需要支付费用，不难得到一个连边的费用下界 </a:t>
                </a:r>
                <a:r>
                  <a:rPr lang="en-US" altLang="zh-CN" dirty="0"/>
                  <a:t>max(2y-x-2,0)</a:t>
                </a:r>
                <a:r>
                  <a:rPr lang="zh-CN" altLang="en-US" dirty="0"/>
                  <a:t>；我们下面证明，这个下界是可以达到的：  </a:t>
                </a:r>
              </a:p>
              <a:p>
                <a:r>
                  <a:rPr lang="en-US" altLang="zh-CN" dirty="0"/>
                  <a:t>1. 1 </a:t>
                </a:r>
                <a:r>
                  <a:rPr lang="zh-CN" altLang="en-US" dirty="0"/>
                  <a:t>个连通块的情况下，费用显然为 </a:t>
                </a:r>
                <a:r>
                  <a:rPr lang="en-US" altLang="zh-CN" dirty="0"/>
                  <a:t>0</a:t>
                </a:r>
                <a:r>
                  <a:rPr lang="zh-CN" altLang="en-US" dirty="0"/>
                  <a:t>，</a:t>
                </a:r>
                <a:r>
                  <a:rPr lang="en-US" altLang="zh-CN" dirty="0"/>
                  <a:t>1&lt;x=y</a:t>
                </a:r>
                <a:r>
                  <a:rPr lang="zh-CN" altLang="en-US" dirty="0"/>
                  <a:t>的情况下，把它们连成一条链，费用为 </a:t>
                </a:r>
                <a:r>
                  <a:rPr lang="en-US" altLang="zh-CN" dirty="0"/>
                  <a:t>x-2 </a:t>
                </a:r>
              </a:p>
              <a:p>
                <a:r>
                  <a:rPr lang="en-US" altLang="zh-CN" dirty="0"/>
                  <a:t>2. </a:t>
                </a:r>
                <a:r>
                  <a:rPr lang="zh-CN" altLang="en-US" dirty="0"/>
                  <a:t>考虑有 </a:t>
                </a:r>
                <a:r>
                  <a:rPr lang="en-US" altLang="zh-CN" dirty="0"/>
                  <a:t>x </a:t>
                </a:r>
                <a:r>
                  <a:rPr lang="zh-CN" altLang="en-US" dirty="0"/>
                  <a:t>个点，</a:t>
                </a:r>
                <a:r>
                  <a:rPr lang="en-US" altLang="zh-CN" dirty="0"/>
                  <a:t>y </a:t>
                </a:r>
                <a:r>
                  <a:rPr lang="zh-CN" altLang="en-US" dirty="0"/>
                  <a:t>个连通块的情况，其中 </a:t>
                </a:r>
                <a14:m>
                  <m:oMath xmlns:m="http://schemas.openxmlformats.org/officeDocument/2006/math">
                    <m:r>
                      <a:rPr lang="en-US" altLang="zh-CN" i="1" dirty="0" smtClean="0">
                        <a:latin typeface="Cambria Math" panose="02040503050406030204" pitchFamily="18" charset="0"/>
                      </a:rPr>
                      <m:t>2≤</m:t>
                    </m:r>
                    <m:r>
                      <a:rPr lang="en-US" altLang="zh-CN" i="1" dirty="0">
                        <a:latin typeface="Cambria Math" panose="02040503050406030204" pitchFamily="18" charset="0"/>
                      </a:rPr>
                      <m:t>𝑦</m:t>
                    </m:r>
                    <m:r>
                      <a:rPr lang="en-US" altLang="zh-CN" i="1" dirty="0">
                        <a:latin typeface="Cambria Math" panose="02040503050406030204" pitchFamily="18" charset="0"/>
                      </a:rPr>
                      <m:t>&lt;</m:t>
                    </m:r>
                    <m:r>
                      <a:rPr lang="en-US" altLang="zh-CN" i="1" dirty="0" smtClean="0">
                        <a:latin typeface="Cambria Math" panose="02040503050406030204" pitchFamily="18" charset="0"/>
                      </a:rPr>
                      <m:t>𝑥</m:t>
                    </m:r>
                  </m:oMath>
                </a14:m>
                <a:r>
                  <a:rPr lang="zh-CN" altLang="en-US" dirty="0"/>
                  <a:t>，则我们能找到一个连通块中有多于一个点，我们取其中某个点和其他连通块的某个点相连，可以得到一个 </a:t>
                </a:r>
                <a:r>
                  <a:rPr lang="en-US" altLang="zh-CN" dirty="0"/>
                  <a:t>x-2 </a:t>
                </a:r>
                <a:r>
                  <a:rPr lang="zh-CN" altLang="en-US" dirty="0"/>
                  <a:t>个点，</a:t>
                </a:r>
                <a:r>
                  <a:rPr lang="en-US" altLang="zh-CN" dirty="0"/>
                  <a:t>y-1 </a:t>
                </a:r>
                <a:r>
                  <a:rPr lang="zh-CN" altLang="en-US" dirty="0"/>
                  <a:t>个连通块的子问题，它的费用下界为 </a:t>
                </a:r>
                <a:r>
                  <a:rPr lang="en-US" altLang="zh-CN" dirty="0"/>
                  <a:t>max(2y-x-2,0);  </a:t>
                </a:r>
              </a:p>
              <a:p>
                <a:r>
                  <a:rPr lang="en-US" altLang="zh-CN" dirty="0"/>
                  <a:t>3. </a:t>
                </a:r>
                <a:r>
                  <a:rPr lang="zh-CN" altLang="en-US" dirty="0"/>
                  <a:t>由归纳法，知命题对所有 </a:t>
                </a:r>
                <a:r>
                  <a:rPr lang="en-US" altLang="zh-CN" dirty="0"/>
                  <a:t>(</a:t>
                </a:r>
                <a:r>
                  <a:rPr lang="en-US" altLang="zh-CN" dirty="0" err="1"/>
                  <a:t>x,y</a:t>
                </a:r>
                <a:r>
                  <a:rPr lang="en-US" altLang="zh-CN" dirty="0"/>
                  <a:t>) </a:t>
                </a:r>
                <a:r>
                  <a:rPr lang="zh-CN" altLang="en-US" dirty="0"/>
                  <a:t>成立</a:t>
                </a:r>
                <a:endParaRPr lang="en-US" altLang="zh-CN" dirty="0"/>
              </a:p>
            </p:txBody>
          </p:sp>
        </mc:Choice>
        <mc:Fallback xmlns="">
          <p:sp>
            <p:nvSpPr>
              <p:cNvPr id="3" name="内容占位符 2">
                <a:extLst>
                  <a:ext uri="{FF2B5EF4-FFF2-40B4-BE49-F238E27FC236}">
                    <a16:creationId xmlns:a16="http://schemas.microsoft.com/office/drawing/2014/main" id="{8BC68B63-D92F-4357-A13A-C411B6E43E51}"/>
                  </a:ext>
                </a:extLst>
              </p:cNvPr>
              <p:cNvSpPr>
                <a:spLocks noGrp="1" noRot="1" noChangeAspect="1" noMove="1" noResize="1" noEditPoints="1" noAdjustHandles="1" noChangeArrowheads="1" noChangeShapeType="1" noTextEdit="1"/>
              </p:cNvSpPr>
              <p:nvPr>
                <p:ph idx="1"/>
              </p:nvPr>
            </p:nvSpPr>
            <p:spPr>
              <a:blipFill>
                <a:blip r:embed="rId2"/>
                <a:stretch>
                  <a:fillRect l="-138" t="-1961" r="-20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55441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0DBFA9-4BB3-4DF0-A1EA-EA5E8742DC13}"/>
              </a:ext>
            </a:extLst>
          </p:cNvPr>
          <p:cNvSpPr>
            <a:spLocks noGrp="1"/>
          </p:cNvSpPr>
          <p:nvPr>
            <p:ph type="title"/>
          </p:nvPr>
        </p:nvSpPr>
        <p:spPr/>
        <p:txBody>
          <a:bodyPr/>
          <a:lstStyle/>
          <a:p>
            <a:r>
              <a:rPr lang="en-US" altLang="zh-CN" dirty="0" err="1"/>
              <a:t>TOPCoder</a:t>
            </a:r>
            <a:r>
              <a:rPr lang="en-US" altLang="zh-CN" dirty="0"/>
              <a:t> SRM550 </a:t>
            </a:r>
            <a:r>
              <a:rPr lang="en-US" altLang="zh-CN" dirty="0" err="1"/>
              <a:t>RotatingBot</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BC68B63-D92F-4357-A13A-C411B6E43E51}"/>
                  </a:ext>
                </a:extLst>
              </p:cNvPr>
              <p:cNvSpPr>
                <a:spLocks noGrp="1"/>
              </p:cNvSpPr>
              <p:nvPr>
                <p:ph idx="1"/>
              </p:nvPr>
            </p:nvSpPr>
            <p:spPr/>
            <p:txBody>
              <a:bodyPr/>
              <a:lstStyle/>
              <a:p>
                <a:r>
                  <a:rPr lang="zh-CN" altLang="en-US" dirty="0"/>
                  <a:t>如果有一个</a:t>
                </a:r>
                <a14:m>
                  <m:oMath xmlns:m="http://schemas.openxmlformats.org/officeDocument/2006/math">
                    <m:r>
                      <a:rPr lang="en-US" altLang="zh-CN" i="1" dirty="0" smtClean="0">
                        <a:latin typeface="Cambria Math" panose="02040503050406030204" pitchFamily="18" charset="0"/>
                      </a:rPr>
                      <m:t>𝑤</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h</m:t>
                    </m:r>
                  </m:oMath>
                </a14:m>
                <a:r>
                  <a:rPr lang="zh-CN" altLang="en-US" dirty="0"/>
                  <a:t>的方形网格，在</a:t>
                </a:r>
                <a14:m>
                  <m:oMath xmlns:m="http://schemas.openxmlformats.org/officeDocument/2006/math">
                    <m:r>
                      <a:rPr lang="en-US" altLang="zh-CN" i="1" dirty="0" smtClean="0">
                        <a:latin typeface="Cambria Math" panose="02040503050406030204" pitchFamily="18" charset="0"/>
                      </a:rPr>
                      <m:t>(</m:t>
                    </m:r>
                    <m:r>
                      <a:rPr lang="en-US" altLang="zh-CN" i="1" dirty="0">
                        <a:latin typeface="Cambria Math" panose="02040503050406030204" pitchFamily="18" charset="0"/>
                      </a:rPr>
                      <m:t>0,0)</m:t>
                    </m:r>
                  </m:oMath>
                </a14:m>
                <a:r>
                  <a:rPr lang="en-US" altLang="zh-CN" dirty="0"/>
                  <a:t> </a:t>
                </a:r>
                <a:r>
                  <a:rPr lang="zh-CN" altLang="en-US" dirty="0"/>
                  <a:t>中放一个机器人</a:t>
                </a:r>
                <a:r>
                  <a:rPr lang="en-US" altLang="zh-CN" dirty="0"/>
                  <a:t>(</a:t>
                </a:r>
                <a:r>
                  <a:rPr lang="zh-CN" altLang="en-US" dirty="0"/>
                  <a:t>开始朝东</a:t>
                </a:r>
                <a:r>
                  <a:rPr lang="en-US" altLang="zh-CN" dirty="0"/>
                  <a:t>)</a:t>
                </a:r>
                <a:r>
                  <a:rPr lang="zh-CN" altLang="en-US" dirty="0"/>
                  <a:t>，机器人按如下规则移动：</a:t>
                </a:r>
              </a:p>
              <a:p>
                <a:r>
                  <a:rPr lang="en-US" altLang="zh-CN" dirty="0"/>
                  <a:t>1.</a:t>
                </a:r>
                <a:r>
                  <a:rPr lang="zh-CN" altLang="en-US" dirty="0"/>
                  <a:t>机器人不会到达一个格子两次或走出边界</a:t>
                </a:r>
              </a:p>
              <a:p>
                <a:r>
                  <a:rPr lang="en-US" altLang="zh-CN" dirty="0"/>
                  <a:t>2.</a:t>
                </a:r>
                <a:r>
                  <a:rPr lang="zh-CN" altLang="en-US" dirty="0"/>
                  <a:t>每次移向它面对方向的相邻一格，如果不能移动，则机器人逆时针转</a:t>
                </a:r>
                <a14:m>
                  <m:oMath xmlns:m="http://schemas.openxmlformats.org/officeDocument/2006/math">
                    <m:sSup>
                      <m:sSupPr>
                        <m:ctrlPr>
                          <a:rPr lang="en-US" altLang="zh-CN" i="1" dirty="0" smtClean="0">
                            <a:latin typeface="Cambria Math" panose="02040503050406030204" pitchFamily="18" charset="0"/>
                          </a:rPr>
                        </m:ctrlPr>
                      </m:sSupPr>
                      <m:e>
                        <m:r>
                          <a:rPr lang="en-US" altLang="zh-CN" i="1" dirty="0" smtClean="0">
                            <a:latin typeface="Cambria Math" panose="02040503050406030204" pitchFamily="18" charset="0"/>
                          </a:rPr>
                          <m:t>90</m:t>
                        </m:r>
                      </m:e>
                      <m:sup>
                        <m:r>
                          <a:rPr lang="en-US" altLang="zh-CN" i="1" dirty="0">
                            <a:latin typeface="Cambria Math" panose="02040503050406030204" pitchFamily="18" charset="0"/>
                          </a:rPr>
                          <m:t>∘</m:t>
                        </m:r>
                      </m:sup>
                    </m:sSup>
                  </m:oMath>
                </a14:m>
                <a:r>
                  <a:rPr lang="zh-CN" altLang="en-US" dirty="0"/>
                  <a:t>角，如果仍然不能移动，则结束整个移动过程</a:t>
                </a:r>
              </a:p>
              <a:p>
                <a:r>
                  <a:rPr lang="en-US" altLang="zh-CN" dirty="0"/>
                  <a:t>3.</a:t>
                </a:r>
                <a:r>
                  <a:rPr lang="zh-CN" altLang="en-US" dirty="0"/>
                  <a:t>机器人可以被人工停止移动</a:t>
                </a:r>
                <a:endParaRPr lang="en-US" altLang="zh-CN" dirty="0"/>
              </a:p>
              <a:p>
                <a:endParaRPr lang="en-US" altLang="zh-CN" b="0" dirty="0"/>
              </a:p>
              <a:p>
                <a:r>
                  <a:rPr lang="zh-CN" altLang="en-US" dirty="0"/>
                  <a:t>数据范围：总移动步数</a:t>
                </a:r>
                <a14:m>
                  <m:oMath xmlns:m="http://schemas.openxmlformats.org/officeDocument/2006/math">
                    <m:r>
                      <a:rPr lang="en-US" altLang="zh-CN" b="0" i="1" smtClean="0">
                        <a:latin typeface="Cambria Math" panose="02040503050406030204" pitchFamily="18" charset="0"/>
                      </a:rPr>
                      <m:t>≤2500</m:t>
                    </m:r>
                  </m:oMath>
                </a14:m>
                <a:endParaRPr lang="en-US" altLang="zh-CN" b="0" dirty="0"/>
              </a:p>
            </p:txBody>
          </p:sp>
        </mc:Choice>
        <mc:Fallback xmlns="">
          <p:sp>
            <p:nvSpPr>
              <p:cNvPr id="3" name="内容占位符 2">
                <a:extLst>
                  <a:ext uri="{FF2B5EF4-FFF2-40B4-BE49-F238E27FC236}">
                    <a16:creationId xmlns:a16="http://schemas.microsoft.com/office/drawing/2014/main" id="{8BC68B63-D92F-4357-A13A-C411B6E43E51}"/>
                  </a:ext>
                </a:extLst>
              </p:cNvPr>
              <p:cNvSpPr>
                <a:spLocks noGrp="1" noRot="1" noChangeAspect="1" noMove="1" noResize="1" noEditPoints="1" noAdjustHandles="1" noChangeArrowheads="1" noChangeShapeType="1" noTextEdit="1"/>
              </p:cNvSpPr>
              <p:nvPr>
                <p:ph idx="1"/>
              </p:nvPr>
            </p:nvSpPr>
            <p:spPr>
              <a:blipFill>
                <a:blip r:embed="rId2"/>
                <a:stretch>
                  <a:fillRect l="-138" t="-12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157158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0DBFA9-4BB3-4DF0-A1EA-EA5E8742DC13}"/>
              </a:ext>
            </a:extLst>
          </p:cNvPr>
          <p:cNvSpPr>
            <a:spLocks noGrp="1"/>
          </p:cNvSpPr>
          <p:nvPr>
            <p:ph type="title"/>
          </p:nvPr>
        </p:nvSpPr>
        <p:spPr/>
        <p:txBody>
          <a:bodyPr/>
          <a:lstStyle/>
          <a:p>
            <a:r>
              <a:rPr lang="en-US" altLang="zh-CN" dirty="0" err="1"/>
              <a:t>TOPCoder</a:t>
            </a:r>
            <a:r>
              <a:rPr lang="en-US" altLang="zh-CN" dirty="0"/>
              <a:t> SRM570 </a:t>
            </a:r>
            <a:r>
              <a:rPr lang="en-US" altLang="zh-CN" dirty="0" err="1"/>
              <a:t>CentaurCompany</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BC68B63-D92F-4357-A13A-C411B6E43E51}"/>
                  </a:ext>
                </a:extLst>
              </p:cNvPr>
              <p:cNvSpPr>
                <a:spLocks noGrp="1"/>
              </p:cNvSpPr>
              <p:nvPr>
                <p:ph idx="1"/>
              </p:nvPr>
            </p:nvSpPr>
            <p:spPr/>
            <p:txBody>
              <a:bodyPr>
                <a:normAutofit/>
              </a:bodyPr>
              <a:lstStyle/>
              <a:p>
                <a:r>
                  <a:rPr lang="en-US" altLang="zh-CN" dirty="0"/>
                  <a:t>f[</a:t>
                </a:r>
                <a:r>
                  <a:rPr lang="en-US" altLang="zh-CN" dirty="0" err="1"/>
                  <a:t>i</a:t>
                </a:r>
                <a:r>
                  <a:rPr lang="en-US" altLang="zh-CN" dirty="0"/>
                  <a:t>][x][y][0/1]</a:t>
                </a:r>
                <a:r>
                  <a:rPr lang="zh-CN" altLang="en-US" dirty="0"/>
                  <a:t>表示考虑某一方，它在 </a:t>
                </a:r>
                <a:r>
                  <a:rPr lang="en-US" altLang="zh-CN" dirty="0" err="1"/>
                  <a:t>i</a:t>
                </a:r>
                <a:r>
                  <a:rPr lang="en-US" altLang="zh-CN" dirty="0"/>
                  <a:t> </a:t>
                </a:r>
                <a:r>
                  <a:rPr lang="zh-CN" altLang="en-US" dirty="0"/>
                  <a:t>为根的子树中得到了 </a:t>
                </a:r>
                <a:r>
                  <a:rPr lang="en-US" altLang="zh-CN" dirty="0"/>
                  <a:t>x </a:t>
                </a:r>
                <a:r>
                  <a:rPr lang="zh-CN" altLang="en-US" dirty="0"/>
                  <a:t>个点，连成了 </a:t>
                </a:r>
                <a:r>
                  <a:rPr lang="en-US" altLang="zh-CN" dirty="0"/>
                  <a:t>y </a:t>
                </a:r>
                <a:r>
                  <a:rPr lang="zh-CN" altLang="en-US" dirty="0"/>
                  <a:t>个连通块，同时有</a:t>
                </a:r>
                <a:r>
                  <a:rPr lang="en-US" altLang="zh-CN" dirty="0"/>
                  <a:t>/</a:t>
                </a:r>
                <a:r>
                  <a:rPr lang="zh-CN" altLang="en-US" dirty="0"/>
                  <a:t>没有选择 </a:t>
                </a:r>
                <a:r>
                  <a:rPr lang="en-US" altLang="zh-CN" dirty="0" err="1"/>
                  <a:t>i</a:t>
                </a:r>
                <a:r>
                  <a:rPr lang="en-US" altLang="zh-CN" dirty="0"/>
                  <a:t> </a:t>
                </a:r>
                <a:r>
                  <a:rPr lang="zh-CN" altLang="en-US" dirty="0"/>
                  <a:t>的方案数。 </a:t>
                </a:r>
                <a:endParaRPr lang="en-US" altLang="zh-CN" dirty="0"/>
              </a:p>
              <a:p>
                <a:r>
                  <a:rPr lang="zh-CN" altLang="en-US" dirty="0"/>
                  <a:t>转移的话，我们需要做一个树上的二维背包，同时注意讨论新的连通块的形成</a:t>
                </a:r>
                <a:endParaRPr lang="en-US" altLang="zh-CN" dirty="0"/>
              </a:p>
              <a:p>
                <a:endParaRPr lang="en-US" altLang="zh-CN" dirty="0"/>
              </a:p>
              <a:p>
                <a:r>
                  <a:rPr lang="zh-CN" altLang="en-US" dirty="0"/>
                  <a:t>时间复杂度 </a:t>
                </a:r>
                <a14:m>
                  <m:oMath xmlns:m="http://schemas.openxmlformats.org/officeDocument/2006/math">
                    <m:r>
                      <a:rPr lang="en-US" altLang="zh-CN" i="1" dirty="0" smtClean="0">
                        <a:latin typeface="Cambria Math" panose="02040503050406030204" pitchFamily="18" charset="0"/>
                      </a:rPr>
                      <m:t>𝑂</m:t>
                    </m:r>
                    <m:r>
                      <a:rPr lang="en-US" altLang="zh-CN" i="1" dirty="0">
                        <a:latin typeface="Cambria Math" panose="02040503050406030204" pitchFamily="18" charset="0"/>
                      </a:rPr>
                      <m:t>(</m:t>
                    </m:r>
                    <m:sSup>
                      <m:sSupPr>
                        <m:ctrlPr>
                          <a:rPr lang="en-US" altLang="zh-CN" i="1" dirty="0" smtClean="0">
                            <a:latin typeface="Cambria Math" panose="02040503050406030204" pitchFamily="18" charset="0"/>
                          </a:rPr>
                        </m:ctrlPr>
                      </m:sSupPr>
                      <m:e>
                        <m:r>
                          <a:rPr lang="en-US" altLang="zh-CN" i="1" dirty="0">
                            <a:latin typeface="Cambria Math" panose="02040503050406030204" pitchFamily="18" charset="0"/>
                          </a:rPr>
                          <m:t>𝑛</m:t>
                        </m:r>
                      </m:e>
                      <m:sup>
                        <m:r>
                          <a:rPr lang="en-US" altLang="zh-CN" i="1" dirty="0">
                            <a:latin typeface="Cambria Math" panose="02040503050406030204" pitchFamily="18" charset="0"/>
                          </a:rPr>
                          <m:t>5</m:t>
                        </m:r>
                      </m:sup>
                    </m:sSup>
                    <m:r>
                      <a:rPr lang="en-US" altLang="zh-CN" i="1" dirty="0">
                        <a:latin typeface="Cambria Math" panose="02040503050406030204" pitchFamily="18" charset="0"/>
                      </a:rPr>
                      <m:t>)</m:t>
                    </m:r>
                  </m:oMath>
                </a14:m>
                <a:r>
                  <a:rPr lang="zh-CN" altLang="en-US" dirty="0"/>
                  <a:t>，空间复杂度 </a:t>
                </a:r>
                <a14:m>
                  <m:oMath xmlns:m="http://schemas.openxmlformats.org/officeDocument/2006/math">
                    <m:r>
                      <a:rPr lang="en-US" altLang="zh-CN" i="1" dirty="0" smtClean="0">
                        <a:latin typeface="Cambria Math" panose="02040503050406030204" pitchFamily="18" charset="0"/>
                      </a:rPr>
                      <m:t>𝑂</m:t>
                    </m:r>
                    <m:r>
                      <a:rPr lang="en-US" altLang="zh-CN" i="1" dirty="0">
                        <a:latin typeface="Cambria Math" panose="02040503050406030204" pitchFamily="18" charset="0"/>
                      </a:rPr>
                      <m:t>(</m:t>
                    </m:r>
                    <m:sSup>
                      <m:sSupPr>
                        <m:ctrlPr>
                          <a:rPr lang="en-US" altLang="zh-CN" i="1" dirty="0" smtClean="0">
                            <a:latin typeface="Cambria Math" panose="02040503050406030204" pitchFamily="18" charset="0"/>
                          </a:rPr>
                        </m:ctrlPr>
                      </m:sSupPr>
                      <m:e>
                        <m:r>
                          <a:rPr lang="en-US" altLang="zh-CN" i="1" dirty="0">
                            <a:latin typeface="Cambria Math" panose="02040503050406030204" pitchFamily="18" charset="0"/>
                          </a:rPr>
                          <m:t>𝑛</m:t>
                        </m:r>
                      </m:e>
                      <m:sup>
                        <m:r>
                          <a:rPr lang="en-US" altLang="zh-CN" i="1" dirty="0">
                            <a:latin typeface="Cambria Math" panose="02040503050406030204" pitchFamily="18" charset="0"/>
                          </a:rPr>
                          <m:t>3</m:t>
                        </m:r>
                      </m:sup>
                    </m:sSup>
                    <m:r>
                      <a:rPr lang="en-US" altLang="zh-CN" i="1" dirty="0">
                        <a:latin typeface="Cambria Math" panose="02040503050406030204" pitchFamily="18" charset="0"/>
                      </a:rPr>
                      <m:t>)</m:t>
                    </m:r>
                  </m:oMath>
                </a14:m>
                <a:endParaRPr lang="en-US" altLang="zh-CN" dirty="0"/>
              </a:p>
            </p:txBody>
          </p:sp>
        </mc:Choice>
        <mc:Fallback xmlns="">
          <p:sp>
            <p:nvSpPr>
              <p:cNvPr id="3" name="内容占位符 2">
                <a:extLst>
                  <a:ext uri="{FF2B5EF4-FFF2-40B4-BE49-F238E27FC236}">
                    <a16:creationId xmlns:a16="http://schemas.microsoft.com/office/drawing/2014/main" id="{8BC68B63-D92F-4357-A13A-C411B6E43E51}"/>
                  </a:ext>
                </a:extLst>
              </p:cNvPr>
              <p:cNvSpPr>
                <a:spLocks noGrp="1" noRot="1" noChangeAspect="1" noMove="1" noResize="1" noEditPoints="1" noAdjustHandles="1" noChangeArrowheads="1" noChangeShapeType="1" noTextEdit="1"/>
              </p:cNvSpPr>
              <p:nvPr>
                <p:ph idx="1"/>
              </p:nvPr>
            </p:nvSpPr>
            <p:spPr>
              <a:blipFill>
                <a:blip r:embed="rId2"/>
                <a:stretch>
                  <a:fillRect l="-421" r="-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593970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0DBFA9-4BB3-4DF0-A1EA-EA5E8742DC13}"/>
              </a:ext>
            </a:extLst>
          </p:cNvPr>
          <p:cNvSpPr>
            <a:spLocks noGrp="1"/>
          </p:cNvSpPr>
          <p:nvPr>
            <p:ph type="title"/>
          </p:nvPr>
        </p:nvSpPr>
        <p:spPr/>
        <p:txBody>
          <a:bodyPr/>
          <a:lstStyle/>
          <a:p>
            <a:r>
              <a:rPr lang="en-US" altLang="zh-CN" dirty="0" err="1"/>
              <a:t>TOPCoder</a:t>
            </a:r>
            <a:r>
              <a:rPr lang="en-US" altLang="zh-CN" dirty="0"/>
              <a:t> SRM573 </a:t>
            </a:r>
            <a:r>
              <a:rPr lang="en-US" altLang="zh-CN" dirty="0" err="1"/>
              <a:t>SkiResorts</a:t>
            </a:r>
            <a:endParaRPr lang="zh-CN" altLang="en-US" dirty="0"/>
          </a:p>
        </p:txBody>
      </p:sp>
      <p:sp>
        <p:nvSpPr>
          <p:cNvPr id="3" name="内容占位符 2">
            <a:extLst>
              <a:ext uri="{FF2B5EF4-FFF2-40B4-BE49-F238E27FC236}">
                <a16:creationId xmlns:a16="http://schemas.microsoft.com/office/drawing/2014/main" id="{8BC68B63-D92F-4357-A13A-C411B6E43E51}"/>
              </a:ext>
            </a:extLst>
          </p:cNvPr>
          <p:cNvSpPr>
            <a:spLocks noGrp="1"/>
          </p:cNvSpPr>
          <p:nvPr>
            <p:ph idx="1"/>
          </p:nvPr>
        </p:nvSpPr>
        <p:spPr/>
        <p:txBody>
          <a:bodyPr>
            <a:normAutofit/>
          </a:bodyPr>
          <a:lstStyle/>
          <a:p>
            <a:r>
              <a:rPr lang="zh-CN" altLang="en-US" dirty="0"/>
              <a:t>给定一个已知连接关系的图，图中的点标号</a:t>
            </a:r>
            <a:r>
              <a:rPr lang="en-US" altLang="zh-CN" dirty="0"/>
              <a:t>0 ~ n-1</a:t>
            </a:r>
            <a:r>
              <a:rPr lang="zh-CN" altLang="en-US" dirty="0"/>
              <a:t>，每个点有一个特征值。如果</a:t>
            </a:r>
            <a:r>
              <a:rPr lang="en-US" altLang="zh-CN" dirty="0" err="1"/>
              <a:t>i,j</a:t>
            </a:r>
            <a:r>
              <a:rPr lang="zh-CN" altLang="en-US" dirty="0"/>
              <a:t>之间有边，并且</a:t>
            </a:r>
            <a:r>
              <a:rPr lang="en-US" altLang="zh-CN" dirty="0" err="1"/>
              <a:t>i</a:t>
            </a:r>
            <a:r>
              <a:rPr lang="en-US" altLang="zh-CN" dirty="0"/>
              <a:t> </a:t>
            </a:r>
            <a:r>
              <a:rPr lang="zh-CN" altLang="en-US" dirty="0"/>
              <a:t>的特征不小于 </a:t>
            </a:r>
            <a:r>
              <a:rPr lang="en-US" altLang="zh-CN" dirty="0"/>
              <a:t>j</a:t>
            </a:r>
            <a:r>
              <a:rPr lang="zh-CN" altLang="en-US" dirty="0"/>
              <a:t>的。那么就可以从</a:t>
            </a:r>
            <a:r>
              <a:rPr lang="en-US" altLang="zh-CN" dirty="0" err="1"/>
              <a:t>i</a:t>
            </a:r>
            <a:r>
              <a:rPr lang="en-US" altLang="zh-CN" dirty="0"/>
              <a:t> </a:t>
            </a:r>
            <a:r>
              <a:rPr lang="zh-CN" altLang="en-US" dirty="0"/>
              <a:t>到 </a:t>
            </a:r>
            <a:r>
              <a:rPr lang="en-US" altLang="zh-CN" dirty="0"/>
              <a:t>j</a:t>
            </a:r>
            <a:r>
              <a:rPr lang="zh-CN" altLang="en-US" dirty="0"/>
              <a:t>。现在要修改这些特征值，使得可以从</a:t>
            </a:r>
            <a:r>
              <a:rPr lang="en-US" altLang="zh-CN" dirty="0"/>
              <a:t>0</a:t>
            </a:r>
            <a:r>
              <a:rPr lang="zh-CN" altLang="en-US" dirty="0"/>
              <a:t>经过若干条边到达</a:t>
            </a:r>
            <a:r>
              <a:rPr lang="en-US" altLang="zh-CN" dirty="0"/>
              <a:t>n-1, </a:t>
            </a:r>
            <a:r>
              <a:rPr lang="zh-CN" altLang="en-US" dirty="0"/>
              <a:t>修改的代价定义为所有点的原始特征值与修改后的</a:t>
            </a:r>
            <a:r>
              <a:rPr lang="zh-CN" altLang="en-US"/>
              <a:t>特征值的差的绝对值</a:t>
            </a:r>
            <a:r>
              <a:rPr lang="zh-CN" altLang="en-US" dirty="0"/>
              <a:t>之和，现在要最小化这个代价。</a:t>
            </a:r>
            <a:endParaRPr lang="en-US" altLang="zh-CN" dirty="0"/>
          </a:p>
        </p:txBody>
      </p:sp>
    </p:spTree>
    <p:extLst>
      <p:ext uri="{BB962C8B-B14F-4D97-AF65-F5344CB8AC3E}">
        <p14:creationId xmlns:p14="http://schemas.microsoft.com/office/powerpoint/2010/main" val="10041544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0DBFA9-4BB3-4DF0-A1EA-EA5E8742DC13}"/>
              </a:ext>
            </a:extLst>
          </p:cNvPr>
          <p:cNvSpPr>
            <a:spLocks noGrp="1"/>
          </p:cNvSpPr>
          <p:nvPr>
            <p:ph type="title"/>
          </p:nvPr>
        </p:nvSpPr>
        <p:spPr/>
        <p:txBody>
          <a:bodyPr/>
          <a:lstStyle/>
          <a:p>
            <a:r>
              <a:rPr lang="en-US" altLang="zh-CN" dirty="0" err="1"/>
              <a:t>TOPCoder</a:t>
            </a:r>
            <a:r>
              <a:rPr lang="en-US" altLang="zh-CN" dirty="0"/>
              <a:t> SRM573 </a:t>
            </a:r>
            <a:r>
              <a:rPr lang="en-US" altLang="zh-CN" dirty="0" err="1"/>
              <a:t>SkiResorts</a:t>
            </a:r>
            <a:endParaRPr lang="zh-CN" altLang="en-US" dirty="0"/>
          </a:p>
        </p:txBody>
      </p:sp>
      <p:sp>
        <p:nvSpPr>
          <p:cNvPr id="3" name="内容占位符 2">
            <a:extLst>
              <a:ext uri="{FF2B5EF4-FFF2-40B4-BE49-F238E27FC236}">
                <a16:creationId xmlns:a16="http://schemas.microsoft.com/office/drawing/2014/main" id="{8BC68B63-D92F-4357-A13A-C411B6E43E51}"/>
              </a:ext>
            </a:extLst>
          </p:cNvPr>
          <p:cNvSpPr>
            <a:spLocks noGrp="1"/>
          </p:cNvSpPr>
          <p:nvPr>
            <p:ph idx="1"/>
          </p:nvPr>
        </p:nvSpPr>
        <p:spPr/>
        <p:txBody>
          <a:bodyPr>
            <a:normAutofit/>
          </a:bodyPr>
          <a:lstStyle/>
          <a:p>
            <a:r>
              <a:rPr lang="zh-CN" altLang="en-US" dirty="0"/>
              <a:t>重新建图， 定义每个点为</a:t>
            </a:r>
            <a:r>
              <a:rPr lang="en-US" altLang="zh-CN" dirty="0"/>
              <a:t>(</a:t>
            </a:r>
            <a:r>
              <a:rPr lang="en-US" altLang="zh-CN" dirty="0" err="1"/>
              <a:t>i</a:t>
            </a:r>
            <a:r>
              <a:rPr lang="en-US" altLang="zh-CN" dirty="0"/>
              <a:t>, j), </a:t>
            </a:r>
            <a:r>
              <a:rPr lang="zh-CN" altLang="en-US" dirty="0"/>
              <a:t>表示第</a:t>
            </a:r>
            <a:r>
              <a:rPr lang="en-US" altLang="zh-CN" dirty="0" err="1"/>
              <a:t>i</a:t>
            </a:r>
            <a:r>
              <a:rPr lang="zh-CN" altLang="en-US" dirty="0"/>
              <a:t>个点修改到原来第</a:t>
            </a:r>
            <a:r>
              <a:rPr lang="en-US" altLang="zh-CN" dirty="0"/>
              <a:t>j</a:t>
            </a:r>
            <a:r>
              <a:rPr lang="zh-CN" altLang="en-US" dirty="0"/>
              <a:t>个点的特征值。根据题目的约束建边，假设</a:t>
            </a:r>
            <a:r>
              <a:rPr lang="en-US" altLang="zh-CN" dirty="0"/>
              <a:t>(</a:t>
            </a:r>
            <a:r>
              <a:rPr lang="en-US" altLang="zh-CN" dirty="0" err="1"/>
              <a:t>i</a:t>
            </a:r>
            <a:r>
              <a:rPr lang="en-US" altLang="zh-CN" dirty="0"/>
              <a:t>, j)</a:t>
            </a:r>
            <a:r>
              <a:rPr lang="zh-CN" altLang="en-US" dirty="0"/>
              <a:t>到（</a:t>
            </a:r>
            <a:r>
              <a:rPr lang="en-US" altLang="zh-CN" dirty="0"/>
              <a:t>k, l)</a:t>
            </a:r>
            <a:r>
              <a:rPr lang="zh-CN" altLang="en-US" dirty="0"/>
              <a:t>有边，那么这条边的权值为 </a:t>
            </a:r>
            <a:r>
              <a:rPr lang="en-US" altLang="zh-CN" dirty="0"/>
              <a:t>|l</a:t>
            </a:r>
            <a:r>
              <a:rPr lang="zh-CN" altLang="en-US" dirty="0"/>
              <a:t>的特征值 </a:t>
            </a:r>
            <a:r>
              <a:rPr lang="en-US" altLang="zh-CN" dirty="0"/>
              <a:t>- k</a:t>
            </a:r>
            <a:r>
              <a:rPr lang="zh-CN" altLang="en-US" dirty="0"/>
              <a:t>的特征值</a:t>
            </a:r>
            <a:r>
              <a:rPr lang="en-US" altLang="zh-CN" dirty="0"/>
              <a:t>|</a:t>
            </a:r>
            <a:r>
              <a:rPr lang="zh-CN" altLang="en-US" dirty="0"/>
              <a:t>，即这条边出点的修改代价。然后我们新增一个点</a:t>
            </a:r>
            <a:r>
              <a:rPr lang="en-US" altLang="zh-CN" dirty="0"/>
              <a:t>S</a:t>
            </a:r>
            <a:r>
              <a:rPr lang="zh-CN" altLang="en-US" dirty="0"/>
              <a:t>向（</a:t>
            </a:r>
            <a:r>
              <a:rPr lang="en-US" altLang="zh-CN" dirty="0"/>
              <a:t>0, 0~n-1</a:t>
            </a:r>
            <a:r>
              <a:rPr lang="zh-CN" altLang="en-US" dirty="0"/>
              <a:t>）连边，权值类似定义， 再新增一个点</a:t>
            </a:r>
            <a:r>
              <a:rPr lang="en-US" altLang="zh-CN" dirty="0"/>
              <a:t>T </a:t>
            </a:r>
            <a:r>
              <a:rPr lang="zh-CN" altLang="en-US" dirty="0"/>
              <a:t>从（</a:t>
            </a:r>
            <a:r>
              <a:rPr lang="en-US" altLang="zh-CN" dirty="0"/>
              <a:t>n-1, 0~n-1</a:t>
            </a:r>
            <a:r>
              <a:rPr lang="zh-CN" altLang="en-US" dirty="0"/>
              <a:t>）向其连边，权值为</a:t>
            </a:r>
            <a:r>
              <a:rPr lang="en-US" altLang="zh-CN" dirty="0"/>
              <a:t>0.</a:t>
            </a:r>
            <a:r>
              <a:rPr lang="zh-CN" altLang="en-US" dirty="0"/>
              <a:t>题目的答案即为</a:t>
            </a:r>
            <a:r>
              <a:rPr lang="en-US" altLang="zh-CN" dirty="0"/>
              <a:t>S </a:t>
            </a:r>
            <a:r>
              <a:rPr lang="zh-CN" altLang="en-US" dirty="0"/>
              <a:t>到 </a:t>
            </a:r>
            <a:r>
              <a:rPr lang="en-US" altLang="zh-CN" dirty="0"/>
              <a:t>T</a:t>
            </a:r>
            <a:r>
              <a:rPr lang="zh-CN" altLang="en-US" dirty="0"/>
              <a:t>的最短路。</a:t>
            </a:r>
            <a:endParaRPr lang="en-US" altLang="zh-CN" dirty="0"/>
          </a:p>
        </p:txBody>
      </p:sp>
    </p:spTree>
    <p:extLst>
      <p:ext uri="{BB962C8B-B14F-4D97-AF65-F5344CB8AC3E}">
        <p14:creationId xmlns:p14="http://schemas.microsoft.com/office/powerpoint/2010/main" val="22163445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0DBFA9-4BB3-4DF0-A1EA-EA5E8742DC13}"/>
              </a:ext>
            </a:extLst>
          </p:cNvPr>
          <p:cNvSpPr>
            <a:spLocks noGrp="1"/>
          </p:cNvSpPr>
          <p:nvPr>
            <p:ph type="title"/>
          </p:nvPr>
        </p:nvSpPr>
        <p:spPr/>
        <p:txBody>
          <a:bodyPr/>
          <a:lstStyle/>
          <a:p>
            <a:r>
              <a:rPr lang="en-US" altLang="zh-CN" dirty="0" err="1"/>
              <a:t>TOPCoder</a:t>
            </a:r>
            <a:r>
              <a:rPr lang="en-US" altLang="zh-CN" dirty="0"/>
              <a:t> SRM574 </a:t>
            </a:r>
            <a:r>
              <a:rPr lang="en-US" altLang="zh-CN" dirty="0" err="1"/>
              <a:t>TheNumberGame</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BC68B63-D92F-4357-A13A-C411B6E43E51}"/>
                  </a:ext>
                </a:extLst>
              </p:cNvPr>
              <p:cNvSpPr>
                <a:spLocks noGrp="1"/>
              </p:cNvSpPr>
              <p:nvPr>
                <p:ph idx="1"/>
              </p:nvPr>
            </p:nvSpPr>
            <p:spPr/>
            <p:txBody>
              <a:bodyPr>
                <a:normAutofit/>
              </a:bodyPr>
              <a:lstStyle/>
              <a:p>
                <a:r>
                  <a:rPr lang="en-US" altLang="zh-CN" dirty="0"/>
                  <a:t>Manao </a:t>
                </a:r>
                <a:r>
                  <a:rPr lang="zh-CN" altLang="en-US" dirty="0"/>
                  <a:t>有一个整数</a:t>
                </a:r>
                <a:r>
                  <a:rPr lang="en-US" altLang="zh-CN" dirty="0"/>
                  <a:t>A</a:t>
                </a:r>
                <a:r>
                  <a:rPr lang="zh-CN" altLang="en-US" dirty="0"/>
                  <a:t>，他的朋友有一个整数</a:t>
                </a:r>
                <a:r>
                  <a:rPr lang="en-US" altLang="zh-CN" dirty="0"/>
                  <a:t>B</a:t>
                </a:r>
                <a:r>
                  <a:rPr lang="zh-CN" altLang="en-US" dirty="0"/>
                  <a:t>（</a:t>
                </a:r>
                <a:r>
                  <a:rPr lang="en-US" altLang="zh-CN" dirty="0"/>
                  <a:t>A,B</a:t>
                </a:r>
                <a:r>
                  <a:rPr lang="zh-CN" altLang="en-US" dirty="0"/>
                  <a:t>都是</a:t>
                </a:r>
                <a:r>
                  <a:rPr lang="en-US" altLang="zh-CN" dirty="0"/>
                  <a:t>10</a:t>
                </a:r>
                <a:r>
                  <a:rPr lang="zh-CN" altLang="en-US" dirty="0"/>
                  <a:t>进制数）。他们发明了一个游戏，两个人轮流操作，每个人每轮可以将他的数翻转或者除以</a:t>
                </a:r>
                <a:r>
                  <a:rPr lang="en-US" altLang="zh-CN" dirty="0"/>
                  <a:t>10</a:t>
                </a:r>
                <a:r>
                  <a:rPr lang="zh-CN" altLang="en-US" dirty="0"/>
                  <a:t>向下取整。如果不超过</a:t>
                </a:r>
                <a:r>
                  <a:rPr lang="en-US" altLang="zh-CN" dirty="0"/>
                  <a:t>1000</a:t>
                </a:r>
                <a:r>
                  <a:rPr lang="zh-CN" altLang="en-US" dirty="0"/>
                  <a:t>次操作（</a:t>
                </a:r>
                <a:r>
                  <a:rPr lang="en-US" altLang="zh-CN" dirty="0" err="1"/>
                  <a:t>Manao</a:t>
                </a:r>
                <a:r>
                  <a:rPr lang="zh-CN" altLang="en-US" dirty="0"/>
                  <a:t>的</a:t>
                </a:r>
                <a:r>
                  <a:rPr lang="en-US" altLang="zh-CN" dirty="0"/>
                  <a:t>500</a:t>
                </a:r>
                <a:r>
                  <a:rPr lang="zh-CN" altLang="en-US" dirty="0"/>
                  <a:t>次</a:t>
                </a:r>
                <a:r>
                  <a:rPr lang="en-US" altLang="zh-CN" dirty="0"/>
                  <a:t>+</a:t>
                </a:r>
                <a:r>
                  <a:rPr lang="zh-CN" altLang="en-US" dirty="0"/>
                  <a:t>朋友的</a:t>
                </a:r>
                <a:r>
                  <a:rPr lang="en-US" altLang="zh-CN" dirty="0"/>
                  <a:t>500</a:t>
                </a:r>
                <a:r>
                  <a:rPr lang="zh-CN" altLang="en-US" dirty="0"/>
                  <a:t>次）后两个数相等了，那么</a:t>
                </a:r>
                <a:r>
                  <a:rPr lang="en-US" altLang="zh-CN" dirty="0" err="1"/>
                  <a:t>Manao</a:t>
                </a:r>
                <a:r>
                  <a:rPr lang="zh-CN" altLang="en-US" dirty="0"/>
                  <a:t>赢，否则</a:t>
                </a:r>
                <a:r>
                  <a:rPr lang="en-US" altLang="zh-CN" dirty="0" err="1"/>
                  <a:t>Manao</a:t>
                </a:r>
                <a:r>
                  <a:rPr lang="zh-CN" altLang="en-US" dirty="0"/>
                  <a:t>输。</a:t>
                </a:r>
              </a:p>
              <a:p>
                <a:r>
                  <a:rPr lang="zh-CN" altLang="en-US" dirty="0"/>
                  <a:t>给你</a:t>
                </a:r>
                <a:r>
                  <a:rPr lang="en-US" altLang="zh-CN" dirty="0"/>
                  <a:t>A,B</a:t>
                </a:r>
                <a:r>
                  <a:rPr lang="zh-CN" altLang="en-US" dirty="0"/>
                  <a:t>，假设两个玩家都是采取最佳策略进行游戏，问</a:t>
                </a:r>
                <a:r>
                  <a:rPr lang="en-US" altLang="zh-CN" dirty="0" err="1"/>
                  <a:t>Manao</a:t>
                </a:r>
                <a:r>
                  <a:rPr lang="zh-CN" altLang="en-US" dirty="0"/>
                  <a:t>最后会赢还是会输。</a:t>
                </a:r>
              </a:p>
              <a:p>
                <a:endParaRPr lang="zh-CN" altLang="en-US" dirty="0"/>
              </a:p>
              <a:p>
                <a14:m>
                  <m:oMath xmlns:m="http://schemas.openxmlformats.org/officeDocument/2006/math">
                    <m:r>
                      <a:rPr lang="en-US" altLang="zh-CN" i="1" dirty="0" smtClean="0">
                        <a:latin typeface="Cambria Math" panose="02040503050406030204" pitchFamily="18" charset="0"/>
                      </a:rPr>
                      <m:t>𝐴</m:t>
                    </m:r>
                    <m:r>
                      <a:rPr lang="en-US" altLang="zh-CN" i="1" dirty="0">
                        <a:latin typeface="Cambria Math" panose="02040503050406030204" pitchFamily="18" charset="0"/>
                      </a:rPr>
                      <m:t>,</m:t>
                    </m:r>
                    <m:r>
                      <a:rPr lang="en-US" altLang="zh-CN" i="1" dirty="0">
                        <a:latin typeface="Cambria Math" panose="02040503050406030204" pitchFamily="18" charset="0"/>
                      </a:rPr>
                      <m:t>𝐵</m:t>
                    </m:r>
                    <m:r>
                      <a:rPr lang="en-US" altLang="zh-CN" i="1" dirty="0" smtClean="0">
                        <a:latin typeface="Cambria Math" panose="02040503050406030204" pitchFamily="18" charset="0"/>
                      </a:rPr>
                      <m:t>∈</m:t>
                    </m:r>
                    <m:r>
                      <a:rPr lang="en-US" altLang="zh-CN" i="1" dirty="0">
                        <a:latin typeface="Cambria Math" panose="02040503050406030204" pitchFamily="18" charset="0"/>
                      </a:rPr>
                      <m:t> [1, 10^9)</m:t>
                    </m:r>
                  </m:oMath>
                </a14:m>
                <a:r>
                  <a:rPr lang="en-US" altLang="zh-CN" dirty="0"/>
                  <a:t>,</a:t>
                </a:r>
                <a:r>
                  <a:rPr lang="zh-CN" altLang="en-US" dirty="0"/>
                  <a:t>且</a:t>
                </a:r>
                <a:r>
                  <a:rPr lang="en-US" altLang="zh-CN" dirty="0"/>
                  <a:t>A</a:t>
                </a:r>
                <a:r>
                  <a:rPr lang="zh-CN" altLang="en-US" dirty="0"/>
                  <a:t>和</a:t>
                </a:r>
                <a:r>
                  <a:rPr lang="en-US" altLang="zh-CN" dirty="0"/>
                  <a:t>B</a:t>
                </a:r>
                <a:r>
                  <a:rPr lang="zh-CN" altLang="en-US" dirty="0"/>
                  <a:t>的字符串表示中没有</a:t>
                </a:r>
                <a:r>
                  <a:rPr lang="en-US" altLang="zh-CN" dirty="0"/>
                  <a:t>0</a:t>
                </a:r>
              </a:p>
            </p:txBody>
          </p:sp>
        </mc:Choice>
        <mc:Fallback xmlns="">
          <p:sp>
            <p:nvSpPr>
              <p:cNvPr id="3" name="内容占位符 2">
                <a:extLst>
                  <a:ext uri="{FF2B5EF4-FFF2-40B4-BE49-F238E27FC236}">
                    <a16:creationId xmlns:a16="http://schemas.microsoft.com/office/drawing/2014/main" id="{8BC68B63-D92F-4357-A13A-C411B6E43E51}"/>
                  </a:ext>
                </a:extLst>
              </p:cNvPr>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742903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0DBFA9-4BB3-4DF0-A1EA-EA5E8742DC13}"/>
              </a:ext>
            </a:extLst>
          </p:cNvPr>
          <p:cNvSpPr>
            <a:spLocks noGrp="1"/>
          </p:cNvSpPr>
          <p:nvPr>
            <p:ph type="title"/>
          </p:nvPr>
        </p:nvSpPr>
        <p:spPr/>
        <p:txBody>
          <a:bodyPr/>
          <a:lstStyle/>
          <a:p>
            <a:r>
              <a:rPr lang="en-US" altLang="zh-CN" dirty="0" err="1"/>
              <a:t>TOPCoder</a:t>
            </a:r>
            <a:r>
              <a:rPr lang="en-US" altLang="zh-CN" dirty="0"/>
              <a:t> SRM574 </a:t>
            </a:r>
            <a:r>
              <a:rPr lang="en-US" altLang="zh-CN" dirty="0" err="1"/>
              <a:t>TheNumberGame</a:t>
            </a:r>
            <a:endParaRPr lang="zh-CN" altLang="en-US" dirty="0"/>
          </a:p>
        </p:txBody>
      </p:sp>
      <p:sp>
        <p:nvSpPr>
          <p:cNvPr id="3" name="内容占位符 2">
            <a:extLst>
              <a:ext uri="{FF2B5EF4-FFF2-40B4-BE49-F238E27FC236}">
                <a16:creationId xmlns:a16="http://schemas.microsoft.com/office/drawing/2014/main" id="{8BC68B63-D92F-4357-A13A-C411B6E43E51}"/>
              </a:ext>
            </a:extLst>
          </p:cNvPr>
          <p:cNvSpPr>
            <a:spLocks noGrp="1"/>
          </p:cNvSpPr>
          <p:nvPr>
            <p:ph idx="1"/>
          </p:nvPr>
        </p:nvSpPr>
        <p:spPr/>
        <p:txBody>
          <a:bodyPr>
            <a:normAutofit/>
          </a:bodyPr>
          <a:lstStyle/>
          <a:p>
            <a:r>
              <a:rPr lang="zh-CN" altLang="en-US" dirty="0"/>
              <a:t>只要</a:t>
            </a:r>
            <a:r>
              <a:rPr lang="en-US" altLang="zh-CN" dirty="0"/>
              <a:t>B</a:t>
            </a:r>
            <a:r>
              <a:rPr lang="zh-CN" altLang="en-US" dirty="0"/>
              <a:t>或者</a:t>
            </a:r>
            <a:r>
              <a:rPr lang="en-US" altLang="zh-CN" dirty="0"/>
              <a:t>B</a:t>
            </a:r>
            <a:r>
              <a:rPr lang="zh-CN" altLang="en-US" dirty="0"/>
              <a:t>的翻转（记为</a:t>
            </a:r>
            <a:r>
              <a:rPr lang="en-US" altLang="zh-CN" dirty="0"/>
              <a:t>B'</a:t>
            </a:r>
            <a:r>
              <a:rPr lang="zh-CN" altLang="en-US" dirty="0"/>
              <a:t>）是</a:t>
            </a:r>
            <a:r>
              <a:rPr lang="en-US" altLang="zh-CN" dirty="0"/>
              <a:t>A</a:t>
            </a:r>
            <a:r>
              <a:rPr lang="zh-CN" altLang="en-US" dirty="0"/>
              <a:t>的一个子串，那么</a:t>
            </a:r>
            <a:r>
              <a:rPr lang="en-US" altLang="zh-CN" dirty="0" err="1"/>
              <a:t>Manao</a:t>
            </a:r>
            <a:r>
              <a:rPr lang="zh-CN" altLang="en-US" dirty="0"/>
              <a:t>赢，否则</a:t>
            </a:r>
            <a:r>
              <a:rPr lang="en-US" altLang="zh-CN" dirty="0" err="1"/>
              <a:t>Manao</a:t>
            </a:r>
            <a:r>
              <a:rPr lang="zh-CN" altLang="en-US" dirty="0"/>
              <a:t>输。</a:t>
            </a:r>
            <a:endParaRPr lang="en-US" altLang="zh-CN" dirty="0"/>
          </a:p>
        </p:txBody>
      </p:sp>
    </p:spTree>
    <p:extLst>
      <p:ext uri="{BB962C8B-B14F-4D97-AF65-F5344CB8AC3E}">
        <p14:creationId xmlns:p14="http://schemas.microsoft.com/office/powerpoint/2010/main" val="32775517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0DBFA9-4BB3-4DF0-A1EA-EA5E8742DC13}"/>
              </a:ext>
            </a:extLst>
          </p:cNvPr>
          <p:cNvSpPr>
            <a:spLocks noGrp="1"/>
          </p:cNvSpPr>
          <p:nvPr>
            <p:ph type="title"/>
          </p:nvPr>
        </p:nvSpPr>
        <p:spPr/>
        <p:txBody>
          <a:bodyPr/>
          <a:lstStyle/>
          <a:p>
            <a:r>
              <a:rPr lang="en-US" altLang="zh-CN" dirty="0" err="1"/>
              <a:t>TOPCoder</a:t>
            </a:r>
            <a:r>
              <a:rPr lang="en-US" altLang="zh-CN" dirty="0"/>
              <a:t> SRM575 </a:t>
            </a:r>
            <a:r>
              <a:rPr lang="en-US" altLang="zh-CN" dirty="0" err="1"/>
              <a:t>TheNumberGameDivOne</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BC68B63-D92F-4357-A13A-C411B6E43E51}"/>
                  </a:ext>
                </a:extLst>
              </p:cNvPr>
              <p:cNvSpPr>
                <a:spLocks noGrp="1"/>
              </p:cNvSpPr>
              <p:nvPr>
                <p:ph idx="1"/>
              </p:nvPr>
            </p:nvSpPr>
            <p:spPr/>
            <p:txBody>
              <a:bodyPr>
                <a:normAutofit/>
              </a:bodyPr>
              <a:lstStyle/>
              <a:p>
                <a:r>
                  <a:rPr lang="zh-CN" altLang="en-US" dirty="0"/>
                  <a:t>现在</a:t>
                </a:r>
                <a:r>
                  <a:rPr lang="en-US" altLang="zh-CN" dirty="0"/>
                  <a:t>John</a:t>
                </a:r>
                <a:r>
                  <a:rPr lang="zh-CN" altLang="en-US" dirty="0"/>
                  <a:t>和</a:t>
                </a:r>
                <a:r>
                  <a:rPr lang="en-US" altLang="zh-CN" dirty="0" err="1"/>
                  <a:t>Brus</a:t>
                </a:r>
                <a:r>
                  <a:rPr lang="zh-CN" altLang="en-US" dirty="0"/>
                  <a:t>在玩一个有趣的游戏。一开始他们有一个正整数</a:t>
                </a:r>
                <a:r>
                  <a:rPr lang="en-US" altLang="zh-CN" dirty="0"/>
                  <a:t>N​</a:t>
                </a:r>
                <a:r>
                  <a:rPr lang="zh-CN" altLang="en-US" dirty="0"/>
                  <a:t>，他们会轮流对这个数进行操作。每一回合，当前操作的人可以选择一个整数</a:t>
                </a:r>
                <a:r>
                  <a:rPr lang="en-US" altLang="zh-CN" dirty="0"/>
                  <a:t>a​</a:t>
                </a:r>
                <a:r>
                  <a:rPr lang="zh-CN" altLang="en-US" dirty="0"/>
                  <a:t>，满足</a:t>
                </a:r>
                <a14:m>
                  <m:oMath xmlns:m="http://schemas.openxmlformats.org/officeDocument/2006/math">
                    <m:r>
                      <a:rPr lang="en-US" altLang="zh-CN" i="1" dirty="0" smtClean="0">
                        <a:latin typeface="Cambria Math" panose="02040503050406030204" pitchFamily="18" charset="0"/>
                      </a:rPr>
                      <m:t>𝑎</m:t>
                    </m:r>
                    <m:r>
                      <a:rPr lang="en-US" altLang="zh-CN" i="1" dirty="0" smtClean="0">
                        <a:latin typeface="Cambria Math" panose="02040503050406030204" pitchFamily="18" charset="0"/>
                      </a:rPr>
                      <m:t>∈(1,</m:t>
                    </m:r>
                    <m:r>
                      <a:rPr lang="en-US" altLang="zh-CN" i="1" dirty="0">
                        <a:latin typeface="Cambria Math" panose="02040503050406030204" pitchFamily="18" charset="0"/>
                      </a:rPr>
                      <m:t>𝑁</m:t>
                    </m:r>
                    <m:r>
                      <a:rPr lang="en-US" altLang="zh-CN" i="1" dirty="0">
                        <a:latin typeface="Cambria Math" panose="02040503050406030204" pitchFamily="18" charset="0"/>
                      </a:rPr>
                      <m:t>)</m:t>
                    </m:r>
                  </m:oMath>
                </a14:m>
                <a:r>
                  <a:rPr lang="zh-CN" altLang="en-US" dirty="0"/>
                  <a:t>，且</a:t>
                </a:r>
                <a14:m>
                  <m:oMath xmlns:m="http://schemas.openxmlformats.org/officeDocument/2006/math">
                    <m:r>
                      <a:rPr lang="en-US" altLang="zh-CN" i="1" dirty="0" smtClean="0">
                        <a:latin typeface="Cambria Math" panose="02040503050406030204" pitchFamily="18" charset="0"/>
                      </a:rPr>
                      <m:t>𝑎</m:t>
                    </m:r>
                    <m:r>
                      <a:rPr lang="en-US" altLang="zh-CN" i="1" dirty="0" smtClean="0">
                        <a:latin typeface="Cambria Math" panose="02040503050406030204" pitchFamily="18" charset="0"/>
                      </a:rPr>
                      <m:t> | </m:t>
                    </m:r>
                    <m:r>
                      <a:rPr lang="en-US" altLang="zh-CN" i="1" dirty="0">
                        <a:latin typeface="Cambria Math" panose="02040503050406030204" pitchFamily="18" charset="0"/>
                      </a:rPr>
                      <m:t>𝑁</m:t>
                    </m:r>
                  </m:oMath>
                </a14:m>
                <a:r>
                  <a:rPr lang="zh-CN" altLang="en-US" dirty="0"/>
                  <a:t>，然后把</a:t>
                </a:r>
                <a:r>
                  <a:rPr lang="en-US" altLang="zh-CN" dirty="0"/>
                  <a:t>N</a:t>
                </a:r>
                <a:r>
                  <a:rPr lang="zh-CN" altLang="en-US" dirty="0"/>
                  <a:t>变成</a:t>
                </a:r>
                <a:r>
                  <a:rPr lang="en-US" altLang="zh-CN" dirty="0"/>
                  <a:t>N-a</a:t>
                </a:r>
                <a:r>
                  <a:rPr lang="zh-CN" altLang="en-US" dirty="0"/>
                  <a:t>，不能操作的人算输。现在</a:t>
                </a:r>
                <a:r>
                  <a:rPr lang="en-US" altLang="zh-CN" dirty="0"/>
                  <a:t>John</a:t>
                </a:r>
                <a:r>
                  <a:rPr lang="zh-CN" altLang="en-US" dirty="0"/>
                  <a:t>先手，给定</a:t>
                </a:r>
                <a:r>
                  <a:rPr lang="en-US" altLang="zh-CN" dirty="0"/>
                  <a:t>N</a:t>
                </a:r>
                <a:r>
                  <a:rPr lang="zh-CN" altLang="en-US" dirty="0"/>
                  <a:t>，问最终谁会取得胜利。</a:t>
                </a:r>
                <a:endParaRPr lang="en-US" altLang="zh-CN" dirty="0"/>
              </a:p>
            </p:txBody>
          </p:sp>
        </mc:Choice>
        <mc:Fallback xmlns="">
          <p:sp>
            <p:nvSpPr>
              <p:cNvPr id="3" name="内容占位符 2">
                <a:extLst>
                  <a:ext uri="{FF2B5EF4-FFF2-40B4-BE49-F238E27FC236}">
                    <a16:creationId xmlns:a16="http://schemas.microsoft.com/office/drawing/2014/main" id="{8BC68B63-D92F-4357-A13A-C411B6E43E51}"/>
                  </a:ext>
                </a:extLst>
              </p:cNvPr>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159722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0DBFA9-4BB3-4DF0-A1EA-EA5E8742DC13}"/>
              </a:ext>
            </a:extLst>
          </p:cNvPr>
          <p:cNvSpPr>
            <a:spLocks noGrp="1"/>
          </p:cNvSpPr>
          <p:nvPr>
            <p:ph type="title"/>
          </p:nvPr>
        </p:nvSpPr>
        <p:spPr/>
        <p:txBody>
          <a:bodyPr/>
          <a:lstStyle/>
          <a:p>
            <a:r>
              <a:rPr lang="en-US" altLang="zh-CN" dirty="0" err="1"/>
              <a:t>TOPCoder</a:t>
            </a:r>
            <a:r>
              <a:rPr lang="en-US" altLang="zh-CN" dirty="0"/>
              <a:t> SRM575 </a:t>
            </a:r>
            <a:r>
              <a:rPr lang="en-US" altLang="zh-CN" dirty="0" err="1"/>
              <a:t>TheNumberGameDivOne</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BC68B63-D92F-4357-A13A-C411B6E43E51}"/>
                  </a:ext>
                </a:extLst>
              </p:cNvPr>
              <p:cNvSpPr>
                <a:spLocks noGrp="1"/>
              </p:cNvSpPr>
              <p:nvPr>
                <p:ph idx="1"/>
              </p:nvPr>
            </p:nvSpPr>
            <p:spPr/>
            <p:txBody>
              <a:bodyPr>
                <a:normAutofit/>
              </a:bodyPr>
              <a:lstStyle/>
              <a:p>
                <a:r>
                  <a:rPr lang="zh-CN" altLang="en-US" dirty="0"/>
                  <a:t>当</a:t>
                </a:r>
                <a:r>
                  <a:rPr lang="en-US" altLang="zh-CN" dirty="0"/>
                  <a:t>N</a:t>
                </a:r>
                <a:r>
                  <a:rPr lang="zh-CN" altLang="en-US" dirty="0"/>
                  <a:t>是奇数，或者</a:t>
                </a:r>
                <a14:m>
                  <m:oMath xmlns:m="http://schemas.openxmlformats.org/officeDocument/2006/math">
                    <m:r>
                      <a:rPr lang="en-US" altLang="zh-CN" b="0" i="1" smtClean="0">
                        <a:latin typeface="Cambria Math" panose="02040503050406030204" pitchFamily="18" charset="0"/>
                      </a:rPr>
                      <m:t>𝑁</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zh-CN" altLang="en-US" i="1">
                            <a:latin typeface="Cambria Math" panose="02040503050406030204" pitchFamily="18" charset="0"/>
                          </a:rPr>
                          <m:t>奇数</m:t>
                        </m:r>
                      </m:sup>
                    </m:sSup>
                  </m:oMath>
                </a14:m>
                <a:r>
                  <a:rPr lang="zh-CN" altLang="en-US" dirty="0"/>
                  <a:t>时，先手才会输。</a:t>
                </a:r>
                <a:endParaRPr lang="en-US" altLang="zh-CN" dirty="0"/>
              </a:p>
            </p:txBody>
          </p:sp>
        </mc:Choice>
        <mc:Fallback xmlns="">
          <p:sp>
            <p:nvSpPr>
              <p:cNvPr id="3" name="内容占位符 2">
                <a:extLst>
                  <a:ext uri="{FF2B5EF4-FFF2-40B4-BE49-F238E27FC236}">
                    <a16:creationId xmlns:a16="http://schemas.microsoft.com/office/drawing/2014/main" id="{8BC68B63-D92F-4357-A13A-C411B6E43E51}"/>
                  </a:ext>
                </a:extLst>
              </p:cNvPr>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67853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0DBFA9-4BB3-4DF0-A1EA-EA5E8742DC13}"/>
              </a:ext>
            </a:extLst>
          </p:cNvPr>
          <p:cNvSpPr>
            <a:spLocks noGrp="1"/>
          </p:cNvSpPr>
          <p:nvPr>
            <p:ph type="title"/>
          </p:nvPr>
        </p:nvSpPr>
        <p:spPr/>
        <p:txBody>
          <a:bodyPr/>
          <a:lstStyle/>
          <a:p>
            <a:r>
              <a:rPr lang="en-US" altLang="zh-CN" dirty="0" err="1"/>
              <a:t>TOPCoder</a:t>
            </a:r>
            <a:r>
              <a:rPr lang="en-US" altLang="zh-CN" dirty="0"/>
              <a:t> SRM575 </a:t>
            </a:r>
            <a:r>
              <a:rPr lang="en-US" altLang="zh-CN" dirty="0" err="1"/>
              <a:t>TheSwapsDivOne</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BC68B63-D92F-4357-A13A-C411B6E43E51}"/>
                  </a:ext>
                </a:extLst>
              </p:cNvPr>
              <p:cNvSpPr>
                <a:spLocks noGrp="1"/>
              </p:cNvSpPr>
              <p:nvPr>
                <p:ph idx="1"/>
              </p:nvPr>
            </p:nvSpPr>
            <p:spPr/>
            <p:txBody>
              <a:bodyPr>
                <a:normAutofit/>
              </a:bodyPr>
              <a:lstStyle/>
              <a:p>
                <a:r>
                  <a:rPr lang="zh-CN" altLang="en-US" dirty="0"/>
                  <a:t>给定一个长度为</a:t>
                </a:r>
                <a:r>
                  <a:rPr lang="en-US" altLang="zh-CN" dirty="0"/>
                  <a:t>n</a:t>
                </a:r>
                <a:r>
                  <a:rPr lang="zh-CN" altLang="en-US" dirty="0"/>
                  <a:t>的序列</a:t>
                </a:r>
                <a:r>
                  <a:rPr lang="en-US" altLang="zh-CN" dirty="0"/>
                  <a:t>a</a:t>
                </a:r>
                <a:r>
                  <a:rPr lang="zh-CN" altLang="en-US" dirty="0"/>
                  <a:t>，有一个人会对这个序列进行</a:t>
                </a:r>
                <a:r>
                  <a:rPr lang="en-US" altLang="zh-CN" dirty="0"/>
                  <a:t>k</a:t>
                </a:r>
                <a:r>
                  <a:rPr lang="zh-CN" altLang="en-US" dirty="0"/>
                  <a:t>轮操作。每一轮，这个人会随机选择两个位置</a:t>
                </a:r>
                <a:r>
                  <a:rPr lang="en-US" altLang="zh-CN" dirty="0" err="1"/>
                  <a:t>i</a:t>
                </a:r>
                <a:r>
                  <a:rPr lang="en-US" altLang="zh-CN" dirty="0"/>
                  <a:t> &lt; j</a:t>
                </a:r>
                <a:r>
                  <a:rPr lang="zh-CN" altLang="en-US" dirty="0"/>
                  <a:t>，并交换</a:t>
                </a:r>
                <a14:m>
                  <m:oMath xmlns:m="http://schemas.openxmlformats.org/officeDocument/2006/math">
                    <m:sSub>
                      <m:sSubPr>
                        <m:ctrlPr>
                          <a:rPr lang="en-US" altLang="zh-CN" i="1" dirty="0" err="1" smtClean="0">
                            <a:latin typeface="Cambria Math" panose="02040503050406030204" pitchFamily="18" charset="0"/>
                          </a:rPr>
                        </m:ctrlPr>
                      </m:sSubPr>
                      <m:e>
                        <m:r>
                          <a:rPr lang="en-US" altLang="zh-CN" i="1" dirty="0" smtClean="0">
                            <a:latin typeface="Cambria Math" panose="02040503050406030204" pitchFamily="18" charset="0"/>
                          </a:rPr>
                          <m:t>𝑎</m:t>
                        </m:r>
                      </m:e>
                      <m:sub>
                        <m:r>
                          <a:rPr lang="en-US" altLang="zh-CN" i="1" dirty="0" err="1">
                            <a:latin typeface="Cambria Math" panose="02040503050406030204" pitchFamily="18" charset="0"/>
                          </a:rPr>
                          <m:t>𝑖</m:t>
                        </m:r>
                      </m:sub>
                    </m:sSub>
                    <m:r>
                      <a:rPr lang="en-US" altLang="zh-CN" i="1" dirty="0" err="1">
                        <a:latin typeface="Cambria Math" panose="02040503050406030204" pitchFamily="18" charset="0"/>
                      </a:rPr>
                      <m:t>,</m:t>
                    </m:r>
                    <m:sSub>
                      <m:sSubPr>
                        <m:ctrlPr>
                          <a:rPr lang="en-US" altLang="zh-CN" i="1" dirty="0" err="1">
                            <a:latin typeface="Cambria Math" panose="02040503050406030204" pitchFamily="18" charset="0"/>
                          </a:rPr>
                        </m:ctrlPr>
                      </m:sSubPr>
                      <m:e>
                        <m:r>
                          <a:rPr lang="en-US" altLang="zh-CN" i="1" dirty="0" err="1">
                            <a:latin typeface="Cambria Math" panose="02040503050406030204" pitchFamily="18" charset="0"/>
                          </a:rPr>
                          <m:t>𝑎</m:t>
                        </m:r>
                      </m:e>
                      <m:sub>
                        <m:r>
                          <a:rPr lang="en-US" altLang="zh-CN" i="1" dirty="0" err="1" smtClean="0">
                            <a:latin typeface="Cambria Math" panose="02040503050406030204" pitchFamily="18" charset="0"/>
                          </a:rPr>
                          <m:t>𝑗</m:t>
                        </m:r>
                      </m:sub>
                    </m:sSub>
                  </m:oMath>
                </a14:m>
                <a:r>
                  <a:rPr lang="zh-CN" altLang="en-US" dirty="0"/>
                  <a:t>。操作完后，他会随机选择这个序列的一段连续区间</a:t>
                </a:r>
                <a14:m>
                  <m:oMath xmlns:m="http://schemas.openxmlformats.org/officeDocument/2006/math">
                    <m:r>
                      <a:rPr lang="en-US" altLang="zh-CN" i="1" dirty="0" smtClean="0">
                        <a:latin typeface="Cambria Math" panose="02040503050406030204" pitchFamily="18" charset="0"/>
                      </a:rPr>
                      <m:t>𝑥</m:t>
                    </m:r>
                    <m:r>
                      <a:rPr lang="en-US" altLang="zh-CN" i="1" dirty="0" smtClean="0">
                        <a:latin typeface="Cambria Math" panose="02040503050406030204" pitchFamily="18" charset="0"/>
                      </a:rPr>
                      <m:t>≤</m:t>
                    </m:r>
                    <m:r>
                      <a:rPr lang="en-US" altLang="zh-CN" i="1" dirty="0">
                        <a:latin typeface="Cambria Math" panose="02040503050406030204" pitchFamily="18" charset="0"/>
                      </a:rPr>
                      <m:t>𝑦</m:t>
                    </m:r>
                  </m:oMath>
                </a14:m>
                <a:r>
                  <a:rPr lang="zh-CN" altLang="en-US" dirty="0"/>
                  <a:t>，记</a:t>
                </a:r>
                <a14:m>
                  <m:oMath xmlns:m="http://schemas.openxmlformats.org/officeDocument/2006/math">
                    <m:r>
                      <a:rPr lang="en-US" altLang="zh-CN" i="1" dirty="0" smtClean="0">
                        <a:latin typeface="Cambria Math" panose="02040503050406030204" pitchFamily="18" charset="0"/>
                      </a:rPr>
                      <m:t>𝑠𝑢𝑚</m:t>
                    </m:r>
                    <m:r>
                      <a:rPr lang="en-US" altLang="zh-CN" i="1" dirty="0" smtClean="0">
                        <a:latin typeface="Cambria Math" panose="02040503050406030204" pitchFamily="18" charset="0"/>
                      </a:rPr>
                      <m:t> = </m:t>
                    </m:r>
                    <m:nary>
                      <m:naryPr>
                        <m:chr m:val="∑"/>
                        <m:ctrlPr>
                          <a:rPr lang="en-US" altLang="zh-CN" i="1" dirty="0" smtClean="0">
                            <a:latin typeface="Cambria Math" panose="02040503050406030204" pitchFamily="18" charset="0"/>
                          </a:rPr>
                        </m:ctrlPr>
                      </m:naryPr>
                      <m:sub>
                        <m:r>
                          <m:rPr>
                            <m:brk m:alnAt="23"/>
                          </m:rP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𝑥</m:t>
                        </m:r>
                      </m:sub>
                      <m:sup>
                        <m:r>
                          <a:rPr lang="en-US" altLang="zh-CN" b="0" i="1" dirty="0" smtClean="0">
                            <a:latin typeface="Cambria Math" panose="02040503050406030204" pitchFamily="18" charset="0"/>
                          </a:rPr>
                          <m:t>𝑦</m:t>
                        </m:r>
                      </m:sup>
                      <m:e>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𝑎</m:t>
                            </m:r>
                          </m:e>
                          <m:sub>
                            <m:r>
                              <a:rPr lang="en-US" altLang="zh-CN" b="0" i="1" dirty="0" smtClean="0">
                                <a:latin typeface="Cambria Math" panose="02040503050406030204" pitchFamily="18" charset="0"/>
                              </a:rPr>
                              <m:t>𝑖</m:t>
                            </m:r>
                          </m:sub>
                        </m:sSub>
                      </m:e>
                    </m:nary>
                  </m:oMath>
                </a14:m>
                <a:r>
                  <a:rPr lang="zh-CN" altLang="en-US" dirty="0"/>
                  <a:t>，问</a:t>
                </a:r>
                <a:r>
                  <a:rPr lang="en-US" altLang="zh-CN" dirty="0"/>
                  <a:t>sum</a:t>
                </a:r>
                <a:r>
                  <a:rPr lang="zh-CN" altLang="en-US" dirty="0"/>
                  <a:t>的期望是多少。</a:t>
                </a:r>
                <a:endParaRPr lang="en-US" altLang="zh-CN" dirty="0"/>
              </a:p>
            </p:txBody>
          </p:sp>
        </mc:Choice>
        <mc:Fallback xmlns="">
          <p:sp>
            <p:nvSpPr>
              <p:cNvPr id="3" name="内容占位符 2">
                <a:extLst>
                  <a:ext uri="{FF2B5EF4-FFF2-40B4-BE49-F238E27FC236}">
                    <a16:creationId xmlns:a16="http://schemas.microsoft.com/office/drawing/2014/main" id="{8BC68B63-D92F-4357-A13A-C411B6E43E51}"/>
                  </a:ext>
                </a:extLst>
              </p:cNvPr>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75316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0DBFA9-4BB3-4DF0-A1EA-EA5E8742DC13}"/>
              </a:ext>
            </a:extLst>
          </p:cNvPr>
          <p:cNvSpPr>
            <a:spLocks noGrp="1"/>
          </p:cNvSpPr>
          <p:nvPr>
            <p:ph type="title"/>
          </p:nvPr>
        </p:nvSpPr>
        <p:spPr/>
        <p:txBody>
          <a:bodyPr/>
          <a:lstStyle/>
          <a:p>
            <a:r>
              <a:rPr lang="en-US" altLang="zh-CN" dirty="0" err="1"/>
              <a:t>TOPCoder</a:t>
            </a:r>
            <a:r>
              <a:rPr lang="en-US" altLang="zh-CN" dirty="0"/>
              <a:t> SRM575 </a:t>
            </a:r>
            <a:r>
              <a:rPr lang="en-US" altLang="zh-CN" dirty="0" err="1"/>
              <a:t>TheSwapsDivOne</a:t>
            </a:r>
            <a:endParaRPr lang="zh-CN" altLang="en-US" dirty="0"/>
          </a:p>
        </p:txBody>
      </p:sp>
      <p:sp>
        <p:nvSpPr>
          <p:cNvPr id="3" name="内容占位符 2">
            <a:extLst>
              <a:ext uri="{FF2B5EF4-FFF2-40B4-BE49-F238E27FC236}">
                <a16:creationId xmlns:a16="http://schemas.microsoft.com/office/drawing/2014/main" id="{8BC68B63-D92F-4357-A13A-C411B6E43E51}"/>
              </a:ext>
            </a:extLst>
          </p:cNvPr>
          <p:cNvSpPr>
            <a:spLocks noGrp="1"/>
          </p:cNvSpPr>
          <p:nvPr>
            <p:ph idx="1"/>
          </p:nvPr>
        </p:nvSpPr>
        <p:spPr/>
        <p:txBody>
          <a:bodyPr>
            <a:normAutofit/>
          </a:bodyPr>
          <a:lstStyle/>
          <a:p>
            <a:r>
              <a:rPr lang="zh-CN" altLang="en-US" dirty="0"/>
              <a:t>期望</a:t>
            </a:r>
            <a:r>
              <a:rPr lang="en-US" altLang="zh-CN" dirty="0"/>
              <a:t>……</a:t>
            </a:r>
            <a:r>
              <a:rPr lang="zh-CN" altLang="en-US" dirty="0"/>
              <a:t>考虑期望的线性可加性。</a:t>
            </a:r>
            <a:endParaRPr lang="en-US" altLang="zh-CN" dirty="0"/>
          </a:p>
        </p:txBody>
      </p:sp>
    </p:spTree>
    <p:extLst>
      <p:ext uri="{BB962C8B-B14F-4D97-AF65-F5344CB8AC3E}">
        <p14:creationId xmlns:p14="http://schemas.microsoft.com/office/powerpoint/2010/main" val="35599126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0DBFA9-4BB3-4DF0-A1EA-EA5E8742DC13}"/>
              </a:ext>
            </a:extLst>
          </p:cNvPr>
          <p:cNvSpPr>
            <a:spLocks noGrp="1"/>
          </p:cNvSpPr>
          <p:nvPr>
            <p:ph type="title"/>
          </p:nvPr>
        </p:nvSpPr>
        <p:spPr/>
        <p:txBody>
          <a:bodyPr/>
          <a:lstStyle/>
          <a:p>
            <a:r>
              <a:rPr lang="en-US" altLang="zh-CN" dirty="0" err="1"/>
              <a:t>TOPCoder</a:t>
            </a:r>
            <a:r>
              <a:rPr lang="en-US" altLang="zh-CN" dirty="0"/>
              <a:t> SRM578 </a:t>
            </a:r>
            <a:r>
              <a:rPr lang="en-US" altLang="zh-CN" dirty="0" err="1"/>
              <a:t>GooseInZooDivOne</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BC68B63-D92F-4357-A13A-C411B6E43E51}"/>
                  </a:ext>
                </a:extLst>
              </p:cNvPr>
              <p:cNvSpPr>
                <a:spLocks noGrp="1"/>
              </p:cNvSpPr>
              <p:nvPr>
                <p:ph idx="1"/>
              </p:nvPr>
            </p:nvSpPr>
            <p:spPr/>
            <p:txBody>
              <a:bodyPr>
                <a:normAutofit/>
              </a:bodyPr>
              <a:lstStyle/>
              <a:p>
                <a:r>
                  <a:rPr lang="zh-CN" altLang="en-US" dirty="0"/>
                  <a:t>有一张</a:t>
                </a:r>
                <a14:m>
                  <m:oMath xmlns:m="http://schemas.openxmlformats.org/officeDocument/2006/math">
                    <m:r>
                      <a:rPr lang="en-US" altLang="zh-CN" i="1" dirty="0" smtClean="0">
                        <a:latin typeface="Cambria Math" panose="02040503050406030204" pitchFamily="18" charset="0"/>
                      </a:rPr>
                      <m:t>𝑛</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𝑚</m:t>
                    </m:r>
                  </m:oMath>
                </a14:m>
                <a:r>
                  <a:rPr lang="zh-CN" altLang="en-US" dirty="0"/>
                  <a:t>的网格图，上面的每个格子要么是空的（用字符</a:t>
                </a:r>
                <a:r>
                  <a:rPr lang="en-US" altLang="zh-CN" dirty="0"/>
                  <a:t>'.'</a:t>
                </a:r>
                <a:r>
                  <a:rPr lang="zh-CN" altLang="en-US" dirty="0"/>
                  <a:t>表示），要么住着一只鸟（用字符</a:t>
                </a:r>
                <a:r>
                  <a:rPr lang="en-US" altLang="zh-CN" dirty="0"/>
                  <a:t>'v'</a:t>
                </a:r>
                <a:r>
                  <a:rPr lang="zh-CN" altLang="en-US" dirty="0"/>
                  <a:t>表示）。</a:t>
                </a:r>
              </a:p>
              <a:p>
                <a:r>
                  <a:rPr lang="zh-CN" altLang="en-US" dirty="0"/>
                  <a:t>每只鸟可能是鸭子也可能是鹅，已知：</a:t>
                </a:r>
              </a:p>
              <a:p>
                <a:r>
                  <a:rPr lang="en-US" altLang="zh-CN" dirty="0"/>
                  <a:t>1</a:t>
                </a:r>
                <a:r>
                  <a:rPr lang="zh-CN" altLang="en-US" dirty="0"/>
                  <a:t>、距离任意一只鹅曼哈顿距离不超过</a:t>
                </a:r>
                <a:r>
                  <a:rPr lang="en-US" altLang="zh-CN" dirty="0" err="1"/>
                  <a:t>dist</a:t>
                </a:r>
                <a:r>
                  <a:rPr lang="zh-CN" altLang="en-US" dirty="0"/>
                  <a:t>的鸟都是鹅。</a:t>
                </a:r>
              </a:p>
              <a:p>
                <a:r>
                  <a:rPr lang="en-US" altLang="zh-CN" dirty="0"/>
                  <a:t>2</a:t>
                </a:r>
                <a:r>
                  <a:rPr lang="zh-CN" altLang="en-US" dirty="0"/>
                  <a:t>、鹅至少有一只，且总数是偶数。</a:t>
                </a:r>
              </a:p>
              <a:p>
                <a:r>
                  <a:rPr lang="zh-CN" altLang="en-US" dirty="0"/>
                  <a:t>问有多少种不同的合法情况。</a:t>
                </a:r>
              </a:p>
              <a:p>
                <a:endParaRPr lang="zh-CN" altLang="en-US" dirty="0"/>
              </a:p>
              <a:p>
                <a14:m>
                  <m:oMath xmlns:m="http://schemas.openxmlformats.org/officeDocument/2006/math">
                    <m:r>
                      <a:rPr lang="en-US" altLang="zh-CN" i="1" dirty="0" smtClean="0">
                        <a:latin typeface="Cambria Math" panose="02040503050406030204" pitchFamily="18" charset="0"/>
                      </a:rPr>
                      <m:t>1≤</m:t>
                    </m:r>
                    <m:r>
                      <a:rPr lang="en-US" altLang="zh-CN" i="1" dirty="0" err="1">
                        <a:latin typeface="Cambria Math" panose="02040503050406030204" pitchFamily="18" charset="0"/>
                      </a:rPr>
                      <m:t>𝑛</m:t>
                    </m:r>
                    <m:r>
                      <a:rPr lang="en-US" altLang="zh-CN" i="1" dirty="0" err="1">
                        <a:latin typeface="Cambria Math" panose="02040503050406030204" pitchFamily="18" charset="0"/>
                      </a:rPr>
                      <m:t>,</m:t>
                    </m:r>
                    <m:r>
                      <a:rPr lang="en-US" altLang="zh-CN" i="1" dirty="0" err="1">
                        <a:latin typeface="Cambria Math" panose="02040503050406030204" pitchFamily="18" charset="0"/>
                      </a:rPr>
                      <m:t>𝑚</m:t>
                    </m:r>
                    <m:r>
                      <a:rPr lang="en-US" altLang="zh-CN" i="1" dirty="0" smtClean="0">
                        <a:latin typeface="Cambria Math" panose="02040503050406030204" pitchFamily="18" charset="0"/>
                      </a:rPr>
                      <m:t>≤</m:t>
                    </m:r>
                    <m:r>
                      <a:rPr lang="en-US" altLang="zh-CN" i="1" dirty="0">
                        <a:latin typeface="Cambria Math" panose="02040503050406030204" pitchFamily="18" charset="0"/>
                      </a:rPr>
                      <m:t>50,0</m:t>
                    </m:r>
                    <m:r>
                      <a:rPr lang="en-US" altLang="zh-CN" i="1" dirty="0" smtClean="0">
                        <a:latin typeface="Cambria Math" panose="02040503050406030204" pitchFamily="18" charset="0"/>
                      </a:rPr>
                      <m:t>≤</m:t>
                    </m:r>
                    <m:r>
                      <a:rPr lang="en-US" altLang="zh-CN" i="1" dirty="0" err="1">
                        <a:latin typeface="Cambria Math" panose="02040503050406030204" pitchFamily="18" charset="0"/>
                      </a:rPr>
                      <m:t>𝑑𝑖𝑠𝑡</m:t>
                    </m:r>
                    <m:r>
                      <a:rPr lang="en-US" altLang="zh-CN" i="1" dirty="0" smtClean="0">
                        <a:latin typeface="Cambria Math" panose="02040503050406030204" pitchFamily="18" charset="0"/>
                      </a:rPr>
                      <m:t>≤100</m:t>
                    </m:r>
                  </m:oMath>
                </a14:m>
                <a:r>
                  <a:rPr lang="en-US" altLang="zh-CN" dirty="0"/>
                  <a:t>.</a:t>
                </a:r>
              </a:p>
            </p:txBody>
          </p:sp>
        </mc:Choice>
        <mc:Fallback xmlns="">
          <p:sp>
            <p:nvSpPr>
              <p:cNvPr id="3" name="内容占位符 2">
                <a:extLst>
                  <a:ext uri="{FF2B5EF4-FFF2-40B4-BE49-F238E27FC236}">
                    <a16:creationId xmlns:a16="http://schemas.microsoft.com/office/drawing/2014/main" id="{8BC68B63-D92F-4357-A13A-C411B6E43E51}"/>
                  </a:ext>
                </a:extLst>
              </p:cNvPr>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83033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0DBFA9-4BB3-4DF0-A1EA-EA5E8742DC13}"/>
              </a:ext>
            </a:extLst>
          </p:cNvPr>
          <p:cNvSpPr>
            <a:spLocks noGrp="1"/>
          </p:cNvSpPr>
          <p:nvPr>
            <p:ph type="title"/>
          </p:nvPr>
        </p:nvSpPr>
        <p:spPr/>
        <p:txBody>
          <a:bodyPr/>
          <a:lstStyle/>
          <a:p>
            <a:r>
              <a:rPr lang="en-US" altLang="zh-CN" dirty="0" err="1"/>
              <a:t>TOPCoder</a:t>
            </a:r>
            <a:r>
              <a:rPr lang="en-US" altLang="zh-CN" dirty="0"/>
              <a:t> SRM550 </a:t>
            </a:r>
            <a:r>
              <a:rPr lang="en-US" altLang="zh-CN" dirty="0" err="1"/>
              <a:t>RotatingBot</a:t>
            </a:r>
            <a:endParaRPr lang="zh-CN" altLang="en-US" dirty="0"/>
          </a:p>
        </p:txBody>
      </p:sp>
      <p:sp>
        <p:nvSpPr>
          <p:cNvPr id="3" name="内容占位符 2">
            <a:extLst>
              <a:ext uri="{FF2B5EF4-FFF2-40B4-BE49-F238E27FC236}">
                <a16:creationId xmlns:a16="http://schemas.microsoft.com/office/drawing/2014/main" id="{8BC68B63-D92F-4357-A13A-C411B6E43E51}"/>
              </a:ext>
            </a:extLst>
          </p:cNvPr>
          <p:cNvSpPr>
            <a:spLocks noGrp="1"/>
          </p:cNvSpPr>
          <p:nvPr>
            <p:ph idx="1"/>
          </p:nvPr>
        </p:nvSpPr>
        <p:spPr/>
        <p:txBody>
          <a:bodyPr/>
          <a:lstStyle/>
          <a:p>
            <a:r>
              <a:rPr lang="zh-CN" altLang="en-US" dirty="0"/>
              <a:t>模拟</a:t>
            </a:r>
            <a:r>
              <a:rPr lang="en-US" altLang="zh-CN" dirty="0"/>
              <a:t>……</a:t>
            </a:r>
            <a:endParaRPr lang="en-US" altLang="zh-CN" b="0" dirty="0"/>
          </a:p>
        </p:txBody>
      </p:sp>
    </p:spTree>
    <p:extLst>
      <p:ext uri="{BB962C8B-B14F-4D97-AF65-F5344CB8AC3E}">
        <p14:creationId xmlns:p14="http://schemas.microsoft.com/office/powerpoint/2010/main" val="19031943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0DBFA9-4BB3-4DF0-A1EA-EA5E8742DC13}"/>
              </a:ext>
            </a:extLst>
          </p:cNvPr>
          <p:cNvSpPr>
            <a:spLocks noGrp="1"/>
          </p:cNvSpPr>
          <p:nvPr>
            <p:ph type="title"/>
          </p:nvPr>
        </p:nvSpPr>
        <p:spPr/>
        <p:txBody>
          <a:bodyPr/>
          <a:lstStyle/>
          <a:p>
            <a:r>
              <a:rPr lang="en-US" altLang="zh-CN" dirty="0" err="1"/>
              <a:t>TOPCoder</a:t>
            </a:r>
            <a:r>
              <a:rPr lang="en-US" altLang="zh-CN" dirty="0"/>
              <a:t> SRM578 </a:t>
            </a:r>
            <a:r>
              <a:rPr lang="en-US" altLang="zh-CN" dirty="0" err="1"/>
              <a:t>GooseInZooDivOne</a:t>
            </a:r>
            <a:endParaRPr lang="zh-CN" altLang="en-US" dirty="0"/>
          </a:p>
        </p:txBody>
      </p:sp>
      <p:sp>
        <p:nvSpPr>
          <p:cNvPr id="3" name="内容占位符 2">
            <a:extLst>
              <a:ext uri="{FF2B5EF4-FFF2-40B4-BE49-F238E27FC236}">
                <a16:creationId xmlns:a16="http://schemas.microsoft.com/office/drawing/2014/main" id="{8BC68B63-D92F-4357-A13A-C411B6E43E51}"/>
              </a:ext>
            </a:extLst>
          </p:cNvPr>
          <p:cNvSpPr>
            <a:spLocks noGrp="1"/>
          </p:cNvSpPr>
          <p:nvPr>
            <p:ph idx="1"/>
          </p:nvPr>
        </p:nvSpPr>
        <p:spPr/>
        <p:txBody>
          <a:bodyPr>
            <a:normAutofit/>
          </a:bodyPr>
          <a:lstStyle/>
          <a:p>
            <a:r>
              <a:rPr lang="zh-CN" altLang="en-US" dirty="0"/>
              <a:t>如果我们能够求出一些集合，只要确定了集合中的任何一个鸟是鹅，那么他们全都是鹅。就很好做了。</a:t>
            </a:r>
            <a:endParaRPr lang="en-US" altLang="zh-CN" dirty="0"/>
          </a:p>
          <a:p>
            <a:r>
              <a:rPr lang="zh-CN" altLang="en-US" dirty="0"/>
              <a:t>我们只需要枚举选了多少个奇数大小的集合，然后偶数大小的集合随意挑即可。</a:t>
            </a:r>
            <a:endParaRPr lang="en-US" altLang="zh-CN" dirty="0"/>
          </a:p>
          <a:p>
            <a:endParaRPr lang="en-US" altLang="zh-CN" dirty="0"/>
          </a:p>
          <a:p>
            <a:r>
              <a:rPr lang="zh-CN" altLang="en-US" dirty="0"/>
              <a:t>那么该怎么分这些集合呢？</a:t>
            </a:r>
            <a:endParaRPr lang="en-US" altLang="zh-CN" dirty="0"/>
          </a:p>
        </p:txBody>
      </p:sp>
    </p:spTree>
    <p:extLst>
      <p:ext uri="{BB962C8B-B14F-4D97-AF65-F5344CB8AC3E}">
        <p14:creationId xmlns:p14="http://schemas.microsoft.com/office/powerpoint/2010/main" val="12294112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0DBFA9-4BB3-4DF0-A1EA-EA5E8742DC13}"/>
              </a:ext>
            </a:extLst>
          </p:cNvPr>
          <p:cNvSpPr>
            <a:spLocks noGrp="1"/>
          </p:cNvSpPr>
          <p:nvPr>
            <p:ph type="title"/>
          </p:nvPr>
        </p:nvSpPr>
        <p:spPr/>
        <p:txBody>
          <a:bodyPr/>
          <a:lstStyle/>
          <a:p>
            <a:r>
              <a:rPr lang="en-US" altLang="zh-CN" dirty="0" err="1"/>
              <a:t>TOPCoder</a:t>
            </a:r>
            <a:r>
              <a:rPr lang="en-US" altLang="zh-CN" dirty="0"/>
              <a:t> SRM579 </a:t>
            </a:r>
            <a:r>
              <a:rPr lang="en-US" altLang="zh-CN" dirty="0" err="1"/>
              <a:t>UndoHistory</a:t>
            </a:r>
            <a:endParaRPr lang="zh-CN" altLang="en-US" dirty="0"/>
          </a:p>
        </p:txBody>
      </p:sp>
      <p:sp>
        <p:nvSpPr>
          <p:cNvPr id="3" name="内容占位符 2">
            <a:extLst>
              <a:ext uri="{FF2B5EF4-FFF2-40B4-BE49-F238E27FC236}">
                <a16:creationId xmlns:a16="http://schemas.microsoft.com/office/drawing/2014/main" id="{8BC68B63-D92F-4357-A13A-C411B6E43E51}"/>
              </a:ext>
            </a:extLst>
          </p:cNvPr>
          <p:cNvSpPr>
            <a:spLocks noGrp="1"/>
          </p:cNvSpPr>
          <p:nvPr>
            <p:ph idx="1"/>
          </p:nvPr>
        </p:nvSpPr>
        <p:spPr/>
        <p:txBody>
          <a:bodyPr>
            <a:normAutofit fontScale="92500" lnSpcReduction="20000"/>
          </a:bodyPr>
          <a:lstStyle/>
          <a:p>
            <a:r>
              <a:rPr lang="zh-CN" altLang="en-US" dirty="0"/>
              <a:t>你有一个编辑器，分为三个部分：文本缓冲区，结果窗口和撤销历史记录。文本缓冲区包含一个字符串（初始为空），结果窗口和撤销历史记录包含一个字符串序列（初始为空）。</a:t>
            </a:r>
          </a:p>
          <a:p>
            <a:r>
              <a:rPr lang="zh-CN" altLang="en-US" dirty="0"/>
              <a:t>你可以进行以下三种操作：</a:t>
            </a:r>
          </a:p>
          <a:p>
            <a:r>
              <a:rPr lang="en-US" altLang="zh-CN" dirty="0"/>
              <a:t>(1)</a:t>
            </a:r>
            <a:r>
              <a:rPr lang="zh-CN" altLang="en-US" dirty="0"/>
              <a:t>在文本缓冲区中的字符串末尾添加一个字母，并将新字符串加入到撤销历史记录的末尾。代价为</a:t>
            </a:r>
            <a:r>
              <a:rPr lang="en-US" altLang="zh-CN" dirty="0"/>
              <a:t>1</a:t>
            </a:r>
            <a:r>
              <a:rPr lang="zh-CN" altLang="en-US" dirty="0"/>
              <a:t>。</a:t>
            </a:r>
          </a:p>
          <a:p>
            <a:r>
              <a:rPr lang="en-US" altLang="zh-CN" dirty="0"/>
              <a:t>(2)</a:t>
            </a:r>
            <a:r>
              <a:rPr lang="zh-CN" altLang="en-US" dirty="0"/>
              <a:t>将文本缓冲区中的字符串加入到结果窗口的末尾，并敲击回车。代价为</a:t>
            </a:r>
            <a:r>
              <a:rPr lang="en-US" altLang="zh-CN" dirty="0"/>
              <a:t>1</a:t>
            </a:r>
            <a:r>
              <a:rPr lang="zh-CN" altLang="en-US" dirty="0"/>
              <a:t>。</a:t>
            </a:r>
          </a:p>
          <a:p>
            <a:r>
              <a:rPr lang="en-US" altLang="zh-CN" dirty="0"/>
              <a:t>(3)</a:t>
            </a:r>
            <a:r>
              <a:rPr lang="zh-CN" altLang="en-US" dirty="0"/>
              <a:t>将文本缓冲区中的字符串修改为撤销历史记录中的一个指定字符串。代价为</a:t>
            </a:r>
            <a:r>
              <a:rPr lang="en-US" altLang="zh-CN" dirty="0"/>
              <a:t>2</a:t>
            </a:r>
            <a:r>
              <a:rPr lang="zh-CN" altLang="en-US" dirty="0"/>
              <a:t>。</a:t>
            </a:r>
          </a:p>
          <a:p>
            <a:endParaRPr lang="zh-CN" altLang="en-US" dirty="0"/>
          </a:p>
          <a:p>
            <a:r>
              <a:rPr lang="zh-CN" altLang="en-US" dirty="0"/>
              <a:t>给定最终的结果窗口，你需要求出最小代价。</a:t>
            </a:r>
          </a:p>
          <a:p>
            <a:r>
              <a:rPr lang="zh-CN" altLang="en-US" dirty="0"/>
              <a:t>字符串数量</a:t>
            </a:r>
            <a:r>
              <a:rPr lang="en-US" altLang="zh-CN" dirty="0"/>
              <a:t>&lt;=50</a:t>
            </a:r>
            <a:r>
              <a:rPr lang="zh-CN" altLang="en-US" dirty="0"/>
              <a:t>，字符串长度</a:t>
            </a:r>
            <a:r>
              <a:rPr lang="en-US" altLang="zh-CN" dirty="0"/>
              <a:t>&lt;=50</a:t>
            </a:r>
            <a:r>
              <a:rPr lang="zh-CN" altLang="en-US" dirty="0"/>
              <a:t>，字符串只包含小写字母。</a:t>
            </a:r>
            <a:endParaRPr lang="en-US" altLang="zh-CN" dirty="0"/>
          </a:p>
        </p:txBody>
      </p:sp>
    </p:spTree>
    <p:extLst>
      <p:ext uri="{BB962C8B-B14F-4D97-AF65-F5344CB8AC3E}">
        <p14:creationId xmlns:p14="http://schemas.microsoft.com/office/powerpoint/2010/main" val="7194660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0DBFA9-4BB3-4DF0-A1EA-EA5E8742DC13}"/>
              </a:ext>
            </a:extLst>
          </p:cNvPr>
          <p:cNvSpPr>
            <a:spLocks noGrp="1"/>
          </p:cNvSpPr>
          <p:nvPr>
            <p:ph type="title"/>
          </p:nvPr>
        </p:nvSpPr>
        <p:spPr/>
        <p:txBody>
          <a:bodyPr/>
          <a:lstStyle/>
          <a:p>
            <a:r>
              <a:rPr lang="en-US" altLang="zh-CN" dirty="0" err="1"/>
              <a:t>TOPCoder</a:t>
            </a:r>
            <a:r>
              <a:rPr lang="en-US" altLang="zh-CN" dirty="0"/>
              <a:t> SRM579 </a:t>
            </a:r>
            <a:r>
              <a:rPr lang="en-US" altLang="zh-CN" dirty="0" err="1"/>
              <a:t>UndoHistory</a:t>
            </a:r>
            <a:endParaRPr lang="zh-CN" altLang="en-US" dirty="0"/>
          </a:p>
        </p:txBody>
      </p:sp>
      <p:sp>
        <p:nvSpPr>
          <p:cNvPr id="3" name="内容占位符 2">
            <a:extLst>
              <a:ext uri="{FF2B5EF4-FFF2-40B4-BE49-F238E27FC236}">
                <a16:creationId xmlns:a16="http://schemas.microsoft.com/office/drawing/2014/main" id="{8BC68B63-D92F-4357-A13A-C411B6E43E51}"/>
              </a:ext>
            </a:extLst>
          </p:cNvPr>
          <p:cNvSpPr>
            <a:spLocks noGrp="1"/>
          </p:cNvSpPr>
          <p:nvPr>
            <p:ph idx="1"/>
          </p:nvPr>
        </p:nvSpPr>
        <p:spPr/>
        <p:txBody>
          <a:bodyPr>
            <a:normAutofit/>
          </a:bodyPr>
          <a:lstStyle/>
          <a:p>
            <a:r>
              <a:rPr lang="zh-CN" altLang="en-US" dirty="0"/>
              <a:t>依次考虑每个字符串如何构造出来。</a:t>
            </a:r>
          </a:p>
          <a:p>
            <a:r>
              <a:rPr lang="en-US" altLang="zh-CN" dirty="0"/>
              <a:t>(1)</a:t>
            </a:r>
            <a:r>
              <a:rPr lang="zh-CN" altLang="en-US" dirty="0"/>
              <a:t>使用操作</a:t>
            </a:r>
            <a:r>
              <a:rPr lang="en-US" altLang="zh-CN" dirty="0"/>
              <a:t>3</a:t>
            </a:r>
            <a:r>
              <a:rPr lang="zh-CN" altLang="en-US" dirty="0"/>
              <a:t>。那么一定会撤销到先前出现过的最长前缀，然后一直使用操作</a:t>
            </a:r>
            <a:r>
              <a:rPr lang="en-US" altLang="zh-CN" dirty="0"/>
              <a:t>1</a:t>
            </a:r>
            <a:r>
              <a:rPr lang="zh-CN" altLang="en-US" dirty="0"/>
              <a:t>。</a:t>
            </a:r>
          </a:p>
          <a:p>
            <a:r>
              <a:rPr lang="en-US" altLang="zh-CN" dirty="0"/>
              <a:t>(2)</a:t>
            </a:r>
            <a:r>
              <a:rPr lang="zh-CN" altLang="en-US" dirty="0"/>
              <a:t>不使用操作</a:t>
            </a:r>
            <a:r>
              <a:rPr lang="en-US" altLang="zh-CN" dirty="0"/>
              <a:t>3</a:t>
            </a:r>
            <a:r>
              <a:rPr lang="zh-CN" altLang="en-US" dirty="0"/>
              <a:t>。那么一定是从上一个字符串一直使用操作</a:t>
            </a:r>
            <a:r>
              <a:rPr lang="en-US" altLang="zh-CN" dirty="0"/>
              <a:t>1</a:t>
            </a:r>
            <a:r>
              <a:rPr lang="zh-CN" altLang="en-US" dirty="0"/>
              <a:t>。</a:t>
            </a:r>
            <a:r>
              <a:rPr lang="en-US" altLang="zh-CN" dirty="0"/>
              <a:t>(</a:t>
            </a:r>
            <a:r>
              <a:rPr lang="zh-CN" altLang="en-US" dirty="0"/>
              <a:t>此时要求上一个字符串是这个字符串的前缀</a:t>
            </a:r>
            <a:r>
              <a:rPr lang="en-US" altLang="zh-CN" dirty="0"/>
              <a:t>)</a:t>
            </a:r>
          </a:p>
          <a:p>
            <a:r>
              <a:rPr lang="zh-CN" altLang="en-US" dirty="0"/>
              <a:t>由于这两种方法产生的撤销历史记录是等价的，直接贪心选取最优的即可。</a:t>
            </a:r>
            <a:endParaRPr lang="en-US" altLang="zh-CN" dirty="0"/>
          </a:p>
        </p:txBody>
      </p:sp>
    </p:spTree>
    <p:extLst>
      <p:ext uri="{BB962C8B-B14F-4D97-AF65-F5344CB8AC3E}">
        <p14:creationId xmlns:p14="http://schemas.microsoft.com/office/powerpoint/2010/main" val="2387723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33BCFE-436D-4B9A-B50A-6786985C8F31}"/>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0FDB146F-D172-4E19-B283-887DDCED92B4}"/>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308006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0DBFA9-4BB3-4DF0-A1EA-EA5E8742DC13}"/>
              </a:ext>
            </a:extLst>
          </p:cNvPr>
          <p:cNvSpPr>
            <a:spLocks noGrp="1"/>
          </p:cNvSpPr>
          <p:nvPr>
            <p:ph type="title"/>
          </p:nvPr>
        </p:nvSpPr>
        <p:spPr/>
        <p:txBody>
          <a:bodyPr/>
          <a:lstStyle/>
          <a:p>
            <a:r>
              <a:rPr lang="en-US" altLang="zh-CN" dirty="0" err="1"/>
              <a:t>TOPCoder</a:t>
            </a:r>
            <a:r>
              <a:rPr lang="en-US" altLang="zh-CN" dirty="0"/>
              <a:t> SRM548 </a:t>
            </a:r>
            <a:r>
              <a:rPr lang="en-US" altLang="zh-CN" dirty="0" err="1"/>
              <a:t>KingdomAndDice</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BC68B63-D92F-4357-A13A-C411B6E43E51}"/>
                  </a:ext>
                </a:extLst>
              </p:cNvPr>
              <p:cNvSpPr>
                <a:spLocks noGrp="1"/>
              </p:cNvSpPr>
              <p:nvPr>
                <p:ph idx="1"/>
              </p:nvPr>
            </p:nvSpPr>
            <p:spPr/>
            <p:txBody>
              <a:bodyPr/>
              <a:lstStyle/>
              <a:p>
                <a:r>
                  <a:rPr lang="zh-CN" altLang="en-US" dirty="0"/>
                  <a:t>给出两个序列</a:t>
                </a:r>
                <a14:m>
                  <m:oMath xmlns:m="http://schemas.openxmlformats.org/officeDocument/2006/math">
                    <m:d>
                      <m:dPr>
                        <m:begChr m:val="{"/>
                        <m:endChr m:val="}"/>
                        <m:ctrlPr>
                          <a:rPr lang="en-US" altLang="zh-CN" i="1">
                            <a:latin typeface="Cambria Math" panose="02040503050406030204" pitchFamily="18" charset="0"/>
                          </a:rPr>
                        </m:ctrlPr>
                      </m:dPr>
                      <m:e>
                        <m:r>
                          <a:rPr lang="en-US" altLang="zh-CN" b="0" i="1" smtClean="0">
                            <a:latin typeface="Cambria Math" panose="02040503050406030204" pitchFamily="18" charset="0"/>
                          </a:rPr>
                          <m:t>𝑎</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oMath>
                </a14:m>
                <a:r>
                  <a:rPr lang="zh-CN" altLang="en-US" dirty="0"/>
                  <a:t>，其中</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oMath>
                </a14:m>
                <a:r>
                  <a:rPr lang="zh-CN" altLang="en-US" dirty="0"/>
                  <a:t>里包含有一些</a:t>
                </a:r>
                <a:r>
                  <a:rPr lang="en-US" altLang="zh-CN" dirty="0"/>
                  <a:t>0</a:t>
                </a:r>
                <a:r>
                  <a:rPr lang="zh-CN" altLang="en-US" dirty="0"/>
                  <a:t>，要求把</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e>
                    </m:d>
                  </m:oMath>
                </a14:m>
                <a:r>
                  <a:rPr lang="zh-CN" altLang="en-US" dirty="0"/>
                  <a:t>中的一些</a:t>
                </a:r>
                <a:r>
                  <a:rPr lang="en-US" altLang="zh-CN" dirty="0"/>
                  <a:t>0</a:t>
                </a:r>
                <a:r>
                  <a:rPr lang="zh-CN" altLang="en-US" dirty="0"/>
                  <a:t>改为</a:t>
                </a:r>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a:t>中的正整数。</a:t>
                </a:r>
                <a:endParaRPr lang="en-US" altLang="zh-CN" dirty="0"/>
              </a:p>
              <a:p>
                <a:r>
                  <a:rPr lang="zh-CN" altLang="en-US" dirty="0"/>
                  <a:t>并且满足：</a:t>
                </a:r>
                <a:r>
                  <a:rPr lang="en-US" altLang="zh-CN" dirty="0"/>
                  <a:t>1.</a:t>
                </a:r>
                <a:r>
                  <a:rPr lang="zh-CN" altLang="en-US" dirty="0"/>
                  <a:t> 任何一个正整数在</a:t>
                </a:r>
                <a14:m>
                  <m:oMath xmlns:m="http://schemas.openxmlformats.org/officeDocument/2006/math">
                    <m:r>
                      <a:rPr lang="en-US" altLang="zh-CN" b="0" i="0"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oMath>
                </a14:m>
                <a:r>
                  <a:rPr lang="zh-CN" altLang="en-US" dirty="0"/>
                  <a:t>和</a:t>
                </a:r>
                <a14:m>
                  <m:oMath xmlns:m="http://schemas.openxmlformats.org/officeDocument/2006/math">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𝑏</m:t>
                    </m:r>
                    <m:r>
                      <a:rPr lang="en-US" altLang="zh-CN" b="0" i="1" dirty="0" smtClean="0">
                        <a:latin typeface="Cambria Math" panose="02040503050406030204" pitchFamily="18" charset="0"/>
                      </a:rPr>
                      <m:t>}</m:t>
                    </m:r>
                  </m:oMath>
                </a14:m>
                <a:r>
                  <a:rPr lang="zh-CN" altLang="en-US" dirty="0"/>
                  <a:t>中出现的总次数不超过</a:t>
                </a:r>
                <a:r>
                  <a:rPr lang="en-US" altLang="zh-CN" dirty="0"/>
                  <a:t>1</a:t>
                </a:r>
                <a:r>
                  <a:rPr lang="zh-CN" altLang="en-US" dirty="0"/>
                  <a:t>。</a:t>
                </a:r>
                <a:br>
                  <a:rPr lang="en-US" altLang="zh-CN" dirty="0"/>
                </a:br>
                <a:r>
                  <a:rPr lang="en-US" altLang="zh-CN" dirty="0"/>
                  <a:t>			 2. </a:t>
                </a:r>
                <a:r>
                  <a:rPr lang="zh-CN" altLang="en-US" dirty="0"/>
                  <a:t>令</a:t>
                </a:r>
                <a:r>
                  <a:rPr lang="en-US" altLang="zh-CN" dirty="0"/>
                  <a:t>p</a:t>
                </a:r>
                <a:r>
                  <a:rPr lang="zh-CN" altLang="en-US" dirty="0"/>
                  <a:t>表示从</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oMath>
                </a14:m>
                <a:r>
                  <a:rPr lang="zh-CN" altLang="en-US" dirty="0"/>
                  <a:t>中各选一个数字后，</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&gt;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𝑗</m:t>
                        </m:r>
                      </m:sub>
                    </m:sSub>
                  </m:oMath>
                </a14:m>
                <a:r>
                  <a:rPr lang="zh-CN" altLang="en-US" dirty="0"/>
                  <a:t>的概率，要求最小化</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𝑝</m:t>
                    </m:r>
                    <m:r>
                      <a:rPr lang="en-US" altLang="zh-CN" b="0" i="1" smtClean="0">
                        <a:latin typeface="Cambria Math" panose="02040503050406030204" pitchFamily="18" charset="0"/>
                      </a:rPr>
                      <m:t>−0.5|</m:t>
                    </m:r>
                  </m:oMath>
                </a14:m>
                <a:r>
                  <a:rPr lang="zh-CN" altLang="en-US" dirty="0"/>
                  <a:t>。</a:t>
                </a:r>
                <a:endParaRPr lang="en-US" altLang="zh-CN" dirty="0"/>
              </a:p>
              <a:p>
                <a:r>
                  <a:rPr lang="zh-CN" altLang="en-US" dirty="0"/>
                  <a:t>最后输出</a:t>
                </a:r>
                <a:r>
                  <a:rPr lang="en-US" altLang="zh-CN" dirty="0"/>
                  <a:t>p</a:t>
                </a:r>
                <a:r>
                  <a:rPr lang="zh-CN" altLang="en-US" dirty="0"/>
                  <a:t>，如果有多个，输出较小的那个。</a:t>
                </a:r>
                <a:endParaRPr lang="en-US" altLang="zh-CN" dirty="0"/>
              </a:p>
              <a:p>
                <a:endParaRPr lang="en-US" altLang="zh-CN" dirty="0"/>
              </a:p>
              <a:p>
                <a:r>
                  <a:rPr lang="zh-CN" altLang="en-US" dirty="0"/>
                  <a:t>数据范围：</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≤50,      </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9</m:t>
                        </m:r>
                      </m:sup>
                    </m:sSup>
                  </m:oMath>
                </a14:m>
                <a:endParaRPr lang="en-US" altLang="zh-CN" dirty="0"/>
              </a:p>
            </p:txBody>
          </p:sp>
        </mc:Choice>
        <mc:Fallback xmlns="">
          <p:sp>
            <p:nvSpPr>
              <p:cNvPr id="3" name="内容占位符 2">
                <a:extLst>
                  <a:ext uri="{FF2B5EF4-FFF2-40B4-BE49-F238E27FC236}">
                    <a16:creationId xmlns:a16="http://schemas.microsoft.com/office/drawing/2014/main" id="{8BC68B63-D92F-4357-A13A-C411B6E43E51}"/>
                  </a:ext>
                </a:extLst>
              </p:cNvPr>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74615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0DBFA9-4BB3-4DF0-A1EA-EA5E8742DC13}"/>
              </a:ext>
            </a:extLst>
          </p:cNvPr>
          <p:cNvSpPr>
            <a:spLocks noGrp="1"/>
          </p:cNvSpPr>
          <p:nvPr>
            <p:ph type="title"/>
          </p:nvPr>
        </p:nvSpPr>
        <p:spPr/>
        <p:txBody>
          <a:bodyPr/>
          <a:lstStyle/>
          <a:p>
            <a:r>
              <a:rPr lang="en-US" altLang="zh-CN" dirty="0" err="1"/>
              <a:t>TOPCoder</a:t>
            </a:r>
            <a:r>
              <a:rPr lang="en-US" altLang="zh-CN" dirty="0"/>
              <a:t> SRM548 </a:t>
            </a:r>
            <a:r>
              <a:rPr lang="en-US" altLang="zh-CN" dirty="0" err="1"/>
              <a:t>KingdomAndDice</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BC68B63-D92F-4357-A13A-C411B6E43E51}"/>
                  </a:ext>
                </a:extLst>
              </p:cNvPr>
              <p:cNvSpPr>
                <a:spLocks noGrp="1"/>
              </p:cNvSpPr>
              <p:nvPr>
                <p:ph idx="1"/>
              </p:nvPr>
            </p:nvSpPr>
            <p:spPr/>
            <p:txBody>
              <a:bodyPr/>
              <a:lstStyle/>
              <a:p>
                <a:r>
                  <a:rPr lang="zh-CN" altLang="en-US" dirty="0"/>
                  <a:t>显然</a:t>
                </a:r>
                <a14:m>
                  <m:oMath xmlns:m="http://schemas.openxmlformats.org/officeDocument/2006/math">
                    <m:d>
                      <m:dPr>
                        <m:begChr m:val="{"/>
                        <m:endChr m:val="}"/>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𝑎</m:t>
                        </m:r>
                      </m:e>
                    </m:d>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𝑏</m:t>
                    </m:r>
                    <m:r>
                      <a:rPr lang="en-US" altLang="zh-CN" b="0" i="1" dirty="0" smtClean="0">
                        <a:latin typeface="Cambria Math" panose="02040503050406030204" pitchFamily="18" charset="0"/>
                      </a:rPr>
                      <m:t>}</m:t>
                    </m:r>
                  </m:oMath>
                </a14:m>
                <a:r>
                  <a:rPr lang="zh-CN" altLang="en-US" dirty="0"/>
                  <a:t>中元素的顺序没有关系，可以把它们当作是集合来看待。</a:t>
                </a:r>
                <a:endParaRPr lang="en-US" altLang="zh-CN" dirty="0"/>
              </a:p>
              <a:p>
                <a:r>
                  <a:rPr lang="zh-CN" altLang="en-US" dirty="0"/>
                  <a:t>也就是要求</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&gt;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𝑗</m:t>
                        </m:r>
                      </m:sub>
                    </m:sSub>
                  </m:oMath>
                </a14:m>
                <a:r>
                  <a:rPr lang="zh-CN" altLang="en-US" dirty="0"/>
                  <a:t>的对最接近</a:t>
                </a:r>
                <a14:m>
                  <m:oMath xmlns:m="http://schemas.openxmlformats.org/officeDocument/2006/math">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num>
                      <m:den>
                        <m:r>
                          <a:rPr lang="en-US" altLang="zh-CN" b="0" i="1" smtClean="0">
                            <a:latin typeface="Cambria Math" panose="02040503050406030204" pitchFamily="18" charset="0"/>
                          </a:rPr>
                          <m:t>2</m:t>
                        </m:r>
                      </m:den>
                    </m:f>
                  </m:oMath>
                </a14:m>
                <a:r>
                  <a:rPr lang="zh-CN" altLang="en-US" dirty="0"/>
                  <a:t>。</a:t>
                </a:r>
                <a:endParaRPr lang="en-US" altLang="zh-CN" dirty="0"/>
              </a:p>
              <a:p>
                <a:r>
                  <a:rPr lang="zh-CN" altLang="en-US" dirty="0"/>
                  <a:t>显然有多少个</a:t>
                </a:r>
                <a:r>
                  <a:rPr lang="en-US" altLang="zh-CN" dirty="0"/>
                  <a:t>0</a:t>
                </a:r>
                <a:r>
                  <a:rPr lang="zh-CN" altLang="en-US" dirty="0"/>
                  <a:t>就有多少个可以修改的位置，每个还没有出现的数字都可以放一次，并且对于一个数字，放了以后产生的影响是可知的。</a:t>
                </a:r>
                <a:endParaRPr lang="en-US" altLang="zh-CN" dirty="0"/>
              </a:p>
              <a:p>
                <a:r>
                  <a:rPr lang="en-US" altLang="zh-CN" dirty="0" err="1"/>
                  <a:t>dp</a:t>
                </a:r>
                <a:r>
                  <a:rPr lang="en-US" altLang="zh-CN" dirty="0"/>
                  <a:t>[</a:t>
                </a:r>
                <a:r>
                  <a:rPr lang="en-US" altLang="zh-CN" dirty="0" err="1"/>
                  <a:t>i</a:t>
                </a:r>
                <a:r>
                  <a:rPr lang="en-US" altLang="zh-CN" dirty="0"/>
                  <a:t>][j]</a:t>
                </a:r>
                <a:r>
                  <a:rPr lang="zh-CN" altLang="en-US" dirty="0"/>
                  <a:t>表示修改了</a:t>
                </a:r>
                <a:r>
                  <a:rPr lang="en-US" altLang="zh-CN" dirty="0" err="1"/>
                  <a:t>i</a:t>
                </a:r>
                <a:r>
                  <a:rPr lang="zh-CN" altLang="en-US" dirty="0"/>
                  <a:t>个</a:t>
                </a:r>
                <a:r>
                  <a:rPr lang="en-US" altLang="zh-CN" dirty="0"/>
                  <a:t>0</a:t>
                </a:r>
                <a:r>
                  <a:rPr lang="zh-CN" altLang="en-US" dirty="0"/>
                  <a:t>以后，增加了</a:t>
                </a:r>
                <a:r>
                  <a:rPr lang="en-US" altLang="zh-CN" dirty="0"/>
                  <a:t>j</a:t>
                </a:r>
                <a:r>
                  <a:rPr lang="zh-CN" altLang="en-US" dirty="0"/>
                  <a:t>个</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&gt;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𝑗</m:t>
                        </m:r>
                      </m:sub>
                    </m:sSub>
                  </m:oMath>
                </a14:m>
                <a:r>
                  <a:rPr lang="zh-CN" altLang="en-US" dirty="0"/>
                  <a:t>对，是否可能。转移时，我们发现连续的一段数字的影响是相同的，这样我们就可以把他们当作多重背包来做</a:t>
                </a:r>
                <a:endParaRPr lang="en-US" altLang="zh-CN" dirty="0"/>
              </a:p>
            </p:txBody>
          </p:sp>
        </mc:Choice>
        <mc:Fallback xmlns="">
          <p:sp>
            <p:nvSpPr>
              <p:cNvPr id="3" name="内容占位符 2">
                <a:extLst>
                  <a:ext uri="{FF2B5EF4-FFF2-40B4-BE49-F238E27FC236}">
                    <a16:creationId xmlns:a16="http://schemas.microsoft.com/office/drawing/2014/main" id="{8BC68B63-D92F-4357-A13A-C411B6E43E51}"/>
                  </a:ext>
                </a:extLst>
              </p:cNvPr>
              <p:cNvSpPr>
                <a:spLocks noGrp="1" noRot="1" noChangeAspect="1" noMove="1" noResize="1" noEditPoints="1" noAdjustHandles="1" noChangeArrowheads="1" noChangeShapeType="1" noTextEdit="1"/>
              </p:cNvSpPr>
              <p:nvPr>
                <p:ph idx="1"/>
              </p:nvPr>
            </p:nvSpPr>
            <p:spPr>
              <a:blipFill>
                <a:blip r:embed="rId2"/>
                <a:stretch>
                  <a:fillRect l="-138" t="-1248" r="-12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53742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0DBFA9-4BB3-4DF0-A1EA-EA5E8742DC13}"/>
              </a:ext>
            </a:extLst>
          </p:cNvPr>
          <p:cNvSpPr>
            <a:spLocks noGrp="1"/>
          </p:cNvSpPr>
          <p:nvPr>
            <p:ph type="title"/>
          </p:nvPr>
        </p:nvSpPr>
        <p:spPr/>
        <p:txBody>
          <a:bodyPr/>
          <a:lstStyle/>
          <a:p>
            <a:r>
              <a:rPr lang="en-US" altLang="zh-CN" dirty="0" err="1"/>
              <a:t>TOPCoder</a:t>
            </a:r>
            <a:r>
              <a:rPr lang="en-US" altLang="zh-CN" dirty="0"/>
              <a:t> SRM550 </a:t>
            </a:r>
            <a:r>
              <a:rPr lang="en-US" altLang="zh-CN" dirty="0" err="1"/>
              <a:t>CheckerExpansion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BC68B63-D92F-4357-A13A-C411B6E43E51}"/>
                  </a:ext>
                </a:extLst>
              </p:cNvPr>
              <p:cNvSpPr>
                <a:spLocks noGrp="1"/>
              </p:cNvSpPr>
              <p:nvPr>
                <p:ph idx="1"/>
              </p:nvPr>
            </p:nvSpPr>
            <p:spPr/>
            <p:txBody>
              <a:bodyPr>
                <a:normAutofit/>
              </a:bodyPr>
              <a:lstStyle/>
              <a:p>
                <a:r>
                  <a:rPr lang="en-US" altLang="zh-CN" dirty="0"/>
                  <a:t>A</a:t>
                </a:r>
                <a:r>
                  <a:rPr lang="zh-CN" altLang="en-US" dirty="0"/>
                  <a:t>和</a:t>
                </a:r>
                <a:r>
                  <a:rPr lang="en-US" altLang="zh-CN" dirty="0"/>
                  <a:t>B</a:t>
                </a:r>
                <a:r>
                  <a:rPr lang="zh-CN" altLang="en-US" dirty="0"/>
                  <a:t>两人在方格上轮流放检验器。第一次操作</a:t>
                </a:r>
                <a:r>
                  <a:rPr lang="en-US" altLang="zh-CN" dirty="0"/>
                  <a:t>A</a:t>
                </a:r>
                <a:r>
                  <a:rPr lang="zh-CN" altLang="en-US" dirty="0"/>
                  <a:t>在</a:t>
                </a:r>
                <a14:m>
                  <m:oMath xmlns:m="http://schemas.openxmlformats.org/officeDocument/2006/math">
                    <m:r>
                      <a:rPr lang="en-US" altLang="zh-CN" i="1" dirty="0" smtClean="0">
                        <a:latin typeface="Cambria Math" panose="02040503050406030204" pitchFamily="18" charset="0"/>
                      </a:rPr>
                      <m:t>(</m:t>
                    </m:r>
                    <m:r>
                      <a:rPr lang="en-US" altLang="zh-CN" i="1" dirty="0">
                        <a:latin typeface="Cambria Math" panose="02040503050406030204" pitchFamily="18" charset="0"/>
                      </a:rPr>
                      <m:t>0,0</m:t>
                    </m:r>
                    <m:r>
                      <a:rPr lang="en-US" altLang="zh-CN" i="1" dirty="0" smtClean="0">
                        <a:latin typeface="Cambria Math" panose="02040503050406030204" pitchFamily="18" charset="0"/>
                      </a:rPr>
                      <m:t>)</m:t>
                    </m:r>
                  </m:oMath>
                </a14:m>
                <a:r>
                  <a:rPr lang="zh-CN" altLang="en-US" dirty="0"/>
                  <a:t>放上一个检验器。之后每次操作中，对于空方格</a:t>
                </a:r>
                <a14:m>
                  <m:oMath xmlns:m="http://schemas.openxmlformats.org/officeDocument/2006/math">
                    <m:r>
                      <a:rPr lang="en-US" altLang="zh-CN" i="1" dirty="0" smtClean="0">
                        <a:latin typeface="Cambria Math" panose="02040503050406030204" pitchFamily="18" charset="0"/>
                      </a:rPr>
                      <m:t>(</m:t>
                    </m:r>
                    <m:r>
                      <a:rPr lang="en-US" altLang="zh-CN" i="1" dirty="0" err="1">
                        <a:latin typeface="Cambria Math" panose="02040503050406030204" pitchFamily="18" charset="0"/>
                      </a:rPr>
                      <m:t>𝑥</m:t>
                    </m:r>
                    <m:r>
                      <a:rPr lang="en-US" altLang="zh-CN" i="1" dirty="0" err="1">
                        <a:latin typeface="Cambria Math" panose="02040503050406030204" pitchFamily="18" charset="0"/>
                      </a:rPr>
                      <m:t>,</m:t>
                    </m:r>
                    <m:r>
                      <a:rPr lang="en-US" altLang="zh-CN" i="1" dirty="0" err="1">
                        <a:latin typeface="Cambria Math" panose="02040503050406030204" pitchFamily="18" charset="0"/>
                      </a:rPr>
                      <m:t>𝑦</m:t>
                    </m:r>
                    <m:r>
                      <a:rPr lang="en-US" altLang="zh-CN" i="1" dirty="0">
                        <a:latin typeface="Cambria Math" panose="02040503050406030204" pitchFamily="18" charset="0"/>
                      </a:rPr>
                      <m:t>)</m:t>
                    </m:r>
                  </m:oMath>
                </a14:m>
                <a:r>
                  <a:rPr lang="en-US" altLang="zh-CN" dirty="0"/>
                  <a:t> </a:t>
                </a:r>
                <a:r>
                  <a:rPr lang="zh-CN" altLang="en-US" dirty="0"/>
                  <a:t>，满足下列某一条件时在</a:t>
                </a:r>
                <a14:m>
                  <m:oMath xmlns:m="http://schemas.openxmlformats.org/officeDocument/2006/math">
                    <m:r>
                      <a:rPr lang="en-US" altLang="zh-CN" i="1" dirty="0" smtClean="0">
                        <a:latin typeface="Cambria Math" panose="02040503050406030204" pitchFamily="18" charset="0"/>
                      </a:rPr>
                      <m:t>(</m:t>
                    </m:r>
                    <m:r>
                      <a:rPr lang="en-US" altLang="zh-CN" i="1" dirty="0" err="1">
                        <a:latin typeface="Cambria Math" panose="02040503050406030204" pitchFamily="18" charset="0"/>
                      </a:rPr>
                      <m:t>𝑥</m:t>
                    </m:r>
                    <m:r>
                      <a:rPr lang="en-US" altLang="zh-CN" i="1" dirty="0" err="1">
                        <a:latin typeface="Cambria Math" panose="02040503050406030204" pitchFamily="18" charset="0"/>
                      </a:rPr>
                      <m:t>,</m:t>
                    </m:r>
                    <m:r>
                      <a:rPr lang="en-US" altLang="zh-CN" i="1" dirty="0" err="1">
                        <a:latin typeface="Cambria Math" panose="02040503050406030204" pitchFamily="18" charset="0"/>
                      </a:rPr>
                      <m:t>𝑦</m:t>
                    </m:r>
                    <m:r>
                      <a:rPr lang="en-US" altLang="zh-CN" i="1" dirty="0">
                        <a:latin typeface="Cambria Math" panose="02040503050406030204" pitchFamily="18" charset="0"/>
                      </a:rPr>
                      <m:t>)</m:t>
                    </m:r>
                  </m:oMath>
                </a14:m>
                <a:r>
                  <a:rPr lang="en-US" altLang="zh-CN" dirty="0"/>
                  <a:t> </a:t>
                </a:r>
                <a:r>
                  <a:rPr lang="zh-CN" altLang="en-US" dirty="0"/>
                  <a:t>放上一枚检验器：</a:t>
                </a:r>
              </a:p>
              <a:p>
                <a:r>
                  <a:rPr lang="en-US" altLang="zh-CN" dirty="0"/>
                  <a:t>1.</a:t>
                </a:r>
                <a14:m>
                  <m:oMath xmlns:m="http://schemas.openxmlformats.org/officeDocument/2006/math">
                    <m:r>
                      <a:rPr lang="en-US" altLang="zh-CN" i="1" dirty="0" smtClean="0">
                        <a:latin typeface="Cambria Math" panose="02040503050406030204" pitchFamily="18" charset="0"/>
                      </a:rPr>
                      <m:t>(</m:t>
                    </m:r>
                    <m:r>
                      <a:rPr lang="en-US" altLang="zh-CN" i="1" dirty="0">
                        <a:latin typeface="Cambria Math" panose="02040503050406030204" pitchFamily="18" charset="0"/>
                      </a:rPr>
                      <m:t>𝑥</m:t>
                    </m:r>
                    <m:r>
                      <a:rPr lang="en-US" altLang="zh-CN" i="1" dirty="0">
                        <a:latin typeface="Cambria Math" panose="02040503050406030204" pitchFamily="18" charset="0"/>
                      </a:rPr>
                      <m:t>−2,</m:t>
                    </m:r>
                    <m:r>
                      <a:rPr lang="en-US" altLang="zh-CN" i="1" dirty="0">
                        <a:latin typeface="Cambria Math" panose="02040503050406030204" pitchFamily="18" charset="0"/>
                      </a:rPr>
                      <m:t>𝑦</m:t>
                    </m:r>
                    <m:r>
                      <a:rPr lang="en-US" altLang="zh-CN" i="1" dirty="0">
                        <a:latin typeface="Cambria Math" panose="02040503050406030204" pitchFamily="18" charset="0"/>
                      </a:rPr>
                      <m:t>)</m:t>
                    </m:r>
                  </m:oMath>
                </a14:m>
                <a:r>
                  <a:rPr lang="en-US" altLang="zh-CN" dirty="0"/>
                  <a:t> </a:t>
                </a:r>
                <a:r>
                  <a:rPr lang="zh-CN" altLang="en-US" dirty="0"/>
                  <a:t>上有一个对方的检验器，且</a:t>
                </a:r>
                <a14:m>
                  <m:oMath xmlns:m="http://schemas.openxmlformats.org/officeDocument/2006/math">
                    <m:r>
                      <a:rPr lang="en-US" altLang="zh-CN" i="1" dirty="0" smtClean="0">
                        <a:latin typeface="Cambria Math" panose="02040503050406030204" pitchFamily="18" charset="0"/>
                      </a:rPr>
                      <m:t>(</m:t>
                    </m:r>
                    <m:r>
                      <a:rPr lang="en-US" altLang="zh-CN" i="1" dirty="0">
                        <a:latin typeface="Cambria Math" panose="02040503050406030204" pitchFamily="18" charset="0"/>
                      </a:rPr>
                      <m:t>𝑥</m:t>
                    </m:r>
                    <m:r>
                      <a:rPr lang="en-US" altLang="zh-CN" i="1" dirty="0">
                        <a:latin typeface="Cambria Math" panose="02040503050406030204" pitchFamily="18" charset="0"/>
                      </a:rPr>
                      <m:t>−1,</m:t>
                    </m:r>
                    <m:r>
                      <a:rPr lang="en-US" altLang="zh-CN" i="1" dirty="0">
                        <a:latin typeface="Cambria Math" panose="02040503050406030204" pitchFamily="18" charset="0"/>
                      </a:rPr>
                      <m:t>𝑦</m:t>
                    </m:r>
                    <m:r>
                      <a:rPr lang="en-US" altLang="zh-CN" i="1" dirty="0">
                        <a:latin typeface="Cambria Math" panose="02040503050406030204" pitchFamily="18" charset="0"/>
                      </a:rPr>
                      <m:t>−1)</m:t>
                    </m:r>
                  </m:oMath>
                </a14:m>
                <a:r>
                  <a:rPr lang="en-US" altLang="zh-CN" dirty="0"/>
                  <a:t> </a:t>
                </a:r>
                <a:r>
                  <a:rPr lang="zh-CN" altLang="en-US" dirty="0"/>
                  <a:t>上没有检验器</a:t>
                </a:r>
              </a:p>
              <a:p>
                <a:r>
                  <a:rPr lang="en-US" altLang="zh-CN" dirty="0"/>
                  <a:t>2.</a:t>
                </a:r>
                <a14:m>
                  <m:oMath xmlns:m="http://schemas.openxmlformats.org/officeDocument/2006/math">
                    <m:r>
                      <a:rPr lang="en-US" altLang="zh-CN" i="1" dirty="0" smtClean="0">
                        <a:latin typeface="Cambria Math" panose="02040503050406030204" pitchFamily="18" charset="0"/>
                      </a:rPr>
                      <m:t>(</m:t>
                    </m:r>
                    <m:r>
                      <a:rPr lang="en-US" altLang="zh-CN" i="1" dirty="0" smtClean="0">
                        <a:latin typeface="Cambria Math" panose="02040503050406030204" pitchFamily="18" charset="0"/>
                      </a:rPr>
                      <m:t>𝑥</m:t>
                    </m:r>
                    <m:r>
                      <a:rPr lang="en-US" altLang="zh-CN" i="1" dirty="0" smtClean="0">
                        <a:latin typeface="Cambria Math" panose="02040503050406030204" pitchFamily="18" charset="0"/>
                      </a:rPr>
                      <m:t>−1,</m:t>
                    </m:r>
                    <m:r>
                      <a:rPr lang="en-US" altLang="zh-CN" i="1" dirty="0" smtClean="0">
                        <a:latin typeface="Cambria Math" panose="02040503050406030204" pitchFamily="18" charset="0"/>
                      </a:rPr>
                      <m:t>𝑦</m:t>
                    </m:r>
                    <m:r>
                      <a:rPr lang="en-US" altLang="zh-CN" i="1" dirty="0" smtClean="0">
                        <a:latin typeface="Cambria Math" panose="02040503050406030204" pitchFamily="18" charset="0"/>
                      </a:rPr>
                      <m:t>−1)</m:t>
                    </m:r>
                  </m:oMath>
                </a14:m>
                <a:r>
                  <a:rPr lang="zh-CN" altLang="en-US" dirty="0"/>
                  <a:t>上有一个对方的检验器，且</a:t>
                </a:r>
                <a14:m>
                  <m:oMath xmlns:m="http://schemas.openxmlformats.org/officeDocument/2006/math">
                    <m:r>
                      <a:rPr lang="en-US" altLang="zh-CN" i="1" dirty="0" smtClean="0">
                        <a:latin typeface="Cambria Math" panose="02040503050406030204" pitchFamily="18" charset="0"/>
                      </a:rPr>
                      <m:t>(</m:t>
                    </m:r>
                    <m:r>
                      <a:rPr lang="en-US" altLang="zh-CN" i="1" dirty="0" smtClean="0">
                        <a:latin typeface="Cambria Math" panose="02040503050406030204" pitchFamily="18" charset="0"/>
                      </a:rPr>
                      <m:t>𝑥</m:t>
                    </m:r>
                    <m:r>
                      <a:rPr lang="en-US" altLang="zh-CN" i="1" dirty="0" smtClean="0">
                        <a:latin typeface="Cambria Math" panose="02040503050406030204" pitchFamily="18" charset="0"/>
                      </a:rPr>
                      <m:t>−2,</m:t>
                    </m:r>
                    <m:r>
                      <a:rPr lang="en-US" altLang="zh-CN" i="1" dirty="0" smtClean="0">
                        <a:latin typeface="Cambria Math" panose="02040503050406030204" pitchFamily="18" charset="0"/>
                      </a:rPr>
                      <m:t>𝑦</m:t>
                    </m:r>
                    <m:r>
                      <a:rPr lang="en-US" altLang="zh-CN" i="1" dirty="0" smtClean="0">
                        <a:latin typeface="Cambria Math" panose="02040503050406030204" pitchFamily="18" charset="0"/>
                      </a:rPr>
                      <m:t>)</m:t>
                    </m:r>
                  </m:oMath>
                </a14:m>
                <a:r>
                  <a:rPr lang="zh-CN" altLang="en-US" dirty="0"/>
                  <a:t>上没有检验器</a:t>
                </a:r>
              </a:p>
              <a:p>
                <a:r>
                  <a:rPr lang="zh-CN" altLang="en-US" dirty="0"/>
                  <a:t>现在双方轮流一共操作</a:t>
                </a:r>
                <a14:m>
                  <m:oMath xmlns:m="http://schemas.openxmlformats.org/officeDocument/2006/math">
                    <m:r>
                      <a:rPr lang="en-US" altLang="zh-CN" i="1" dirty="0" smtClean="0">
                        <a:latin typeface="Cambria Math" panose="02040503050406030204" pitchFamily="18" charset="0"/>
                      </a:rPr>
                      <m:t>𝑡</m:t>
                    </m:r>
                  </m:oMath>
                </a14:m>
                <a:r>
                  <a:rPr lang="zh-CN" altLang="en-US" dirty="0"/>
                  <a:t>次，问左下角为</a:t>
                </a:r>
                <a14:m>
                  <m:oMath xmlns:m="http://schemas.openxmlformats.org/officeDocument/2006/math">
                    <m:r>
                      <a:rPr lang="en-US" altLang="zh-CN" i="1" dirty="0" smtClean="0">
                        <a:latin typeface="Cambria Math" panose="02040503050406030204" pitchFamily="18" charset="0"/>
                      </a:rPr>
                      <m:t>(</m:t>
                    </m:r>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i="1" dirty="0">
                            <a:latin typeface="Cambria Math" panose="02040503050406030204" pitchFamily="18" charset="0"/>
                          </a:rPr>
                          <m:t>0</m:t>
                        </m:r>
                      </m:sub>
                    </m:sSub>
                    <m:r>
                      <a:rPr lang="en-US" altLang="zh-CN" i="1" dirty="0">
                        <a:latin typeface="Cambria Math" panose="02040503050406030204" pitchFamily="18" charset="0"/>
                      </a:rPr>
                      <m:t>,</m:t>
                    </m:r>
                    <m:sSub>
                      <m:sSubPr>
                        <m:ctrlPr>
                          <a:rPr lang="en-US" altLang="zh-CN" i="1" dirty="0" smtClean="0">
                            <a:latin typeface="Cambria Math" panose="02040503050406030204" pitchFamily="18" charset="0"/>
                          </a:rPr>
                        </m:ctrlPr>
                      </m:sSubPr>
                      <m:e>
                        <m:r>
                          <a:rPr lang="en-US" altLang="zh-CN" i="1" dirty="0">
                            <a:latin typeface="Cambria Math" panose="02040503050406030204" pitchFamily="18" charset="0"/>
                          </a:rPr>
                          <m:t>𝑦</m:t>
                        </m:r>
                      </m:e>
                      <m:sub>
                        <m:r>
                          <a:rPr lang="en-US" altLang="zh-CN" i="1" dirty="0">
                            <a:latin typeface="Cambria Math" panose="02040503050406030204" pitchFamily="18" charset="0"/>
                          </a:rPr>
                          <m:t>0</m:t>
                        </m:r>
                      </m:sub>
                    </m:sSub>
                    <m:r>
                      <a:rPr lang="en-US" altLang="zh-CN" i="1" dirty="0">
                        <a:latin typeface="Cambria Math" panose="02040503050406030204" pitchFamily="18" charset="0"/>
                      </a:rPr>
                      <m:t>)</m:t>
                    </m:r>
                  </m:oMath>
                </a14:m>
                <a:r>
                  <a:rPr lang="en-US" altLang="zh-CN" dirty="0"/>
                  <a:t>,</a:t>
                </a:r>
                <a:r>
                  <a:rPr lang="zh-CN" altLang="en-US" dirty="0"/>
                  <a:t>右上角为</a:t>
                </a:r>
                <a14:m>
                  <m:oMath xmlns:m="http://schemas.openxmlformats.org/officeDocument/2006/math">
                    <m:r>
                      <a:rPr lang="en-US" altLang="zh-CN" i="1" dirty="0" smtClean="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0</m:t>
                        </m:r>
                      </m:sub>
                    </m:sSub>
                    <m:r>
                      <a:rPr lang="en-US" altLang="zh-CN" i="1" dirty="0">
                        <a:latin typeface="Cambria Math" panose="02040503050406030204" pitchFamily="18" charset="0"/>
                      </a:rPr>
                      <m:t>+</m:t>
                    </m:r>
                    <m:r>
                      <a:rPr lang="en-US" altLang="zh-CN" i="1" dirty="0">
                        <a:latin typeface="Cambria Math" panose="02040503050406030204" pitchFamily="18" charset="0"/>
                      </a:rPr>
                      <m:t>𝑤</m:t>
                    </m:r>
                    <m:r>
                      <a:rPr lang="en-US" altLang="zh-CN" i="1" dirty="0">
                        <a:latin typeface="Cambria Math" panose="02040503050406030204" pitchFamily="18" charset="0"/>
                      </a:rPr>
                      <m:t>−1,</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𝑦</m:t>
                        </m:r>
                      </m:e>
                      <m:sub>
                        <m:r>
                          <a:rPr lang="en-US" altLang="zh-CN" i="1" dirty="0">
                            <a:latin typeface="Cambria Math" panose="02040503050406030204" pitchFamily="18" charset="0"/>
                          </a:rPr>
                          <m:t>0</m:t>
                        </m:r>
                      </m:sub>
                    </m:sSub>
                    <m:r>
                      <a:rPr lang="en-US" altLang="zh-CN" i="1" dirty="0">
                        <a:latin typeface="Cambria Math" panose="02040503050406030204" pitchFamily="18" charset="0"/>
                      </a:rPr>
                      <m:t>+</m:t>
                    </m:r>
                    <m:r>
                      <a:rPr lang="en-US" altLang="zh-CN" i="1" dirty="0">
                        <a:latin typeface="Cambria Math" panose="02040503050406030204" pitchFamily="18" charset="0"/>
                      </a:rPr>
                      <m:t>h</m:t>
                    </m:r>
                    <m:r>
                      <a:rPr lang="en-US" altLang="zh-CN" i="1" dirty="0">
                        <a:latin typeface="Cambria Math" panose="02040503050406030204" pitchFamily="18" charset="0"/>
                      </a:rPr>
                      <m:t>−1)</m:t>
                    </m:r>
                  </m:oMath>
                </a14:m>
                <a:r>
                  <a:rPr lang="en-US" altLang="zh-CN" dirty="0"/>
                  <a:t> </a:t>
                </a:r>
                <a:r>
                  <a:rPr lang="zh-CN" altLang="en-US" dirty="0"/>
                  <a:t>的矩形中的每个方格的状态。</a:t>
                </a:r>
                <a:endParaRPr lang="en-US" altLang="zh-CN" dirty="0"/>
              </a:p>
              <a:p>
                <a:endParaRPr lang="en-US" altLang="zh-CN" dirty="0"/>
              </a:p>
              <a:p>
                <a:r>
                  <a:rPr lang="zh-CN" altLang="en-US" dirty="0"/>
                  <a:t>数据范围：</a:t>
                </a:r>
                <a:r>
                  <a:rPr lang="en-US" altLang="zh-CN" dirty="0"/>
                  <a:t> </a:t>
                </a:r>
                <a14:m>
                  <m:oMath xmlns:m="http://schemas.openxmlformats.org/officeDocument/2006/math">
                    <m:r>
                      <a:rPr lang="en-US" altLang="zh-CN" i="1" dirty="0" smtClean="0">
                        <a:latin typeface="Cambria Math" panose="02040503050406030204" pitchFamily="18" charset="0"/>
                      </a:rPr>
                      <m:t>0≤</m:t>
                    </m:r>
                    <m:r>
                      <a:rPr lang="en-US" altLang="zh-CN" i="1" dirty="0">
                        <a:latin typeface="Cambria Math" panose="02040503050406030204" pitchFamily="18" charset="0"/>
                      </a:rPr>
                      <m:t> </m:t>
                    </m:r>
                    <m:r>
                      <a:rPr lang="en-US" altLang="zh-CN" i="1" dirty="0" err="1">
                        <a:latin typeface="Cambria Math" panose="02040503050406030204" pitchFamily="18" charset="0"/>
                      </a:rPr>
                      <m:t>𝑡</m:t>
                    </m:r>
                    <m:r>
                      <a:rPr lang="en-US" altLang="zh-CN" i="1" dirty="0" err="1">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err="1">
                            <a:latin typeface="Cambria Math" panose="02040503050406030204" pitchFamily="18" charset="0"/>
                          </a:rPr>
                          <m:t>𝑥</m:t>
                        </m:r>
                      </m:e>
                      <m:sub>
                        <m:r>
                          <a:rPr lang="en-US" altLang="zh-CN" i="1" dirty="0">
                            <a:latin typeface="Cambria Math" panose="02040503050406030204" pitchFamily="18" charset="0"/>
                          </a:rPr>
                          <m:t>0</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𝑦</m:t>
                        </m:r>
                      </m:e>
                      <m:sub>
                        <m:r>
                          <a:rPr lang="en-US" altLang="zh-CN" i="1" dirty="0">
                            <a:latin typeface="Cambria Math" panose="02040503050406030204" pitchFamily="18" charset="0"/>
                          </a:rPr>
                          <m:t>0</m:t>
                        </m:r>
                      </m:sub>
                    </m:sSub>
                    <m:r>
                      <a:rPr lang="en-US" altLang="zh-CN" i="1" dirty="0" smtClean="0">
                        <a:latin typeface="Cambria Math" panose="02040503050406030204" pitchFamily="18" charset="0"/>
                      </a:rPr>
                      <m:t>≤</m:t>
                    </m:r>
                    <m:r>
                      <a:rPr lang="en-US" altLang="zh-CN" i="1" dirty="0">
                        <a:latin typeface="Cambria Math" panose="02040503050406030204" pitchFamily="18" charset="0"/>
                      </a:rPr>
                      <m:t> </m:t>
                    </m:r>
                    <m:sSup>
                      <m:sSupPr>
                        <m:ctrlPr>
                          <a:rPr lang="en-US" altLang="zh-CN" i="1" dirty="0" smtClean="0">
                            <a:latin typeface="Cambria Math" panose="02040503050406030204" pitchFamily="18" charset="0"/>
                          </a:rPr>
                        </m:ctrlPr>
                      </m:sSupPr>
                      <m:e>
                        <m:r>
                          <a:rPr lang="en-US" altLang="zh-CN" i="1" dirty="0">
                            <a:latin typeface="Cambria Math" panose="02040503050406030204" pitchFamily="18" charset="0"/>
                          </a:rPr>
                          <m:t>10</m:t>
                        </m:r>
                      </m:e>
                      <m:sup>
                        <m:r>
                          <a:rPr lang="en-US" altLang="zh-CN" i="1" dirty="0">
                            <a:latin typeface="Cambria Math" panose="02040503050406030204" pitchFamily="18" charset="0"/>
                          </a:rPr>
                          <m:t>12</m:t>
                        </m:r>
                      </m:sup>
                    </m:sSup>
                  </m:oMath>
                </a14:m>
                <a:r>
                  <a:rPr lang="zh-CN" altLang="en-US" dirty="0"/>
                  <a:t>，</a:t>
                </a:r>
                <a14:m>
                  <m:oMath xmlns:m="http://schemas.openxmlformats.org/officeDocument/2006/math">
                    <m:r>
                      <a:rPr lang="en-US" altLang="zh-CN" i="1" dirty="0" smtClean="0">
                        <a:latin typeface="Cambria Math" panose="02040503050406030204" pitchFamily="18" charset="0"/>
                      </a:rPr>
                      <m:t>0≤</m:t>
                    </m:r>
                    <m:r>
                      <a:rPr lang="en-US" altLang="zh-CN" i="1" dirty="0" err="1">
                        <a:latin typeface="Cambria Math" panose="02040503050406030204" pitchFamily="18" charset="0"/>
                      </a:rPr>
                      <m:t>𝑤</m:t>
                    </m:r>
                    <m:r>
                      <a:rPr lang="en-US" altLang="zh-CN" i="1" dirty="0" err="1">
                        <a:latin typeface="Cambria Math" panose="02040503050406030204" pitchFamily="18" charset="0"/>
                      </a:rPr>
                      <m:t>,</m:t>
                    </m:r>
                    <m:r>
                      <a:rPr lang="en-US" altLang="zh-CN" i="1" dirty="0" err="1">
                        <a:latin typeface="Cambria Math" panose="02040503050406030204" pitchFamily="18" charset="0"/>
                      </a:rPr>
                      <m:t>h</m:t>
                    </m:r>
                    <m:r>
                      <a:rPr lang="en-US" altLang="zh-CN" i="1" dirty="0" smtClean="0">
                        <a:latin typeface="Cambria Math" panose="02040503050406030204" pitchFamily="18" charset="0"/>
                      </a:rPr>
                      <m:t>≤</m:t>
                    </m:r>
                    <m:r>
                      <a:rPr lang="en-US" altLang="zh-CN" i="1" dirty="0">
                        <a:latin typeface="Cambria Math" panose="02040503050406030204" pitchFamily="18" charset="0"/>
                      </a:rPr>
                      <m:t>50</m:t>
                    </m:r>
                  </m:oMath>
                </a14:m>
                <a:r>
                  <a:rPr lang="en-US" altLang="zh-CN" dirty="0"/>
                  <a:t>.</a:t>
                </a:r>
              </a:p>
            </p:txBody>
          </p:sp>
        </mc:Choice>
        <mc:Fallback xmlns="">
          <p:sp>
            <p:nvSpPr>
              <p:cNvPr id="3" name="内容占位符 2">
                <a:extLst>
                  <a:ext uri="{FF2B5EF4-FFF2-40B4-BE49-F238E27FC236}">
                    <a16:creationId xmlns:a16="http://schemas.microsoft.com/office/drawing/2014/main" id="{8BC68B63-D92F-4357-A13A-C411B6E43E51}"/>
                  </a:ext>
                </a:extLst>
              </p:cNvPr>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61200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0DBFA9-4BB3-4DF0-A1EA-EA5E8742DC13}"/>
              </a:ext>
            </a:extLst>
          </p:cNvPr>
          <p:cNvSpPr>
            <a:spLocks noGrp="1"/>
          </p:cNvSpPr>
          <p:nvPr>
            <p:ph type="title"/>
          </p:nvPr>
        </p:nvSpPr>
        <p:spPr/>
        <p:txBody>
          <a:bodyPr/>
          <a:lstStyle/>
          <a:p>
            <a:r>
              <a:rPr lang="en-US" altLang="zh-CN" dirty="0" err="1"/>
              <a:t>TOPCoder</a:t>
            </a:r>
            <a:r>
              <a:rPr lang="en-US" altLang="zh-CN" dirty="0"/>
              <a:t> SRM550 </a:t>
            </a:r>
            <a:r>
              <a:rPr lang="en-US" altLang="zh-CN" dirty="0" err="1"/>
              <a:t>CheckerExpansion</a:t>
            </a:r>
            <a:endParaRPr lang="zh-CN" altLang="en-US" dirty="0"/>
          </a:p>
        </p:txBody>
      </p:sp>
      <p:pic>
        <p:nvPicPr>
          <p:cNvPr id="5" name="图片 4" descr="图片包含 门, 体育, 笼子, 游戏机&#10;&#10;描述已自动生成">
            <a:extLst>
              <a:ext uri="{FF2B5EF4-FFF2-40B4-BE49-F238E27FC236}">
                <a16:creationId xmlns:a16="http://schemas.microsoft.com/office/drawing/2014/main" id="{934681E1-71E6-490C-B06A-976E24960EFF}"/>
              </a:ext>
            </a:extLst>
          </p:cNvPr>
          <p:cNvPicPr>
            <a:picLocks noChangeAspect="1"/>
          </p:cNvPicPr>
          <p:nvPr/>
        </p:nvPicPr>
        <p:blipFill>
          <a:blip r:embed="rId2"/>
          <a:stretch>
            <a:fillRect/>
          </a:stretch>
        </p:blipFill>
        <p:spPr>
          <a:xfrm>
            <a:off x="1485474" y="2454563"/>
            <a:ext cx="8292633" cy="4190709"/>
          </a:xfrm>
          <a:prstGeom prst="rect">
            <a:avLst/>
          </a:prstGeom>
        </p:spPr>
      </p:pic>
      <p:sp>
        <p:nvSpPr>
          <p:cNvPr id="7" name="内容占位符 6">
            <a:extLst>
              <a:ext uri="{FF2B5EF4-FFF2-40B4-BE49-F238E27FC236}">
                <a16:creationId xmlns:a16="http://schemas.microsoft.com/office/drawing/2014/main" id="{A3D6F1E9-8F6D-4E00-883B-77993E9B578E}"/>
              </a:ext>
            </a:extLst>
          </p:cNvPr>
          <p:cNvSpPr>
            <a:spLocks noGrp="1"/>
          </p:cNvSpPr>
          <p:nvPr>
            <p:ph idx="1"/>
          </p:nvPr>
        </p:nvSpPr>
        <p:spPr/>
        <p:txBody>
          <a:bodyPr/>
          <a:lstStyle/>
          <a:p>
            <a:endParaRPr lang="zh-CN" altLang="en-US" dirty="0"/>
          </a:p>
        </p:txBody>
      </p:sp>
      <mc:AlternateContent xmlns:mc="http://schemas.openxmlformats.org/markup-compatibility/2006" xmlns:p14="http://schemas.microsoft.com/office/powerpoint/2010/main">
        <mc:Choice Requires="p14">
          <p:contentPart p14:bwMode="auto" r:id="rId3">
            <p14:nvContentPartPr>
              <p14:cNvPr id="8" name="墨迹 7">
                <a:extLst>
                  <a:ext uri="{FF2B5EF4-FFF2-40B4-BE49-F238E27FC236}">
                    <a16:creationId xmlns:a16="http://schemas.microsoft.com/office/drawing/2014/main" id="{A6EEEA01-B122-4E60-AE3F-8A41F7592DF6}"/>
                  </a:ext>
                </a:extLst>
              </p14:cNvPr>
              <p14:cNvContentPartPr/>
              <p14:nvPr/>
            </p14:nvContentPartPr>
            <p14:xfrm>
              <a:off x="1097640" y="1949760"/>
              <a:ext cx="7929000" cy="4907880"/>
            </p14:xfrm>
          </p:contentPart>
        </mc:Choice>
        <mc:Fallback xmlns="">
          <p:pic>
            <p:nvPicPr>
              <p:cNvPr id="8" name="墨迹 7">
                <a:extLst>
                  <a:ext uri="{FF2B5EF4-FFF2-40B4-BE49-F238E27FC236}">
                    <a16:creationId xmlns:a16="http://schemas.microsoft.com/office/drawing/2014/main" id="{A6EEEA01-B122-4E60-AE3F-8A41F7592DF6}"/>
                  </a:ext>
                </a:extLst>
              </p:cNvPr>
              <p:cNvPicPr/>
              <p:nvPr/>
            </p:nvPicPr>
            <p:blipFill>
              <a:blip r:embed="rId4"/>
              <a:stretch>
                <a:fillRect/>
              </a:stretch>
            </p:blipFill>
            <p:spPr>
              <a:xfrm>
                <a:off x="1088280" y="1940400"/>
                <a:ext cx="7947720" cy="4926600"/>
              </a:xfrm>
              <a:prstGeom prst="rect">
                <a:avLst/>
              </a:prstGeom>
            </p:spPr>
          </p:pic>
        </mc:Fallback>
      </mc:AlternateContent>
    </p:spTree>
    <p:extLst>
      <p:ext uri="{BB962C8B-B14F-4D97-AF65-F5344CB8AC3E}">
        <p14:creationId xmlns:p14="http://schemas.microsoft.com/office/powerpoint/2010/main" val="26533552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会议室">
  <a:themeElements>
    <a:clrScheme name="离子会议室">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离子会议室">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会议室">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1054</TotalTime>
  <Words>4154</Words>
  <Application>Microsoft Office PowerPoint</Application>
  <PresentationFormat>宽屏</PresentationFormat>
  <Paragraphs>221</Paragraphs>
  <Slides>53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53</vt:i4>
      </vt:variant>
    </vt:vector>
  </HeadingPairs>
  <TitlesOfParts>
    <vt:vector size="58" baseType="lpstr">
      <vt:lpstr>Arial</vt:lpstr>
      <vt:lpstr>Cambria Math</vt:lpstr>
      <vt:lpstr>Century Gothic</vt:lpstr>
      <vt:lpstr>Wingdings 3</vt:lpstr>
      <vt:lpstr>离子会议室</vt:lpstr>
      <vt:lpstr>题目选讲</vt:lpstr>
      <vt:lpstr>TOPCoder SRM548 KingdomAndTrees</vt:lpstr>
      <vt:lpstr>TOPCoder SRM548 KingdomAndTrees</vt:lpstr>
      <vt:lpstr>TOPCoder SRM550 RotatingBot</vt:lpstr>
      <vt:lpstr>TOPCoder SRM550 RotatingBot</vt:lpstr>
      <vt:lpstr>TOPCoder SRM548 KingdomAndDice</vt:lpstr>
      <vt:lpstr>TOPCoder SRM548 KingdomAndDice</vt:lpstr>
      <vt:lpstr>TOPCoder SRM550 CheckerExpansion</vt:lpstr>
      <vt:lpstr>TOPCoder SRM550 CheckerExpansion</vt:lpstr>
      <vt:lpstr>TOPCoder SRM549 PointyWizardHats</vt:lpstr>
      <vt:lpstr>TOPCoder SRM549 PointyWizardHats</vt:lpstr>
      <vt:lpstr>TOPCoder SRM550 ConversionMachine</vt:lpstr>
      <vt:lpstr>TOPCoder SRM550 ConversionMachine</vt:lpstr>
      <vt:lpstr>TOPCoder SRM551 ColorfulChocolates</vt:lpstr>
      <vt:lpstr>TOPCoder SRM551 ColorfulChocolates</vt:lpstr>
      <vt:lpstr>TOPCoder SRM551 ColorfulWolves</vt:lpstr>
      <vt:lpstr>TOPCoder SRM551 ColorfulWolves</vt:lpstr>
      <vt:lpstr>TOPCoder SRM553 Suminator</vt:lpstr>
      <vt:lpstr>TOPCoder SRM553 Suminator</vt:lpstr>
      <vt:lpstr>TOPCoder SRM554 TheBrickTowerMediumDivOne</vt:lpstr>
      <vt:lpstr>TOPCoder SRM554 TheBrickTowerMediumDivOne</vt:lpstr>
      <vt:lpstr>TOPCoder SRM556 XorTravelingSalesman</vt:lpstr>
      <vt:lpstr>TOPCoder SRM556 XorTravelingSalesman</vt:lpstr>
      <vt:lpstr>TOPCoder SRM557 Incubator</vt:lpstr>
      <vt:lpstr>TOPCoder SRM557 Incubator</vt:lpstr>
      <vt:lpstr>TOPCoder SRM565 MonstersValley</vt:lpstr>
      <vt:lpstr>TOPCoder SRM565 MonstersValley</vt:lpstr>
      <vt:lpstr>TOPCoder SRM565 TheDivisionGame</vt:lpstr>
      <vt:lpstr>TOPCoder SRM565 TheDivisionGame</vt:lpstr>
      <vt:lpstr>TOPCoder SRM566 PenguinSledding</vt:lpstr>
      <vt:lpstr>TOPCoder SRM566 PenguinSledding</vt:lpstr>
      <vt:lpstr>TOPCoder SRM567 TheSquareRootDilemma</vt:lpstr>
      <vt:lpstr>TOPCoder SRM567 TheSquareRootDilemma</vt:lpstr>
      <vt:lpstr>TOPCoder SRM568 BallsSeparating</vt:lpstr>
      <vt:lpstr>TOPCoder SRM568 BallsSeparating</vt:lpstr>
      <vt:lpstr>TOPCoder SRM569 TheDevice</vt:lpstr>
      <vt:lpstr>TOPCoder SRM569 TheDevice</vt:lpstr>
      <vt:lpstr>TOPCoder SRM570 CentaurCompany</vt:lpstr>
      <vt:lpstr>TOPCoder SRM570 CentaurCompany</vt:lpstr>
      <vt:lpstr>TOPCoder SRM570 CentaurCompany</vt:lpstr>
      <vt:lpstr>TOPCoder SRM573 SkiResorts</vt:lpstr>
      <vt:lpstr>TOPCoder SRM573 SkiResorts</vt:lpstr>
      <vt:lpstr>TOPCoder SRM574 TheNumberGame</vt:lpstr>
      <vt:lpstr>TOPCoder SRM574 TheNumberGame</vt:lpstr>
      <vt:lpstr>TOPCoder SRM575 TheNumberGameDivOne</vt:lpstr>
      <vt:lpstr>TOPCoder SRM575 TheNumberGameDivOne</vt:lpstr>
      <vt:lpstr>TOPCoder SRM575 TheSwapsDivOne</vt:lpstr>
      <vt:lpstr>TOPCoder SRM575 TheSwapsDivOne</vt:lpstr>
      <vt:lpstr>TOPCoder SRM578 GooseInZooDivOne</vt:lpstr>
      <vt:lpstr>TOPCoder SRM578 GooseInZooDivOne</vt:lpstr>
      <vt:lpstr>TOPCoder SRM579 UndoHistory</vt:lpstr>
      <vt:lpstr>TOPCoder SRM579 UndoHistory</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题目选讲</dc:title>
  <dc:creator>梁浩</dc:creator>
  <cp:lastModifiedBy>L YY</cp:lastModifiedBy>
  <cp:revision>85</cp:revision>
  <dcterms:created xsi:type="dcterms:W3CDTF">2017-10-03T13:50:17Z</dcterms:created>
  <dcterms:modified xsi:type="dcterms:W3CDTF">2019-10-26T07:58:55Z</dcterms:modified>
</cp:coreProperties>
</file>