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5" r:id="rId3"/>
    <p:sldId id="306" r:id="rId4"/>
    <p:sldId id="263" r:id="rId5"/>
    <p:sldId id="264" r:id="rId6"/>
    <p:sldId id="275" r:id="rId7"/>
    <p:sldId id="276" r:id="rId8"/>
    <p:sldId id="311" r:id="rId9"/>
    <p:sldId id="312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7" r:id="rId19"/>
    <p:sldId id="308" r:id="rId20"/>
    <p:sldId id="309" r:id="rId21"/>
    <p:sldId id="310" r:id="rId22"/>
    <p:sldId id="295" r:id="rId23"/>
    <p:sldId id="296" r:id="rId24"/>
    <p:sldId id="289" r:id="rId25"/>
    <p:sldId id="290" r:id="rId26"/>
    <p:sldId id="291" r:id="rId27"/>
    <p:sldId id="292" r:id="rId28"/>
    <p:sldId id="293" r:id="rId29"/>
    <p:sldId id="294" r:id="rId30"/>
    <p:sldId id="285" r:id="rId31"/>
    <p:sldId id="286" r:id="rId32"/>
    <p:sldId id="259" r:id="rId33"/>
    <p:sldId id="279" r:id="rId34"/>
    <p:sldId id="281" r:id="rId35"/>
    <p:sldId id="282" r:id="rId36"/>
    <p:sldId id="283" r:id="rId37"/>
    <p:sldId id="284" r:id="rId38"/>
    <p:sldId id="287" r:id="rId39"/>
    <p:sldId id="28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BB314-86CA-493F-B197-32443D37AA74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1555B-375F-4610-A21A-95E5A26CDE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杂题选讲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Monster_Yi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BZOJ3195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小宇从历史书上了解到一个古老的文明。这个文明在各个方面高度发达，交通方面也不例外。考古学家已经知道，这个文明在全盛时期有</a:t>
            </a:r>
            <a:r>
              <a:rPr lang="en-US" altLang="zh-CN" dirty="0"/>
              <a:t>n</a:t>
            </a:r>
            <a:r>
              <a:rPr lang="zh-CN" altLang="en-US" dirty="0"/>
              <a:t>座城市，编号为</a:t>
            </a:r>
            <a:r>
              <a:rPr lang="en-US" altLang="zh-CN" dirty="0"/>
              <a:t>1..n</a:t>
            </a:r>
            <a:r>
              <a:rPr lang="zh-CN" altLang="en-US" dirty="0"/>
              <a:t>。</a:t>
            </a:r>
            <a:r>
              <a:rPr lang="en-US" altLang="zh-CN" dirty="0"/>
              <a:t>m</a:t>
            </a:r>
            <a:r>
              <a:rPr lang="zh-CN" altLang="en-US" dirty="0"/>
              <a:t>条道路连接在这些城市之间，每条道路将两个城市连接起来，使得两地的居民可以方便地来往。一对城市之间可能存在多条道路。</a:t>
            </a:r>
            <a:br>
              <a:rPr lang="zh-CN" altLang="en-US" dirty="0"/>
            </a:br>
            <a:r>
              <a:rPr lang="zh-CN" altLang="en-US" dirty="0"/>
              <a:t>据史料记载，这个文明的交通网络满足两个奇怪的特征。首先，这个文明崇拜数字</a:t>
            </a:r>
            <a:r>
              <a:rPr lang="en-US" altLang="zh-CN" dirty="0"/>
              <a:t>K</a:t>
            </a:r>
            <a:r>
              <a:rPr lang="zh-CN" altLang="en-US" dirty="0"/>
              <a:t>，所以对于任何一条道路，设它连接的两个城市分别为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，则必定满足</a:t>
            </a:r>
            <a:r>
              <a:rPr lang="en-US" altLang="zh-CN" dirty="0"/>
              <a:t>1 &lt;=|u - v| &lt;= K</a:t>
            </a:r>
            <a:r>
              <a:rPr lang="zh-CN" altLang="en-US" dirty="0"/>
              <a:t>。此外，任何一个城市都与恰好偶数条道路相连（</a:t>
            </a:r>
            <a:r>
              <a:rPr lang="en-US" altLang="zh-CN" dirty="0"/>
              <a:t>0</a:t>
            </a:r>
            <a:r>
              <a:rPr lang="zh-CN" altLang="en-US" dirty="0"/>
              <a:t>也被认为是偶数）。不过，由于时间过于久远，具体的交通网络我们已经无法得知了。小宇很好奇这</a:t>
            </a:r>
            <a:r>
              <a:rPr lang="en-US" altLang="zh-CN" dirty="0"/>
              <a:t>n</a:t>
            </a:r>
            <a:r>
              <a:rPr lang="zh-CN" altLang="en-US" dirty="0"/>
              <a:t>个城市之间究竟有多少种可能的连接方法，于是她向你求助。</a:t>
            </a:r>
            <a:br>
              <a:rPr lang="zh-CN" altLang="en-US" dirty="0"/>
            </a:br>
            <a:r>
              <a:rPr lang="zh-CN" altLang="en-US" dirty="0"/>
              <a:t>方法数可能很大，你只需要输出方法数模</a:t>
            </a:r>
            <a:r>
              <a:rPr lang="en-US" altLang="zh-CN" dirty="0"/>
              <a:t>1000000007</a:t>
            </a:r>
            <a:r>
              <a:rPr lang="zh-CN" altLang="en-US" dirty="0"/>
              <a:t>后的结果。</a:t>
            </a:r>
            <a:endParaRPr lang="en-US" altLang="zh-CN" dirty="0"/>
          </a:p>
          <a:p>
            <a:r>
              <a:rPr lang="pt-BR" altLang="zh-CN" dirty="0"/>
              <a:t>n &lt;= 30, m &lt;= 30, K &lt;= 8.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][j][s][l]</a:t>
            </a:r>
            <a:r>
              <a:rPr lang="zh-CN" altLang="en-US" dirty="0"/>
              <a:t>前</a:t>
            </a:r>
            <a:r>
              <a:rPr lang="en-US" altLang="zh-CN" dirty="0" err="1"/>
              <a:t>i</a:t>
            </a:r>
            <a:r>
              <a:rPr lang="zh-CN" altLang="en-US" dirty="0"/>
              <a:t>个点，用了</a:t>
            </a:r>
            <a:r>
              <a:rPr lang="en-US" altLang="zh-CN" dirty="0"/>
              <a:t>j</a:t>
            </a:r>
            <a:r>
              <a:rPr lang="zh-CN" altLang="en-US" dirty="0"/>
              <a:t>条边，</a:t>
            </a:r>
            <a:r>
              <a:rPr lang="en-US" altLang="zh-CN" dirty="0" err="1"/>
              <a:t>i</a:t>
            </a:r>
            <a:r>
              <a:rPr lang="en-US" altLang="zh-CN" dirty="0"/>
              <a:t>-k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zh-CN" altLang="en-US" dirty="0"/>
              <a:t>的奇偶性为</a:t>
            </a:r>
            <a:r>
              <a:rPr lang="en-US" altLang="zh-CN" dirty="0"/>
              <a:t>s</a:t>
            </a:r>
            <a:r>
              <a:rPr lang="zh-CN" altLang="en-US" dirty="0"/>
              <a:t>，当前处理</a:t>
            </a:r>
            <a:r>
              <a:rPr lang="en-US" altLang="zh-CN" dirty="0" err="1"/>
              <a:t>i</a:t>
            </a:r>
            <a:r>
              <a:rPr lang="en-US" altLang="zh-CN" dirty="0"/>
              <a:t>-l</a:t>
            </a:r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zh-CN" altLang="en-US" dirty="0"/>
              <a:t>的连边。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BZOJ3206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zh-CN" altLang="en-US" dirty="0"/>
              <a:t>自行看题吧</a:t>
            </a:r>
            <a:r>
              <a:rPr lang="en-US" altLang="zh-CN" dirty="0"/>
              <a:t>..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先把</a:t>
            </a:r>
            <a:r>
              <a:rPr lang="en-US" altLang="zh-CN" dirty="0"/>
              <a:t>k</a:t>
            </a:r>
            <a:r>
              <a:rPr lang="zh-CN" altLang="en-US" dirty="0"/>
              <a:t>条设成</a:t>
            </a:r>
            <a:r>
              <a:rPr lang="en-US" altLang="zh-CN" dirty="0"/>
              <a:t>-</a:t>
            </a:r>
            <a:r>
              <a:rPr lang="en-US" altLang="zh-CN" dirty="0" err="1"/>
              <a:t>inf</a:t>
            </a:r>
            <a:r>
              <a:rPr lang="zh-CN" altLang="en-US" dirty="0"/>
              <a:t>跑</a:t>
            </a:r>
            <a:r>
              <a:rPr lang="en-US" altLang="zh-CN" dirty="0"/>
              <a:t>MST</a:t>
            </a:r>
            <a:r>
              <a:rPr lang="zh-CN" altLang="en-US" dirty="0"/>
              <a:t>，得到必须边，缩成</a:t>
            </a:r>
            <a:r>
              <a:rPr lang="en-US" altLang="zh-CN" dirty="0"/>
              <a:t>k+1</a:t>
            </a:r>
            <a:r>
              <a:rPr lang="zh-CN" altLang="en-US" dirty="0"/>
              <a:t>个点，再跑一遍，得到可行边，</a:t>
            </a:r>
            <a:r>
              <a:rPr lang="en-US" altLang="zh-CN" dirty="0"/>
              <a:t>2^k</a:t>
            </a:r>
            <a:r>
              <a:rPr lang="zh-CN" altLang="en-US" dirty="0"/>
              <a:t>枚举</a:t>
            </a:r>
            <a:r>
              <a:rPr lang="en-US" altLang="zh-CN" dirty="0"/>
              <a:t>k</a:t>
            </a:r>
            <a:r>
              <a:rPr lang="zh-CN" altLang="en-US" dirty="0"/>
              <a:t>条哪条选，要求不能有环以及它得存在于</a:t>
            </a:r>
            <a:r>
              <a:rPr lang="en-US" altLang="zh-CN" dirty="0"/>
              <a:t>MST</a:t>
            </a:r>
            <a:r>
              <a:rPr lang="zh-CN" altLang="en-US" dirty="0"/>
              <a:t>中。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BZOJ3244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现给定一个</a:t>
            </a:r>
            <a:r>
              <a:rPr lang="en-US" altLang="zh-CN" dirty="0"/>
              <a:t>DFS</a:t>
            </a:r>
            <a:r>
              <a:rPr lang="zh-CN" altLang="en-US" dirty="0"/>
              <a:t>序和</a:t>
            </a:r>
            <a:r>
              <a:rPr lang="en-US" altLang="zh-CN" dirty="0"/>
              <a:t>BFS</a:t>
            </a:r>
            <a:r>
              <a:rPr lang="zh-CN" altLang="en-US" dirty="0"/>
              <a:t>序，我们想要知道，符合条件的有根树中，树的高度的平均值。即，假如共有</a:t>
            </a:r>
            <a:r>
              <a:rPr lang="en-US" altLang="zh-CN" dirty="0"/>
              <a:t>K</a:t>
            </a:r>
            <a:r>
              <a:rPr lang="zh-CN" altLang="en-US" dirty="0"/>
              <a:t>棵不同的有根树具有这组</a:t>
            </a:r>
            <a:r>
              <a:rPr lang="en-US" altLang="zh-CN" dirty="0"/>
              <a:t>DFS</a:t>
            </a:r>
            <a:r>
              <a:rPr lang="zh-CN" altLang="en-US" dirty="0"/>
              <a:t>序和</a:t>
            </a:r>
            <a:r>
              <a:rPr lang="en-US" altLang="zh-CN" dirty="0"/>
              <a:t>BFS</a:t>
            </a:r>
            <a:r>
              <a:rPr lang="zh-CN" altLang="en-US" dirty="0"/>
              <a:t>序，且他们的高度分别是</a:t>
            </a:r>
            <a:r>
              <a:rPr lang="en-US" altLang="zh-CN" dirty="0"/>
              <a:t>h1,h2,...,</a:t>
            </a:r>
            <a:r>
              <a:rPr lang="en-US" altLang="zh-CN" dirty="0" err="1"/>
              <a:t>hk</a:t>
            </a:r>
            <a:r>
              <a:rPr lang="zh-CN" altLang="en-US" dirty="0"/>
              <a:t>，那么请你输出</a:t>
            </a:r>
            <a:r>
              <a:rPr lang="en-US" altLang="zh-CN" dirty="0"/>
              <a:t>(h1+h2..+hk)/k</a:t>
            </a:r>
          </a:p>
          <a:p>
            <a:r>
              <a:rPr lang="en-US" altLang="zh-CN" dirty="0"/>
              <a:t>n≤200000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en-US" altLang="zh-CN" dirty="0" err="1"/>
              <a:t>bfs</a:t>
            </a:r>
            <a:r>
              <a:rPr lang="zh-CN" altLang="en-US" dirty="0"/>
              <a:t>标号为</a:t>
            </a:r>
            <a:r>
              <a:rPr lang="en-US" altLang="zh-CN" dirty="0"/>
              <a:t>1…n</a:t>
            </a:r>
            <a:r>
              <a:rPr lang="zh-CN" altLang="en-US" dirty="0"/>
              <a:t>，如果</a:t>
            </a:r>
            <a:r>
              <a:rPr lang="en-US" altLang="zh-CN" dirty="0" err="1"/>
              <a:t>dfs</a:t>
            </a:r>
            <a:r>
              <a:rPr lang="zh-CN" altLang="en-US" dirty="0"/>
              <a:t>序中</a:t>
            </a:r>
            <a:r>
              <a:rPr lang="en-US" altLang="zh-CN" dirty="0" err="1"/>
              <a:t>i</a:t>
            </a:r>
            <a:r>
              <a:rPr lang="zh-CN" altLang="en-US" dirty="0"/>
              <a:t>在</a:t>
            </a:r>
            <a:r>
              <a:rPr lang="en-US" altLang="zh-CN" dirty="0"/>
              <a:t>i-1</a:t>
            </a:r>
            <a:r>
              <a:rPr lang="zh-CN" altLang="en-US" dirty="0"/>
              <a:t>前出现，贡献为</a:t>
            </a:r>
            <a:r>
              <a:rPr lang="en-US" altLang="zh-CN" dirty="0"/>
              <a:t>1</a:t>
            </a:r>
            <a:r>
              <a:rPr lang="zh-CN" altLang="en-US" dirty="0"/>
              <a:t>，否则如果</a:t>
            </a:r>
            <a:r>
              <a:rPr lang="en-US" altLang="zh-CN" dirty="0"/>
              <a:t>i-1</a:t>
            </a:r>
            <a:r>
              <a:rPr lang="zh-CN" altLang="en-US" dirty="0"/>
              <a:t>后就是</a:t>
            </a:r>
            <a:r>
              <a:rPr lang="en-US" altLang="zh-CN" dirty="0" err="1"/>
              <a:t>i</a:t>
            </a:r>
            <a:r>
              <a:rPr lang="zh-CN" altLang="en-US" dirty="0"/>
              <a:t>，且</a:t>
            </a:r>
            <a:r>
              <a:rPr lang="en-US" altLang="zh-CN" dirty="0"/>
              <a:t>1~i-1</a:t>
            </a:r>
            <a:r>
              <a:rPr lang="zh-CN" altLang="en-US" dirty="0"/>
              <a:t>对应一段前缀和一段后缀，贡献为</a:t>
            </a:r>
            <a:r>
              <a:rPr lang="en-US" altLang="zh-CN" dirty="0"/>
              <a:t>0.5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BZOJ3302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自行看题吧</a:t>
            </a:r>
            <a:r>
              <a:rPr lang="en-US" altLang="zh-CN" dirty="0"/>
              <a:t>..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重心性质：</a:t>
            </a:r>
            <a:endParaRPr lang="en-US" altLang="zh-CN" dirty="0"/>
          </a:p>
          <a:p>
            <a:r>
              <a:rPr lang="zh-CN" altLang="en-US" dirty="0"/>
              <a:t>树中所有点到某个点的距离和中，到重心的距离和是最小的。</a:t>
            </a:r>
            <a:endParaRPr lang="en-US" altLang="zh-CN" dirty="0"/>
          </a:p>
          <a:p>
            <a:r>
              <a:rPr lang="zh-CN" altLang="en-US" dirty="0"/>
              <a:t>把一个树添加或删除一个叶子，那么它的重心最多只移动一条边的距离。</a:t>
            </a:r>
            <a:endParaRPr lang="en-US" altLang="zh-CN" dirty="0"/>
          </a:p>
          <a:p>
            <a:r>
              <a:rPr lang="zh-CN" altLang="en-US" dirty="0"/>
              <a:t>把两个树通过一条边相连得到一个新的树，那么新的树的重心在连接原来两个树的重心的路径上。</a:t>
            </a:r>
            <a:endParaRPr lang="en-US" altLang="zh-CN" dirty="0"/>
          </a:p>
          <a:p>
            <a:r>
              <a:rPr lang="zh-CN" altLang="en-US" dirty="0"/>
              <a:t>题目转化为枚举断的边，剩下两棵子树中找各自带权重心，计算答案。</a:t>
            </a:r>
            <a:endParaRPr lang="en-US" altLang="zh-CN" dirty="0"/>
          </a:p>
          <a:p>
            <a:r>
              <a:rPr lang="zh-CN" altLang="en-US" dirty="0"/>
              <a:t>树高最多</a:t>
            </a:r>
            <a:r>
              <a:rPr lang="en-US" altLang="zh-CN" dirty="0"/>
              <a:t>100</a:t>
            </a:r>
            <a:r>
              <a:rPr lang="zh-CN" altLang="en-US" dirty="0"/>
              <a:t>，断的边移动时，重心向最大（次大）的儿子移动，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以前出的题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个数，有一个数出现了奇数次，找出这个数。</a:t>
            </a:r>
            <a:endParaRPr lang="en-US" altLang="zh-CN" dirty="0"/>
          </a:p>
          <a:p>
            <a:r>
              <a:rPr lang="en-US" altLang="zh-CN" dirty="0"/>
              <a:t>n&lt;=100000</a:t>
            </a:r>
            <a:r>
              <a:rPr lang="zh-CN" altLang="en-US" dirty="0"/>
              <a:t>，内存限制</a:t>
            </a:r>
            <a:r>
              <a:rPr lang="en-US" altLang="zh-CN" dirty="0"/>
              <a:t>1M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加强版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个数，有两个数出现了奇数次，找出这两个数。</a:t>
            </a:r>
            <a:endParaRPr lang="en-US" altLang="zh-CN" dirty="0"/>
          </a:p>
          <a:p>
            <a:r>
              <a:rPr lang="en-US" altLang="zh-CN" dirty="0"/>
              <a:t>n&lt;=100000</a:t>
            </a:r>
            <a:r>
              <a:rPr lang="zh-CN" altLang="en-US" dirty="0"/>
              <a:t>，内存只够存一个</a:t>
            </a:r>
            <a:r>
              <a:rPr lang="en-US" altLang="zh-CN" dirty="0"/>
              <a:t>100000</a:t>
            </a:r>
            <a:r>
              <a:rPr lang="zh-CN" altLang="en-US" dirty="0"/>
              <a:t>的数组和若干变量。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BZOJ3304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的一个公共子序列</a:t>
            </a:r>
            <a:r>
              <a:rPr lang="en-US" altLang="zh-CN" dirty="0"/>
              <a:t>w</a:t>
            </a:r>
            <a:r>
              <a:rPr lang="zh-CN" altLang="en-US" dirty="0"/>
              <a:t>，使得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w</a:t>
            </a:r>
            <a:r>
              <a:rPr lang="zh-CN" altLang="en-US" dirty="0"/>
              <a:t>的子序列，求</a:t>
            </a:r>
            <a:r>
              <a:rPr lang="en-US" altLang="zh-CN" dirty="0"/>
              <a:t>w</a:t>
            </a:r>
            <a:r>
              <a:rPr lang="zh-CN" altLang="en-US" dirty="0"/>
              <a:t>的最长长度。</a:t>
            </a:r>
            <a:endParaRPr lang="en-US" altLang="zh-CN" dirty="0"/>
          </a:p>
          <a:p>
            <a:r>
              <a:rPr lang="zh-CN" altLang="en-US" dirty="0"/>
              <a:t>长度均</a:t>
            </a:r>
            <a:r>
              <a:rPr lang="en-US" altLang="zh-CN" dirty="0"/>
              <a:t>&lt;=500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BZOJ4926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 YOUSIKI</a:t>
            </a:r>
            <a:r>
              <a:rPr lang="zh-CN" altLang="en-US" dirty="0"/>
              <a:t>学习了递推，于是他请皮皮妖给他出道题，皮皮妖说：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f(1)=1</a:t>
            </a:r>
            <a:r>
              <a:rPr lang="zh-CN" altLang="en-US" dirty="0"/>
              <a:t>，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)=</a:t>
            </a:r>
            <a:r>
              <a:rPr lang="en-US" altLang="zh-CN" dirty="0" err="1"/>
              <a:t>i</a:t>
            </a:r>
            <a:r>
              <a:rPr lang="en-US" altLang="zh-CN" dirty="0"/>
              <a:t>-f(i-1)</a:t>
            </a:r>
            <a:r>
              <a:rPr lang="zh-CN" altLang="en-US" dirty="0"/>
              <a:t>，求</a:t>
            </a:r>
            <a:r>
              <a:rPr lang="en-US" altLang="zh-CN" dirty="0"/>
              <a:t>f(n)</a:t>
            </a:r>
          </a:p>
          <a:p>
            <a:pPr marL="0" indent="0">
              <a:buNone/>
            </a:pPr>
            <a:r>
              <a:rPr lang="en-US" altLang="zh-CN" dirty="0"/>
              <a:t>	YOUSIKI</a:t>
            </a:r>
            <a:r>
              <a:rPr lang="zh-CN" altLang="en-US" dirty="0"/>
              <a:t>看了一眼把它秒切了，于是他要求皮皮妖加大难度，皮皮妖想了想，说：</a:t>
            </a:r>
          </a:p>
          <a:p>
            <a:pPr marL="0" indent="0">
              <a:buNone/>
            </a:pPr>
            <a:r>
              <a:rPr lang="en-US" altLang="zh-CN" dirty="0"/>
              <a:t>	f(1)=1</a:t>
            </a:r>
            <a:r>
              <a:rPr lang="zh-CN" altLang="en-US" dirty="0"/>
              <a:t>，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)=</a:t>
            </a:r>
            <a:r>
              <a:rPr lang="en-US" altLang="zh-CN" dirty="0" err="1"/>
              <a:t>i</a:t>
            </a:r>
            <a:r>
              <a:rPr lang="en-US" altLang="zh-CN" dirty="0"/>
              <a:t>-f(f(i-1))</a:t>
            </a:r>
            <a:r>
              <a:rPr lang="zh-CN" altLang="en-US" dirty="0"/>
              <a:t>，求</a:t>
            </a:r>
            <a:r>
              <a:rPr lang="en-US" altLang="zh-CN" dirty="0"/>
              <a:t>f(n)</a:t>
            </a:r>
          </a:p>
          <a:p>
            <a:pPr marL="0" indent="0">
              <a:buNone/>
            </a:pPr>
            <a:r>
              <a:rPr lang="en-US" altLang="zh-CN" dirty="0"/>
              <a:t>	YOUSIKI</a:t>
            </a:r>
            <a:r>
              <a:rPr lang="zh-CN" altLang="en-US" dirty="0"/>
              <a:t>看了两眼把它秒切了，于是他要求皮皮妖加大难度，皮皮妖想了想，说：</a:t>
            </a:r>
          </a:p>
          <a:p>
            <a:pPr marL="0" indent="0">
              <a:buNone/>
            </a:pPr>
            <a:r>
              <a:rPr lang="en-US" altLang="zh-CN" dirty="0"/>
              <a:t>	f(1)=1</a:t>
            </a:r>
            <a:r>
              <a:rPr lang="zh-CN" altLang="en-US" dirty="0"/>
              <a:t>，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)=</a:t>
            </a:r>
            <a:r>
              <a:rPr lang="en-US" altLang="zh-CN" dirty="0" err="1"/>
              <a:t>i</a:t>
            </a:r>
            <a:r>
              <a:rPr lang="en-US" altLang="zh-CN" dirty="0"/>
              <a:t>-f(f(f(i-1)))</a:t>
            </a:r>
            <a:r>
              <a:rPr lang="zh-CN" altLang="en-US" dirty="0"/>
              <a:t>，求</a:t>
            </a:r>
            <a:r>
              <a:rPr lang="en-US" altLang="zh-CN" dirty="0"/>
              <a:t>f(n)</a:t>
            </a:r>
          </a:p>
          <a:p>
            <a:pPr marL="0" indent="0">
              <a:buNone/>
            </a:pPr>
            <a:r>
              <a:rPr lang="en-US" altLang="zh-CN" dirty="0"/>
              <a:t>	YOUSIKI</a:t>
            </a:r>
            <a:r>
              <a:rPr lang="zh-CN" altLang="en-US" dirty="0"/>
              <a:t>看了三眼把它秒切了，于是他要求皮皮妖加大难度，皮皮妖想了想，说：</a:t>
            </a:r>
          </a:p>
          <a:p>
            <a:pPr marL="0" indent="0">
              <a:buNone/>
            </a:pPr>
            <a:r>
              <a:rPr lang="en-US" altLang="zh-CN" dirty="0"/>
              <a:t>	...</a:t>
            </a:r>
          </a:p>
          <a:p>
            <a:pPr marL="0" indent="0">
              <a:buNone/>
            </a:pPr>
            <a:r>
              <a:rPr lang="en-US" altLang="zh-CN" dirty="0"/>
              <a:t>	...</a:t>
            </a:r>
          </a:p>
          <a:p>
            <a:pPr marL="0" indent="0">
              <a:buNone/>
            </a:pPr>
            <a:r>
              <a:rPr lang="en-US" altLang="zh-CN" dirty="0"/>
              <a:t>	...</a:t>
            </a:r>
          </a:p>
          <a:p>
            <a:pPr marL="0" indent="0">
              <a:buNone/>
            </a:pPr>
            <a:r>
              <a:rPr lang="en-US" altLang="zh-CN" dirty="0"/>
              <a:t>	YOUSIKI</a:t>
            </a:r>
            <a:r>
              <a:rPr lang="zh-CN" altLang="en-US" dirty="0"/>
              <a:t>看了</a:t>
            </a:r>
            <a:r>
              <a:rPr lang="en-US" altLang="zh-CN" dirty="0"/>
              <a:t>m</a:t>
            </a:r>
            <a:r>
              <a:rPr lang="zh-CN" altLang="en-US" dirty="0"/>
              <a:t>眼，但是没有能秒切，于是他找到你，请你帮他解决这个问题。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n&lt;=10^18,m&lt;=10^6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看我博客吧</a:t>
            </a:r>
            <a:endParaRPr lang="en-US" altLang="zh-CN" dirty="0"/>
          </a:p>
          <a:p>
            <a:r>
              <a:rPr lang="en-US" altLang="zh-CN" dirty="0"/>
              <a:t>http://www.cnblogs.com/juruolty/p/7001568.html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BZOJ1016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给出了一个简单无向加权图。你不满足于求出这个图的最小生成树，而希望知道这个图中有多少个不同的最小生成树。（如果两颗最小生成树中至少有一条边不同，则这两个最小生成树就是不同的）。由于不同的最小生成树可能很多，所以你只需要输出方案数对</a:t>
            </a:r>
            <a:r>
              <a:rPr lang="en-US" altLang="zh-CN" dirty="0"/>
              <a:t>31011</a:t>
            </a:r>
            <a:r>
              <a:rPr lang="zh-CN" altLang="en-US" dirty="0"/>
              <a:t>的模就可以了。</a:t>
            </a:r>
            <a:endParaRPr lang="en-US" altLang="zh-CN" dirty="0"/>
          </a:p>
          <a:p>
            <a:r>
              <a:rPr lang="zh-CN" altLang="en-US" dirty="0"/>
              <a:t>第一行包含两个数，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，其中</a:t>
            </a:r>
            <a:r>
              <a:rPr lang="en-US" altLang="zh-CN" dirty="0"/>
              <a:t>1&lt;=n&lt;=100; 1&lt;=m&lt;=1000; </a:t>
            </a:r>
            <a:r>
              <a:rPr lang="zh-CN" altLang="en-US" dirty="0"/>
              <a:t>表示该无向图的节点数和边数。每个节点用</a:t>
            </a:r>
            <a:r>
              <a:rPr lang="en-US" altLang="zh-CN" dirty="0"/>
              <a:t>1~n</a:t>
            </a:r>
            <a:r>
              <a:rPr lang="zh-CN" altLang="en-US" dirty="0"/>
              <a:t>的整数编号。接下来的</a:t>
            </a:r>
            <a:r>
              <a:rPr lang="en-US" altLang="zh-CN" dirty="0"/>
              <a:t>m</a:t>
            </a:r>
            <a:r>
              <a:rPr lang="zh-CN" altLang="en-US" dirty="0"/>
              <a:t>行，每行包含两个整数：</a:t>
            </a:r>
            <a:r>
              <a:rPr lang="en-US" altLang="zh-CN" dirty="0"/>
              <a:t>a, b, c</a:t>
            </a:r>
            <a:r>
              <a:rPr lang="zh-CN" altLang="en-US" dirty="0"/>
              <a:t>，表示节点</a:t>
            </a:r>
            <a:r>
              <a:rPr lang="en-US" altLang="zh-CN" dirty="0"/>
              <a:t>a, b</a:t>
            </a:r>
            <a:r>
              <a:rPr lang="zh-CN" altLang="en-US" dirty="0"/>
              <a:t>之间的边的权值为</a:t>
            </a:r>
            <a:r>
              <a:rPr lang="en-US" altLang="zh-CN" dirty="0"/>
              <a:t>c</a:t>
            </a:r>
            <a:r>
              <a:rPr lang="zh-CN" altLang="en-US" dirty="0"/>
              <a:t>，其中</a:t>
            </a:r>
            <a:r>
              <a:rPr lang="en-US" altLang="zh-CN" dirty="0"/>
              <a:t>1&lt;=c&lt;=1,000,000,000</a:t>
            </a:r>
            <a:r>
              <a:rPr lang="zh-CN" altLang="en-US" dirty="0"/>
              <a:t>。数据保证不会出现自回边和重边。注意：具有相同权值的边不会超过</a:t>
            </a:r>
            <a:r>
              <a:rPr lang="en-US" altLang="zh-CN" dirty="0"/>
              <a:t>10</a:t>
            </a:r>
            <a:r>
              <a:rPr lang="zh-CN" altLang="en-US" dirty="0"/>
              <a:t>条。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不同的最小生成树方案，每种权值的边的数量是确定的，每种权值的边的作用是确定的。</a:t>
            </a:r>
            <a:endParaRPr lang="en-US" altLang="zh-CN" dirty="0"/>
          </a:p>
          <a:p>
            <a:r>
              <a:rPr lang="zh-CN" altLang="en-US" dirty="0"/>
              <a:t>对于每一种权值的边搜索，得出每一种权值的边选择方案。</a:t>
            </a:r>
            <a:endParaRPr lang="en-US" altLang="zh-CN" dirty="0"/>
          </a:p>
          <a:p>
            <a:r>
              <a:rPr lang="zh-CN" altLang="en-US" dirty="0"/>
              <a:t>不能路径压缩。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BZOJ1041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求一个给定的圆</a:t>
            </a:r>
            <a:r>
              <a:rPr lang="en-US" altLang="zh-CN" dirty="0"/>
              <a:t>(x^2+y^2=r^2)</a:t>
            </a:r>
            <a:r>
              <a:rPr lang="zh-CN" altLang="en-US" dirty="0"/>
              <a:t>，在圆周上有多少个点的坐标是整数。</a:t>
            </a:r>
            <a:endParaRPr lang="en-US" altLang="zh-CN" dirty="0"/>
          </a:p>
          <a:p>
            <a:r>
              <a:rPr lang="en-US" altLang="zh-CN" dirty="0"/>
              <a:t>r&lt;=2000 000 000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y^2=d^2 (r-x)/d (</a:t>
            </a:r>
            <a:r>
              <a:rPr lang="en-US" altLang="zh-CN" dirty="0" err="1"/>
              <a:t>r+x</a:t>
            </a:r>
            <a:r>
              <a:rPr lang="en-US" altLang="zh-CN" dirty="0"/>
              <a:t>)/d</a:t>
            </a:r>
          </a:p>
          <a:p>
            <a:r>
              <a:rPr lang="en-US" altLang="zh-CN" dirty="0"/>
              <a:t>a^2=(r-x)/d  b^2=(</a:t>
            </a:r>
            <a:r>
              <a:rPr lang="en-US" altLang="zh-CN" dirty="0" err="1"/>
              <a:t>r+x</a:t>
            </a:r>
            <a:r>
              <a:rPr lang="en-US" altLang="zh-CN" dirty="0"/>
              <a:t>)/d  a^2+b^2=2r/d</a:t>
            </a:r>
          </a:p>
          <a:p>
            <a:r>
              <a:rPr lang="zh-CN" altLang="en-US" dirty="0"/>
              <a:t>枚举</a:t>
            </a:r>
            <a:r>
              <a:rPr lang="en-US" altLang="zh-CN" dirty="0"/>
              <a:t>d|2r</a:t>
            </a:r>
            <a:r>
              <a:rPr lang="zh-CN" altLang="en-US" dirty="0"/>
              <a:t>，枚举</a:t>
            </a:r>
            <a:r>
              <a:rPr lang="en-US" altLang="zh-CN" dirty="0"/>
              <a:t>a*a&lt;r/d</a:t>
            </a:r>
            <a:r>
              <a:rPr lang="zh-CN" altLang="en-US" dirty="0"/>
              <a:t>，判断是否合法。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BZOJ1045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个小朋友坐成一圈，每人有</a:t>
            </a:r>
            <a:r>
              <a:rPr lang="en-US" altLang="zh-CN" dirty="0" err="1"/>
              <a:t>ai</a:t>
            </a:r>
            <a:r>
              <a:rPr lang="zh-CN" altLang="en-US" dirty="0"/>
              <a:t>个糖果。每人只能给左右两人传递糖果。每人每次传递一个糖果代价为</a:t>
            </a:r>
            <a:r>
              <a:rPr lang="en-US" altLang="zh-CN" dirty="0"/>
              <a:t>1</a:t>
            </a:r>
            <a:r>
              <a:rPr lang="zh-CN" altLang="en-US" dirty="0"/>
              <a:t>，求使所有人获得均等糖果的最小代价。</a:t>
            </a:r>
            <a:endParaRPr lang="en-US" altLang="zh-CN" dirty="0"/>
          </a:p>
          <a:p>
            <a:r>
              <a:rPr lang="en-US" altLang="zh-CN" dirty="0"/>
              <a:t>n&lt;=1000000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xi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给</a:t>
            </a:r>
            <a:r>
              <a:rPr lang="en-US" altLang="zh-CN" dirty="0"/>
              <a:t>i-1</a:t>
            </a:r>
            <a:r>
              <a:rPr lang="zh-CN" altLang="en-US" dirty="0"/>
              <a:t>的数量。</a:t>
            </a:r>
            <a:endParaRPr lang="en-US" altLang="zh-CN" dirty="0"/>
          </a:p>
          <a:p>
            <a:r>
              <a:rPr lang="en-US" altLang="zh-CN" dirty="0"/>
              <a:t>a1-x1+x2=s</a:t>
            </a:r>
          </a:p>
          <a:p>
            <a:r>
              <a:rPr lang="en-US" altLang="zh-CN" dirty="0"/>
              <a:t>a2-x2+x3=s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an-xn+x1=s</a:t>
            </a:r>
            <a:r>
              <a:rPr lang="zh-CN" altLang="en-US" dirty="0"/>
              <a:t>，无意义。</a:t>
            </a:r>
            <a:endParaRPr lang="en-US" altLang="zh-CN" dirty="0"/>
          </a:p>
          <a:p>
            <a:r>
              <a:rPr lang="en-US" altLang="zh-CN" dirty="0"/>
              <a:t>x2=x1+s-a1</a:t>
            </a:r>
          </a:p>
          <a:p>
            <a:r>
              <a:rPr lang="en-US" altLang="zh-CN" dirty="0"/>
              <a:t>x3=x2+s-a2=x1+2*s-a1-a2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 err="1"/>
              <a:t>xn</a:t>
            </a:r>
            <a:r>
              <a:rPr lang="en-US" altLang="zh-CN" dirty="0"/>
              <a:t>=x1+(n-1)*s-a1-a2-…-an-1</a:t>
            </a:r>
          </a:p>
          <a:p>
            <a:r>
              <a:rPr lang="en-US" altLang="zh-CN" dirty="0"/>
              <a:t>ci=a1+a2+…+ai-1-(i-1)*s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=x1+Σ|x1-ci|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BZOJ1042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硬币购物一共有</a:t>
            </a:r>
            <a:r>
              <a:rPr lang="en-US" altLang="zh-CN" dirty="0"/>
              <a:t>4</a:t>
            </a:r>
            <a:r>
              <a:rPr lang="zh-CN" altLang="en-US" dirty="0"/>
              <a:t>种硬币。面值分别为</a:t>
            </a:r>
            <a:r>
              <a:rPr lang="en-US" altLang="zh-CN" dirty="0"/>
              <a:t>c1,c2,c3,c4</a:t>
            </a:r>
            <a:r>
              <a:rPr lang="zh-CN" altLang="en-US" dirty="0"/>
              <a:t>。某人去商店买东西，去了</a:t>
            </a:r>
            <a:r>
              <a:rPr lang="en-US" altLang="zh-CN" dirty="0"/>
              <a:t>tot</a:t>
            </a:r>
            <a:r>
              <a:rPr lang="zh-CN" altLang="en-US" dirty="0"/>
              <a:t>次。每次带</a:t>
            </a:r>
            <a:r>
              <a:rPr lang="en-US" altLang="zh-CN" dirty="0"/>
              <a:t>di</a:t>
            </a:r>
            <a:r>
              <a:rPr lang="zh-CN" altLang="en-US" dirty="0"/>
              <a:t>枚</a:t>
            </a:r>
            <a:r>
              <a:rPr lang="en-US" altLang="zh-CN" dirty="0"/>
              <a:t>ci</a:t>
            </a:r>
            <a:r>
              <a:rPr lang="zh-CN" altLang="en-US" dirty="0"/>
              <a:t>硬币，买</a:t>
            </a:r>
            <a:r>
              <a:rPr lang="en-US" altLang="zh-CN" dirty="0"/>
              <a:t>s</a:t>
            </a:r>
            <a:r>
              <a:rPr lang="zh-CN" altLang="en-US" dirty="0"/>
              <a:t>的价值的东西。请问每次有多少种付款方法。</a:t>
            </a:r>
            <a:endParaRPr lang="en-US" altLang="zh-CN" dirty="0"/>
          </a:p>
          <a:p>
            <a:r>
              <a:rPr lang="nl-NL" altLang="zh-CN" dirty="0"/>
              <a:t>di,s&lt;=100000,tot&lt;=1000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表示每种无限多，买价值为</a:t>
            </a:r>
            <a:r>
              <a:rPr lang="en-US" altLang="zh-CN" dirty="0" err="1"/>
              <a:t>i</a:t>
            </a:r>
            <a:r>
              <a:rPr lang="zh-CN" altLang="en-US" dirty="0"/>
              <a:t>的方案数。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]=c[</a:t>
            </a:r>
            <a:r>
              <a:rPr lang="en-US" altLang="zh-CN" dirty="0" err="1"/>
              <a:t>i</a:t>
            </a:r>
            <a:r>
              <a:rPr lang="en-US" altLang="zh-CN" dirty="0"/>
              <a:t>]*(d[</a:t>
            </a:r>
            <a:r>
              <a:rPr lang="en-US" altLang="zh-CN" dirty="0" err="1"/>
              <a:t>i</a:t>
            </a:r>
            <a:r>
              <a:rPr lang="en-US" altLang="zh-CN" dirty="0"/>
              <a:t>]+1)</a:t>
            </a:r>
          </a:p>
          <a:p>
            <a:r>
              <a:rPr lang="zh-CN" altLang="en-US" dirty="0"/>
              <a:t>容斥。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用于愉悦身心的第一道题。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BZOJ1059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Q</a:t>
            </a:r>
            <a:r>
              <a:rPr lang="zh-CN" altLang="en-US" dirty="0"/>
              <a:t>是一个非常聪明的孩子，除了国际象棋，他还很喜欢玩一个电脑益智游戏</a:t>
            </a:r>
            <a:r>
              <a:rPr lang="en-US" altLang="zh-CN" dirty="0"/>
              <a:t>——</a:t>
            </a:r>
            <a:r>
              <a:rPr lang="zh-CN" altLang="en-US" dirty="0"/>
              <a:t>矩阵游戏。矩阵游戏在一个</a:t>
            </a:r>
            <a:r>
              <a:rPr lang="en-US" altLang="zh-CN" dirty="0"/>
              <a:t>N*N</a:t>
            </a:r>
            <a:r>
              <a:rPr lang="zh-CN" altLang="en-US" dirty="0"/>
              <a:t>黑白方阵进行（如同国际象棋一般，只是颜色是随意的）。每次可以对该矩阵进行两种操作：行交换操作：选择矩阵的任意两行，交换这两行（即交换对应格子的颜色）列交换操作：选择矩阵的任意行列，交换这两列（即交换对应格子的颜色）游戏的目标，即通过若干次操作，使得方阵的主对角线</a:t>
            </a:r>
            <a:r>
              <a:rPr lang="en-US" altLang="zh-CN" dirty="0"/>
              <a:t>(</a:t>
            </a:r>
            <a:r>
              <a:rPr lang="zh-CN" altLang="en-US" dirty="0"/>
              <a:t>左上角到右下角的连线</a:t>
            </a:r>
            <a:r>
              <a:rPr lang="en-US" altLang="zh-CN" dirty="0"/>
              <a:t>)</a:t>
            </a:r>
            <a:r>
              <a:rPr lang="zh-CN" altLang="en-US" dirty="0"/>
              <a:t>上的格子均为黑色。对于某些关卡，小</a:t>
            </a:r>
            <a:r>
              <a:rPr lang="en-US" altLang="zh-CN" dirty="0"/>
              <a:t>Q</a:t>
            </a:r>
            <a:r>
              <a:rPr lang="zh-CN" altLang="en-US" dirty="0"/>
              <a:t>百思不得其解，以致他开始怀疑这些关卡是不是根本就是无解的！！于是小</a:t>
            </a:r>
            <a:r>
              <a:rPr lang="en-US" altLang="zh-CN" dirty="0"/>
              <a:t>Q</a:t>
            </a:r>
            <a:r>
              <a:rPr lang="zh-CN" altLang="en-US" dirty="0"/>
              <a:t>决定写一个程序来判断这些关卡是否有解。</a:t>
            </a:r>
          </a:p>
          <a:p>
            <a:r>
              <a:rPr lang="en-US" altLang="zh-CN" dirty="0"/>
              <a:t>N ≤ 200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同行（列）的点无论经过多少次变换仍然同行（列）。</a:t>
            </a:r>
            <a:endParaRPr lang="en-US" altLang="zh-CN" dirty="0"/>
          </a:p>
          <a:p>
            <a:r>
              <a:rPr lang="zh-CN" altLang="en-US" dirty="0"/>
              <a:t>二分图匹配。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BZOJ1007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xoy</a:t>
            </a:r>
            <a:r>
              <a:rPr lang="zh-CN" altLang="en-US" dirty="0"/>
              <a:t>直角坐标平面上有</a:t>
            </a:r>
            <a:r>
              <a:rPr lang="en-US" altLang="zh-CN" dirty="0"/>
              <a:t>n</a:t>
            </a:r>
            <a:r>
              <a:rPr lang="zh-CN" altLang="en-US" dirty="0"/>
              <a:t>条直线</a:t>
            </a:r>
            <a:r>
              <a:rPr lang="en-US" altLang="zh-CN" dirty="0"/>
              <a:t>L1,L2,...Ln,</a:t>
            </a:r>
            <a:r>
              <a:rPr lang="zh-CN" altLang="en-US" dirty="0"/>
              <a:t>若在</a:t>
            </a:r>
            <a:r>
              <a:rPr lang="en-US" altLang="zh-CN" dirty="0"/>
              <a:t>y</a:t>
            </a:r>
            <a:r>
              <a:rPr lang="zh-CN" altLang="en-US" dirty="0"/>
              <a:t>值为正无穷大处往下看</a:t>
            </a:r>
            <a:r>
              <a:rPr lang="en-US" altLang="zh-CN" dirty="0"/>
              <a:t>,</a:t>
            </a:r>
            <a:r>
              <a:rPr lang="zh-CN" altLang="en-US" dirty="0"/>
              <a:t>能见到</a:t>
            </a:r>
            <a:r>
              <a:rPr lang="en-US" altLang="zh-CN" dirty="0"/>
              <a:t>Li</a:t>
            </a:r>
            <a:r>
              <a:rPr lang="zh-CN" altLang="en-US" dirty="0"/>
              <a:t>的某个子线段</a:t>
            </a:r>
            <a:r>
              <a:rPr lang="en-US" altLang="zh-CN" dirty="0"/>
              <a:t>,</a:t>
            </a:r>
            <a:r>
              <a:rPr lang="zh-CN" altLang="en-US" dirty="0"/>
              <a:t>则称</a:t>
            </a:r>
            <a:r>
              <a:rPr lang="en-US" altLang="zh-CN" dirty="0"/>
              <a:t>Li</a:t>
            </a:r>
            <a:r>
              <a:rPr lang="zh-CN" altLang="en-US" dirty="0"/>
              <a:t>为可见的。</a:t>
            </a:r>
            <a:endParaRPr lang="en-US" altLang="zh-CN" dirty="0"/>
          </a:p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条直线</a:t>
            </a:r>
            <a:r>
              <a:rPr lang="en-US" altLang="zh-CN" dirty="0"/>
              <a:t>,</a:t>
            </a:r>
            <a:r>
              <a:rPr lang="zh-CN" altLang="en-US" dirty="0"/>
              <a:t>表示成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的形式</a:t>
            </a:r>
            <a:r>
              <a:rPr lang="en-US" altLang="zh-CN" dirty="0"/>
              <a:t>(|A|,|B|&lt;=500000),</a:t>
            </a:r>
            <a:r>
              <a:rPr lang="zh-CN" altLang="en-US" dirty="0"/>
              <a:t>且</a:t>
            </a:r>
            <a:r>
              <a:rPr lang="en-US" altLang="zh-CN" dirty="0"/>
              <a:t>n</a:t>
            </a:r>
            <a:r>
              <a:rPr lang="zh-CN" altLang="en-US" dirty="0"/>
              <a:t>条直线两两不重合</a:t>
            </a:r>
            <a:r>
              <a:rPr lang="en-US" altLang="zh-CN" dirty="0"/>
              <a:t>.</a:t>
            </a:r>
            <a:r>
              <a:rPr lang="zh-CN" altLang="en-US" dirty="0"/>
              <a:t>求出所有可见的直线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n&lt;50000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斜率从大到小排序。</a:t>
            </a:r>
            <a:endParaRPr lang="en-US" altLang="zh-CN" dirty="0"/>
          </a:p>
          <a:p>
            <a:r>
              <a:rPr lang="pt-BR" altLang="zh-CN" dirty="0"/>
              <a:t>while(r&gt;0 &amp;&amp; (c[i].a==c[q[r]].a || g(i,q[r])&gt;=g(q[r], q[r-1]))) vis[q[r--]] = 1;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BZOJ1047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a*b</a:t>
            </a:r>
            <a:r>
              <a:rPr lang="zh-CN" altLang="en-US" dirty="0"/>
              <a:t>的整数组成的矩阵，现请你从中找出一个</a:t>
            </a:r>
            <a:r>
              <a:rPr lang="en-US" altLang="zh-CN" dirty="0"/>
              <a:t>n*n</a:t>
            </a:r>
            <a:r>
              <a:rPr lang="zh-CN" altLang="en-US" dirty="0"/>
              <a:t>的正方形区域，使得该区域所有数中的最大值和最小值的差最小。</a:t>
            </a:r>
            <a:endParaRPr lang="en-US" altLang="zh-CN" dirty="0"/>
          </a:p>
          <a:p>
            <a:r>
              <a:rPr lang="en-US" altLang="zh-CN" dirty="0" err="1"/>
              <a:t>a,b,n</a:t>
            </a:r>
            <a:r>
              <a:rPr lang="en-US" altLang="zh-CN" dirty="0"/>
              <a:t>&lt;=1000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处理每个点向左</a:t>
            </a:r>
            <a:r>
              <a:rPr lang="en-US" altLang="zh-CN" dirty="0"/>
              <a:t>n</a:t>
            </a:r>
            <a:r>
              <a:rPr lang="zh-CN" altLang="en-US" dirty="0"/>
              <a:t>个的最大最小值。</a:t>
            </a:r>
            <a:endParaRPr lang="en-US" altLang="zh-CN" dirty="0"/>
          </a:p>
          <a:p>
            <a:r>
              <a:rPr lang="zh-CN" altLang="en-US" dirty="0"/>
              <a:t>枚举列，按行用单调队列维护。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物流公司要把一批货物从码头</a:t>
            </a:r>
            <a:r>
              <a:rPr lang="en-US" altLang="zh-CN" dirty="0"/>
              <a:t>A</a:t>
            </a:r>
            <a:r>
              <a:rPr lang="zh-CN" altLang="en-US" dirty="0"/>
              <a:t>运到码头</a:t>
            </a:r>
            <a:r>
              <a:rPr lang="en-US" altLang="zh-CN" dirty="0"/>
              <a:t>B</a:t>
            </a:r>
            <a:r>
              <a:rPr lang="zh-CN" altLang="en-US" dirty="0"/>
              <a:t>。由于货物量比较大，需要</a:t>
            </a:r>
            <a:r>
              <a:rPr lang="en-US" altLang="zh-CN" dirty="0"/>
              <a:t>n</a:t>
            </a:r>
            <a:r>
              <a:rPr lang="zh-CN" altLang="en-US" dirty="0"/>
              <a:t>天才能运完。货物运输过程中一般要转停好几个码头。物流公司通常会设计一条固定的运输路线，以便对整个运输过程实施严格的管理和跟踪。由于各种因素的存在，有的时候某个码头会无法装卸货物。这时候就必须修改运输路线，让货物能够按时到达目的地。但是修改路线是一件十分麻烦的事情，会带来额外的成本。因此物流公司希望能够订一个</a:t>
            </a:r>
            <a:r>
              <a:rPr lang="en-US" altLang="zh-CN" dirty="0"/>
              <a:t>n</a:t>
            </a:r>
            <a:r>
              <a:rPr lang="zh-CN" altLang="en-US" dirty="0"/>
              <a:t>天的运输计划，使得总成本尽可能地小。</a:t>
            </a:r>
            <a:endParaRPr lang="en-US" altLang="zh-CN" dirty="0"/>
          </a:p>
          <a:p>
            <a:r>
              <a:rPr lang="zh-CN" altLang="en-US" dirty="0"/>
              <a:t>第一行是四个整数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1&lt;=n&lt;=100</a:t>
            </a:r>
            <a:r>
              <a:rPr lang="zh-CN" altLang="en-US" dirty="0"/>
              <a:t>）、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1&lt;=m&lt;=20</a:t>
            </a:r>
            <a:r>
              <a:rPr lang="zh-CN" altLang="en-US" dirty="0"/>
              <a:t>）、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  <a:r>
              <a:rPr lang="en-US" altLang="zh-CN" dirty="0"/>
              <a:t>n</a:t>
            </a:r>
            <a:r>
              <a:rPr lang="zh-CN" altLang="en-US" dirty="0"/>
              <a:t>表示货物运输所需天数，</a:t>
            </a:r>
            <a:r>
              <a:rPr lang="en-US" altLang="zh-CN" dirty="0"/>
              <a:t>m</a:t>
            </a:r>
            <a:r>
              <a:rPr lang="zh-CN" altLang="en-US" dirty="0"/>
              <a:t>表示码头总数，</a:t>
            </a:r>
            <a:r>
              <a:rPr lang="en-US" altLang="zh-CN" dirty="0"/>
              <a:t>K</a:t>
            </a:r>
            <a:r>
              <a:rPr lang="zh-CN" altLang="en-US" dirty="0"/>
              <a:t>表示每次修改运输路线所需成本。接下来</a:t>
            </a:r>
            <a:r>
              <a:rPr lang="en-US" altLang="zh-CN" dirty="0"/>
              <a:t>e</a:t>
            </a:r>
            <a:r>
              <a:rPr lang="zh-CN" altLang="en-US" dirty="0"/>
              <a:t>行每行是一条航线描述，包括了三个整数，依次表示航线连接的两个码头编号以及航线长度（</a:t>
            </a:r>
            <a:r>
              <a:rPr lang="en-US" altLang="zh-CN" dirty="0"/>
              <a:t>&gt;0</a:t>
            </a:r>
            <a:r>
              <a:rPr lang="zh-CN" altLang="en-US" dirty="0"/>
              <a:t>）。其中码头</a:t>
            </a:r>
            <a:r>
              <a:rPr lang="en-US" altLang="zh-CN" dirty="0"/>
              <a:t>A</a:t>
            </a:r>
            <a:r>
              <a:rPr lang="zh-CN" altLang="en-US" dirty="0"/>
              <a:t>编号为</a:t>
            </a:r>
            <a:r>
              <a:rPr lang="en-US" altLang="zh-CN" dirty="0"/>
              <a:t>1</a:t>
            </a:r>
            <a:r>
              <a:rPr lang="zh-CN" altLang="en-US" dirty="0"/>
              <a:t>，码头</a:t>
            </a:r>
            <a:r>
              <a:rPr lang="en-US" altLang="zh-CN" dirty="0"/>
              <a:t>B</a:t>
            </a:r>
            <a:r>
              <a:rPr lang="zh-CN" altLang="en-US" dirty="0"/>
              <a:t>编号为</a:t>
            </a:r>
            <a:r>
              <a:rPr lang="en-US" altLang="zh-CN" dirty="0"/>
              <a:t>m</a:t>
            </a:r>
            <a:r>
              <a:rPr lang="zh-CN" altLang="en-US" dirty="0"/>
              <a:t>。单位长度的运输费用为</a:t>
            </a:r>
            <a:r>
              <a:rPr lang="en-US" altLang="zh-CN" dirty="0"/>
              <a:t>1</a:t>
            </a:r>
            <a:r>
              <a:rPr lang="zh-CN" altLang="en-US" dirty="0"/>
              <a:t>。航线是双向的。再接下来一行是一个整数</a:t>
            </a:r>
            <a:r>
              <a:rPr lang="en-US" altLang="zh-CN" dirty="0"/>
              <a:t>d</a:t>
            </a:r>
            <a:r>
              <a:rPr lang="zh-CN" altLang="en-US" dirty="0"/>
              <a:t>，后面的</a:t>
            </a:r>
            <a:r>
              <a:rPr lang="en-US" altLang="zh-CN" dirty="0"/>
              <a:t>d</a:t>
            </a:r>
            <a:r>
              <a:rPr lang="zh-CN" altLang="en-US" dirty="0"/>
              <a:t>行每行是三个整数</a:t>
            </a:r>
            <a:r>
              <a:rPr lang="en-US" altLang="zh-CN" dirty="0"/>
              <a:t>P</a:t>
            </a:r>
            <a:r>
              <a:rPr lang="zh-CN" altLang="en-US" dirty="0"/>
              <a:t>（ </a:t>
            </a:r>
            <a:r>
              <a:rPr lang="en-US" altLang="zh-CN" dirty="0"/>
              <a:t>1 &lt; P &lt; m</a:t>
            </a:r>
            <a:r>
              <a:rPr lang="zh-CN" altLang="en-US" dirty="0"/>
              <a:t>）、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1&lt; = a &lt; = b &lt; = n</a:t>
            </a:r>
            <a:r>
              <a:rPr lang="zh-CN" altLang="en-US" dirty="0"/>
              <a:t>）。表示编号为</a:t>
            </a:r>
            <a:r>
              <a:rPr lang="en-US" altLang="zh-CN" dirty="0"/>
              <a:t>P</a:t>
            </a:r>
            <a:r>
              <a:rPr lang="zh-CN" altLang="en-US" dirty="0"/>
              <a:t>的码头从第</a:t>
            </a:r>
            <a:r>
              <a:rPr lang="en-US" altLang="zh-CN" dirty="0"/>
              <a:t>a</a:t>
            </a:r>
            <a:r>
              <a:rPr lang="zh-CN" altLang="en-US" dirty="0"/>
              <a:t>天到第</a:t>
            </a:r>
            <a:r>
              <a:rPr lang="en-US" altLang="zh-CN" dirty="0"/>
              <a:t>b</a:t>
            </a:r>
            <a:r>
              <a:rPr lang="zh-CN" altLang="en-US" dirty="0"/>
              <a:t>天无法装卸货物（含头尾）。同一个码头有可能在多个时间段内不可用。但任何时间都存在至少一条从码头</a:t>
            </a:r>
            <a:r>
              <a:rPr lang="en-US" altLang="zh-CN" dirty="0"/>
              <a:t>A</a:t>
            </a:r>
            <a:r>
              <a:rPr lang="zh-CN" altLang="en-US" dirty="0"/>
              <a:t>到码头</a:t>
            </a:r>
            <a:r>
              <a:rPr lang="en-US" altLang="zh-CN" dirty="0"/>
              <a:t>B</a:t>
            </a:r>
            <a:r>
              <a:rPr lang="zh-CN" altLang="en-US" dirty="0"/>
              <a:t>的运输路线。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是否可以不换线路，是的话存代价，不是的话存</a:t>
            </a:r>
            <a:r>
              <a:rPr lang="en-US" altLang="zh-CN" dirty="0"/>
              <a:t>0x3f3f3f3f</a:t>
            </a:r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天的最小代价。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]=min{g[j]+f[j+1][</a:t>
            </a:r>
            <a:r>
              <a:rPr lang="en-US" altLang="zh-CN" dirty="0" err="1"/>
              <a:t>i</a:t>
            </a:r>
            <a:r>
              <a:rPr lang="en-US" altLang="zh-CN" dirty="0"/>
              <a:t>]*(</a:t>
            </a:r>
            <a:r>
              <a:rPr lang="en-US" altLang="zh-CN" dirty="0" err="1"/>
              <a:t>i</a:t>
            </a:r>
            <a:r>
              <a:rPr lang="en-US" altLang="zh-CN" dirty="0"/>
              <a:t>-j)+k}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BZOJ1029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小刚在玩</a:t>
            </a:r>
            <a:r>
              <a:rPr lang="en-US" altLang="zh-CN" dirty="0"/>
              <a:t>JSOI</a:t>
            </a:r>
            <a:r>
              <a:rPr lang="zh-CN" altLang="en-US" dirty="0"/>
              <a:t>提供的一个称之为“建筑抢修”的电脑游戏：经过了一场激烈的战斗，</a:t>
            </a:r>
            <a:r>
              <a:rPr lang="en-US" altLang="zh-CN" dirty="0"/>
              <a:t>T</a:t>
            </a:r>
            <a:r>
              <a:rPr lang="zh-CN" altLang="en-US" dirty="0"/>
              <a:t>部落消灭了所有</a:t>
            </a:r>
            <a:r>
              <a:rPr lang="en-US" altLang="zh-CN" dirty="0"/>
              <a:t>z</a:t>
            </a:r>
            <a:r>
              <a:rPr lang="zh-CN" altLang="en-US" dirty="0"/>
              <a:t>部落的入侵者。但是</a:t>
            </a:r>
            <a:r>
              <a:rPr lang="en-US" altLang="zh-CN" dirty="0"/>
              <a:t>T</a:t>
            </a:r>
            <a:r>
              <a:rPr lang="zh-CN" altLang="en-US" dirty="0"/>
              <a:t>部落的基地里已经有</a:t>
            </a:r>
            <a:r>
              <a:rPr lang="en-US" altLang="zh-CN" dirty="0"/>
              <a:t>N</a:t>
            </a:r>
            <a:r>
              <a:rPr lang="zh-CN" altLang="en-US" dirty="0"/>
              <a:t>个建筑设施受到了严重的损伤，如果不尽快修复的话，这些建筑设施将会完全毁坏。现在的情况是：</a:t>
            </a:r>
            <a:r>
              <a:rPr lang="en-US" altLang="zh-CN" dirty="0"/>
              <a:t>T</a:t>
            </a:r>
            <a:r>
              <a:rPr lang="zh-CN" altLang="en-US" dirty="0"/>
              <a:t>部落基地里只有一个修理工人，虽然他能瞬间到达任何一个建筑，但是修复每个建筑都需要一定的时间。同时，修理工人修理完一个建筑才能修理下一个建筑，不能同时修理多个建筑。如果某个建筑在一段时间之内没有完全修理完毕，这个建筑就报废了。你的任务是帮小刚合理的制订一个修理顺序，以抢修尽可能多</a:t>
            </a:r>
            <a:br>
              <a:rPr lang="zh-CN" altLang="en-US" dirty="0"/>
            </a:br>
            <a:r>
              <a:rPr lang="zh-CN" altLang="en-US" dirty="0"/>
              <a:t>的建筑。</a:t>
            </a:r>
            <a:endParaRPr lang="en-US" altLang="zh-CN" dirty="0"/>
          </a:p>
          <a:p>
            <a:r>
              <a:rPr lang="en-US" altLang="zh-CN" dirty="0"/>
              <a:t>N &lt; 150,000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en-US" altLang="zh-CN" dirty="0"/>
              <a:t>t2</a:t>
            </a:r>
            <a:r>
              <a:rPr lang="zh-CN" altLang="en-US" dirty="0"/>
              <a:t>排序。</a:t>
            </a:r>
            <a:endParaRPr lang="en-US" altLang="zh-CN" dirty="0"/>
          </a:p>
          <a:p>
            <a:r>
              <a:rPr lang="zh-CN" altLang="en-US" dirty="0"/>
              <a:t>维护已修建筑</a:t>
            </a:r>
            <a:r>
              <a:rPr lang="en-US" altLang="zh-CN" dirty="0"/>
              <a:t>t1</a:t>
            </a:r>
            <a:r>
              <a:rPr lang="zh-CN" altLang="en-US" dirty="0"/>
              <a:t>的大根堆。</a:t>
            </a:r>
            <a:endParaRPr lang="en-US" altLang="zh-CN" dirty="0"/>
          </a:p>
          <a:p>
            <a:r>
              <a:rPr lang="zh-CN" altLang="en-US" dirty="0"/>
              <a:t>当前能修，直接进堆。</a:t>
            </a:r>
            <a:endParaRPr lang="en-US" altLang="zh-CN" dirty="0"/>
          </a:p>
          <a:p>
            <a:r>
              <a:rPr lang="zh-CN" altLang="en-US" dirty="0"/>
              <a:t>否则如果当前</a:t>
            </a:r>
            <a:r>
              <a:rPr lang="en-US" altLang="zh-CN" dirty="0"/>
              <a:t>t1</a:t>
            </a:r>
            <a:r>
              <a:rPr lang="zh-CN" altLang="en-US" dirty="0"/>
              <a:t>比堆顶</a:t>
            </a:r>
            <a:r>
              <a:rPr lang="en-US" altLang="zh-CN" dirty="0"/>
              <a:t>t1</a:t>
            </a:r>
            <a:r>
              <a:rPr lang="zh-CN" altLang="en-US" dirty="0"/>
              <a:t>小，弹堆，重复上述过程。</a:t>
            </a:r>
            <a:endParaRPr lang="en-US" altLang="zh-CN" dirty="0"/>
          </a:p>
          <a:p>
            <a:r>
              <a:rPr lang="zh-CN" altLang="en-US" dirty="0"/>
              <a:t>否则什么都不做。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BZOJ1025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　</a:t>
            </a:r>
            <a:r>
              <a:rPr lang="en-US" altLang="zh-CN" dirty="0"/>
              <a:t>windy</a:t>
            </a:r>
            <a:r>
              <a:rPr lang="zh-CN" altLang="en-US" dirty="0"/>
              <a:t>学会了一种游戏。对于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这</a:t>
            </a:r>
            <a:r>
              <a:rPr lang="en-US" altLang="zh-CN" dirty="0"/>
              <a:t>N</a:t>
            </a:r>
            <a:r>
              <a:rPr lang="zh-CN" altLang="en-US" dirty="0"/>
              <a:t>个数字，都有唯一且不同的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的数字与之对应。最开始</a:t>
            </a:r>
            <a:r>
              <a:rPr lang="en-US" altLang="zh-CN" dirty="0"/>
              <a:t>windy</a:t>
            </a:r>
            <a:r>
              <a:rPr lang="zh-CN" altLang="en-US" dirty="0"/>
              <a:t>把数字按顺序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写一排在纸上。然后再在这一排下面写上它们对应的数字。然后又在新的一排下面写上它们对应的数字。如此反复，直到序列再次变为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。 </a:t>
            </a:r>
            <a:br>
              <a:rPr lang="zh-CN" altLang="en-US" dirty="0"/>
            </a:br>
            <a:r>
              <a:rPr lang="zh-CN" altLang="en-US" dirty="0"/>
              <a:t>如： </a:t>
            </a:r>
            <a:r>
              <a:rPr lang="en-US" altLang="zh-CN" dirty="0"/>
              <a:t>1 2 3 4 5 6 </a:t>
            </a:r>
            <a:r>
              <a:rPr lang="zh-CN" altLang="en-US" dirty="0"/>
              <a:t>对应的关系为 </a:t>
            </a:r>
            <a:r>
              <a:rPr lang="en-US" altLang="zh-CN" dirty="0"/>
              <a:t>1-&gt;2 2-&gt;3 3-&gt;1 4-&gt;5 5-&gt;4 6-&gt;6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windy</a:t>
            </a:r>
            <a:r>
              <a:rPr lang="zh-CN" altLang="en-US" dirty="0"/>
              <a:t>的操作如下 </a:t>
            </a:r>
            <a:br>
              <a:rPr lang="zh-CN" altLang="en-US" dirty="0"/>
            </a:br>
            <a:r>
              <a:rPr lang="en-US" altLang="zh-CN" dirty="0"/>
              <a:t>1 2 3 4 5 6 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2 3 1 5 4 6 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3 1 2 4 5 6 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1 2 3 5 4 6 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2 3 1 4 5 6 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3 1 2 5 4 6 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1 2 3 4 5 6 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这时，我们就有若干排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的排列，上例中有</a:t>
            </a:r>
            <a:r>
              <a:rPr lang="en-US" altLang="zh-CN" dirty="0"/>
              <a:t>7</a:t>
            </a:r>
            <a:r>
              <a:rPr lang="zh-CN" altLang="en-US" dirty="0"/>
              <a:t>排。现在</a:t>
            </a:r>
            <a:r>
              <a:rPr lang="en-US" altLang="zh-CN" dirty="0"/>
              <a:t>windy</a:t>
            </a:r>
            <a:r>
              <a:rPr lang="zh-CN" altLang="en-US" dirty="0"/>
              <a:t>想知道，对于所有可能的对应关系，有多少种可能的排数。</a:t>
            </a:r>
            <a:endParaRPr lang="en-US" altLang="zh-CN" dirty="0"/>
          </a:p>
          <a:p>
            <a:r>
              <a:rPr lang="en-US" altLang="zh-CN" dirty="0"/>
              <a:t>N &lt;= 1000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若干个置换，排数为所有置换大小的最小公倍数。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和为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前</a:t>
            </a:r>
            <a:r>
              <a:rPr lang="en-US" altLang="zh-CN" dirty="0"/>
              <a:t>j</a:t>
            </a:r>
            <a:r>
              <a:rPr lang="zh-CN" altLang="en-US" dirty="0"/>
              <a:t>个质数。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 = f[</a:t>
            </a:r>
            <a:r>
              <a:rPr lang="en-US" altLang="zh-CN" dirty="0" err="1"/>
              <a:t>i</a:t>
            </a:r>
            <a:r>
              <a:rPr lang="en-US" altLang="zh-CN" dirty="0"/>
              <a:t>][j-1];</a:t>
            </a:r>
          </a:p>
          <a:p>
            <a:r>
              <a:rPr lang="nn-NO" altLang="zh-CN" dirty="0"/>
              <a:t>for(int k = p[j]; k &lt;= i; k *= p[j]) f[i][j] += f[i-k][j-1];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BZOJ1049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现在我们有一个长度为</a:t>
            </a:r>
            <a:r>
              <a:rPr lang="en-US" altLang="zh-CN" dirty="0"/>
              <a:t>n</a:t>
            </a:r>
            <a:r>
              <a:rPr lang="zh-CN" altLang="en-US" dirty="0"/>
              <a:t>的整数序列</a:t>
            </a:r>
            <a:r>
              <a:rPr lang="en-US" altLang="zh-CN" dirty="0"/>
              <a:t>A</a:t>
            </a:r>
            <a:r>
              <a:rPr lang="zh-CN" altLang="en-US" dirty="0"/>
              <a:t>。但是它太不好看了，于是我们希望把它变成一个单调严格上升的序列。但是不希望改变过多的数，也不希望改变的幅度太大。</a:t>
            </a:r>
            <a:endParaRPr lang="en-US" altLang="zh-CN" dirty="0"/>
          </a:p>
          <a:p>
            <a:r>
              <a:rPr lang="en-US" altLang="zh-CN" dirty="0"/>
              <a:t>n&lt;=35000,</a:t>
            </a:r>
            <a:r>
              <a:rPr lang="zh-CN" altLang="en-US" dirty="0"/>
              <a:t>保证数列是随机的。</a:t>
            </a:r>
            <a:endParaRPr lang="en-US" altLang="zh-CN" dirty="0"/>
          </a:p>
          <a:p>
            <a:r>
              <a:rPr lang="zh-CN" altLang="en-US" dirty="0"/>
              <a:t>第一行一个整数表示最少需要改变多少个数。 第二行一个整数，表示在改变的数最少的情况下，每个数改变的绝对值之和的最小值。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第一问减标号最长不下降子序列。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结尾最长，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表示保留以</a:t>
            </a:r>
            <a:r>
              <a:rPr lang="en-US" altLang="zh-CN" dirty="0" err="1"/>
              <a:t>i</a:t>
            </a:r>
            <a:r>
              <a:rPr lang="zh-CN" altLang="en-US" dirty="0"/>
              <a:t>结尾最长的最小代价。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]=min{g[j]+cost(j+1,i)}	f[</a:t>
            </a:r>
            <a:r>
              <a:rPr lang="en-US" altLang="zh-CN" dirty="0" err="1"/>
              <a:t>i</a:t>
            </a:r>
            <a:r>
              <a:rPr lang="en-US" altLang="zh-CN" dirty="0"/>
              <a:t>]=f[j]+1,a[j]&lt;=a[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cost(j+1,i)</a:t>
            </a:r>
            <a:r>
              <a:rPr lang="zh-CN" altLang="en-US" dirty="0"/>
              <a:t>肯定是前面变成</a:t>
            </a:r>
            <a:r>
              <a:rPr lang="en-US" altLang="zh-CN" dirty="0"/>
              <a:t>a[j]</a:t>
            </a:r>
            <a:r>
              <a:rPr lang="zh-CN" altLang="en-US" dirty="0"/>
              <a:t>，后面变成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BZOJ3517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i="1" dirty="0"/>
              <a:t>n</a:t>
            </a:r>
            <a:r>
              <a:rPr lang="zh-CN" altLang="en-US" dirty="0"/>
              <a:t>行</a:t>
            </a:r>
            <a:r>
              <a:rPr lang="en-US" altLang="zh-CN" i="1" dirty="0"/>
              <a:t>n</a:t>
            </a:r>
            <a:r>
              <a:rPr lang="zh-CN" altLang="en-US" dirty="0"/>
              <a:t>列的棋盘，每个格子上都有一个硬币，且</a:t>
            </a:r>
            <a:r>
              <a:rPr lang="en-US" altLang="zh-CN" b="1" i="1" dirty="0"/>
              <a:t>n</a:t>
            </a:r>
            <a:r>
              <a:rPr lang="zh-CN" altLang="en-US" b="1" dirty="0"/>
              <a:t>为偶数</a:t>
            </a:r>
            <a:r>
              <a:rPr lang="zh-CN" altLang="en-US" dirty="0"/>
              <a:t>。每个硬币要么是正面朝上，要么是反面朝上。每次操作你可以选定一个格子</a:t>
            </a:r>
            <a:r>
              <a:rPr lang="en-US" altLang="zh-CN" dirty="0"/>
              <a:t>(</a:t>
            </a:r>
            <a:r>
              <a:rPr lang="en-US" altLang="zh-CN" i="1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，然后将第</a:t>
            </a:r>
            <a:r>
              <a:rPr lang="en-US" altLang="zh-CN" i="1" dirty="0"/>
              <a:t>x</a:t>
            </a:r>
            <a:r>
              <a:rPr lang="zh-CN" altLang="en-US" dirty="0"/>
              <a:t>行和第</a:t>
            </a:r>
            <a:r>
              <a:rPr lang="en-US" altLang="zh-CN" i="1" dirty="0"/>
              <a:t>y</a:t>
            </a:r>
            <a:r>
              <a:rPr lang="zh-CN" altLang="en-US" dirty="0"/>
              <a:t>列的所有硬币都翻面。求将所有硬币都变成同一个面最少需要的操作数。</a:t>
            </a:r>
            <a:endParaRPr lang="en-US" altLang="zh-CN" dirty="0"/>
          </a:p>
          <a:p>
            <a:r>
              <a:rPr lang="en-US" altLang="zh-CN" dirty="0"/>
              <a:t>n ≤ 1,000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一个格子最多只会被翻一次。</a:t>
            </a:r>
            <a:endParaRPr lang="en-US" altLang="zh-CN" dirty="0"/>
          </a:p>
          <a:p>
            <a:r>
              <a:rPr lang="zh-CN" altLang="en-US" dirty="0"/>
              <a:t>全</a:t>
            </a:r>
            <a:r>
              <a:rPr lang="en-US" altLang="zh-CN" dirty="0"/>
              <a:t>0</a:t>
            </a:r>
            <a:r>
              <a:rPr lang="zh-CN" altLang="en-US" dirty="0"/>
              <a:t>和全</a:t>
            </a:r>
            <a:r>
              <a:rPr lang="en-US" altLang="zh-CN" dirty="0"/>
              <a:t>1</a:t>
            </a:r>
            <a:r>
              <a:rPr lang="zh-CN" altLang="en-US" dirty="0"/>
              <a:t>两种状态互补。</a:t>
            </a:r>
            <a:endParaRPr lang="en-US" altLang="zh-CN" dirty="0"/>
          </a:p>
          <a:p>
            <a:r>
              <a:rPr lang="en-US" altLang="zh-CN" dirty="0"/>
              <a:t>x(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是否被翻，</a:t>
            </a:r>
            <a:r>
              <a:rPr lang="en-US" altLang="zh-CN" dirty="0"/>
              <a:t>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的初始状态。</a:t>
            </a:r>
            <a:endParaRPr lang="en-US" altLang="zh-CN" dirty="0"/>
          </a:p>
          <a:p>
            <a:r>
              <a:rPr lang="zh-CN" altLang="en-US" dirty="0"/>
              <a:t>列出</a:t>
            </a:r>
            <a:r>
              <a:rPr lang="en-US" altLang="zh-CN" dirty="0"/>
              <a:t>n*n</a:t>
            </a:r>
            <a:r>
              <a:rPr lang="zh-CN" altLang="en-US" dirty="0"/>
              <a:t>个式子，记为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f(</a:t>
            </a:r>
            <a:r>
              <a:rPr lang="en-US" altLang="zh-CN" dirty="0" err="1"/>
              <a:t>i,k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f(</a:t>
            </a:r>
            <a:r>
              <a:rPr lang="en-US" altLang="zh-CN" dirty="0" err="1"/>
              <a:t>k,j</a:t>
            </a:r>
            <a:r>
              <a:rPr lang="en-US" altLang="zh-CN" dirty="0"/>
              <a:t>)</a:t>
            </a:r>
            <a:r>
              <a:rPr lang="zh-CN" altLang="en-US" dirty="0"/>
              <a:t>的所有式子异或起来，左边为</a:t>
            </a:r>
            <a:r>
              <a:rPr lang="en-US" altLang="zh-CN" dirty="0"/>
              <a:t>x(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，右边为这行这列所有</a:t>
            </a:r>
            <a:r>
              <a:rPr lang="en-US" altLang="zh-CN" dirty="0"/>
              <a:t>a</a:t>
            </a:r>
            <a:r>
              <a:rPr lang="zh-CN" altLang="en-US" dirty="0"/>
              <a:t>的异或。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2342</Words>
  <Application>Microsoft Office PowerPoint</Application>
  <PresentationFormat>宽屏</PresentationFormat>
  <Paragraphs>151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幼圆</vt:lpstr>
      <vt:lpstr>Arial</vt:lpstr>
      <vt:lpstr>Century Gothic</vt:lpstr>
      <vt:lpstr>Wingdings 3</vt:lpstr>
      <vt:lpstr>丝状</vt:lpstr>
      <vt:lpstr>杂题选讲</vt:lpstr>
      <vt:lpstr>BZOJ3304</vt:lpstr>
      <vt:lpstr>解</vt:lpstr>
      <vt:lpstr>BZOJ1025</vt:lpstr>
      <vt:lpstr>解</vt:lpstr>
      <vt:lpstr>BZOJ1049</vt:lpstr>
      <vt:lpstr>解</vt:lpstr>
      <vt:lpstr>BZOJ3517</vt:lpstr>
      <vt:lpstr>解</vt:lpstr>
      <vt:lpstr>BZOJ3195</vt:lpstr>
      <vt:lpstr>解</vt:lpstr>
      <vt:lpstr>BZOJ3206</vt:lpstr>
      <vt:lpstr>解</vt:lpstr>
      <vt:lpstr>BZOJ3244</vt:lpstr>
      <vt:lpstr>解</vt:lpstr>
      <vt:lpstr>BZOJ3302</vt:lpstr>
      <vt:lpstr>解</vt:lpstr>
      <vt:lpstr>以前出的题</vt:lpstr>
      <vt:lpstr>加强版</vt:lpstr>
      <vt:lpstr>BZOJ4926</vt:lpstr>
      <vt:lpstr>解</vt:lpstr>
      <vt:lpstr>BZOJ1016</vt:lpstr>
      <vt:lpstr>解</vt:lpstr>
      <vt:lpstr>BZOJ1041</vt:lpstr>
      <vt:lpstr>解</vt:lpstr>
      <vt:lpstr>BZOJ1045</vt:lpstr>
      <vt:lpstr>解</vt:lpstr>
      <vt:lpstr>BZOJ1042</vt:lpstr>
      <vt:lpstr>解</vt:lpstr>
      <vt:lpstr>BZOJ1059</vt:lpstr>
      <vt:lpstr>解</vt:lpstr>
      <vt:lpstr>BZOJ1007</vt:lpstr>
      <vt:lpstr>解</vt:lpstr>
      <vt:lpstr>BZOJ1047</vt:lpstr>
      <vt:lpstr>解</vt:lpstr>
      <vt:lpstr>BZOJ1003</vt:lpstr>
      <vt:lpstr>解</vt:lpstr>
      <vt:lpstr>BZOJ1029</vt:lpstr>
      <vt:lpstr>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杂题选讲</dc:title>
  <dc:creator>李天逸</dc:creator>
  <cp:lastModifiedBy>李 天逸</cp:lastModifiedBy>
  <cp:revision>48</cp:revision>
  <dcterms:created xsi:type="dcterms:W3CDTF">2017-10-15T09:08:00Z</dcterms:created>
  <dcterms:modified xsi:type="dcterms:W3CDTF">2019-04-04T15:27:25Z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2052-11.1.0.7760</vt:lpwstr>
  </property>
</Properties>
</file>