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6" r:id="rId2"/>
    <p:sldId id="303" r:id="rId3"/>
    <p:sldId id="278" r:id="rId4"/>
    <p:sldId id="292" r:id="rId5"/>
    <p:sldId id="314" r:id="rId6"/>
    <p:sldId id="280" r:id="rId7"/>
    <p:sldId id="256" r:id="rId8"/>
    <p:sldId id="270" r:id="rId9"/>
    <p:sldId id="288" r:id="rId10"/>
    <p:sldId id="301" r:id="rId11"/>
    <p:sldId id="307" r:id="rId12"/>
    <p:sldId id="306" r:id="rId13"/>
    <p:sldId id="304" r:id="rId14"/>
    <p:sldId id="312" r:id="rId15"/>
    <p:sldId id="281" r:id="rId16"/>
    <p:sldId id="273" r:id="rId17"/>
    <p:sldId id="274" r:id="rId18"/>
    <p:sldId id="277" r:id="rId19"/>
    <p:sldId id="318" r:id="rId20"/>
    <p:sldId id="322" r:id="rId21"/>
    <p:sldId id="333" r:id="rId22"/>
    <p:sldId id="334" r:id="rId23"/>
    <p:sldId id="331" r:id="rId24"/>
    <p:sldId id="332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0" autoAdjust="0"/>
    <p:restoredTop sz="95394" autoAdjust="0"/>
  </p:normalViewPr>
  <p:slideViewPr>
    <p:cSldViewPr snapToGrid="0">
      <p:cViewPr varScale="1">
        <p:scale>
          <a:sx n="96" d="100"/>
          <a:sy n="96" d="100"/>
        </p:scale>
        <p:origin x="76" y="1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391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0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 YT" userId="d5a535d706609a7a" providerId="LiveId" clId="{7ABE8D39-BD23-4B41-BE31-6602C7C23401}"/>
    <pc:docChg chg="undo addSld delSld">
      <pc:chgData name="W YT" userId="d5a535d706609a7a" providerId="LiveId" clId="{7ABE8D39-BD23-4B41-BE31-6602C7C23401}" dt="2019-08-02T13:16:02.937" v="37" actId="2696"/>
      <pc:docMkLst>
        <pc:docMk/>
      </pc:docMkLst>
      <pc:sldChg chg="add del">
        <pc:chgData name="W YT" userId="d5a535d706609a7a" providerId="LiveId" clId="{7ABE8D39-BD23-4B41-BE31-6602C7C23401}" dt="2019-08-02T13:14:33.691" v="7" actId="2696"/>
        <pc:sldMkLst>
          <pc:docMk/>
          <pc:sldMk cId="3703666445" sldId="256"/>
        </pc:sldMkLst>
      </pc:sldChg>
      <pc:sldChg chg="del">
        <pc:chgData name="W YT" userId="d5a535d706609a7a" providerId="LiveId" clId="{7ABE8D39-BD23-4B41-BE31-6602C7C23401}" dt="2019-08-02T13:14:35.093" v="8" actId="2696"/>
        <pc:sldMkLst>
          <pc:docMk/>
          <pc:sldMk cId="1503757824" sldId="257"/>
        </pc:sldMkLst>
      </pc:sldChg>
      <pc:sldChg chg="del">
        <pc:chgData name="W YT" userId="d5a535d706609a7a" providerId="LiveId" clId="{7ABE8D39-BD23-4B41-BE31-6602C7C23401}" dt="2019-08-02T13:14:38.210" v="9" actId="2696"/>
        <pc:sldMkLst>
          <pc:docMk/>
          <pc:sldMk cId="1009282512" sldId="271"/>
        </pc:sldMkLst>
      </pc:sldChg>
      <pc:sldChg chg="del">
        <pc:chgData name="W YT" userId="d5a535d706609a7a" providerId="LiveId" clId="{7ABE8D39-BD23-4B41-BE31-6602C7C23401}" dt="2019-08-02T13:14:40.054" v="10" actId="2696"/>
        <pc:sldMkLst>
          <pc:docMk/>
          <pc:sldMk cId="1399481976" sldId="272"/>
        </pc:sldMkLst>
      </pc:sldChg>
      <pc:sldChg chg="del">
        <pc:chgData name="W YT" userId="d5a535d706609a7a" providerId="LiveId" clId="{7ABE8D39-BD23-4B41-BE31-6602C7C23401}" dt="2019-08-02T13:15:15.097" v="17" actId="2696"/>
        <pc:sldMkLst>
          <pc:docMk/>
          <pc:sldMk cId="4080048167" sldId="275"/>
        </pc:sldMkLst>
      </pc:sldChg>
      <pc:sldChg chg="del">
        <pc:chgData name="W YT" userId="d5a535d706609a7a" providerId="LiveId" clId="{7ABE8D39-BD23-4B41-BE31-6602C7C23401}" dt="2019-08-02T13:15:12.974" v="16" actId="2696"/>
        <pc:sldMkLst>
          <pc:docMk/>
          <pc:sldMk cId="3725849719" sldId="276"/>
        </pc:sldMkLst>
      </pc:sldChg>
      <pc:sldChg chg="del">
        <pc:chgData name="W YT" userId="d5a535d706609a7a" providerId="LiveId" clId="{7ABE8D39-BD23-4B41-BE31-6602C7C23401}" dt="2019-08-02T13:16:02.937" v="35" actId="2696"/>
        <pc:sldMkLst>
          <pc:docMk/>
          <pc:sldMk cId="2177504440" sldId="279"/>
        </pc:sldMkLst>
      </pc:sldChg>
      <pc:sldChg chg="del">
        <pc:chgData name="W YT" userId="d5a535d706609a7a" providerId="LiveId" clId="{7ABE8D39-BD23-4B41-BE31-6602C7C23401}" dt="2019-08-02T13:14:21.356" v="0" actId="2696"/>
        <pc:sldMkLst>
          <pc:docMk/>
          <pc:sldMk cId="1745699565" sldId="286"/>
        </pc:sldMkLst>
      </pc:sldChg>
      <pc:sldChg chg="del">
        <pc:chgData name="W YT" userId="d5a535d706609a7a" providerId="LiveId" clId="{7ABE8D39-BD23-4B41-BE31-6602C7C23401}" dt="2019-08-02T13:14:41.525" v="11" actId="2696"/>
        <pc:sldMkLst>
          <pc:docMk/>
          <pc:sldMk cId="2146202025" sldId="289"/>
        </pc:sldMkLst>
      </pc:sldChg>
      <pc:sldChg chg="del">
        <pc:chgData name="W YT" userId="d5a535d706609a7a" providerId="LiveId" clId="{7ABE8D39-BD23-4B41-BE31-6602C7C23401}" dt="2019-08-02T13:14:23.272" v="1" actId="2696"/>
        <pc:sldMkLst>
          <pc:docMk/>
          <pc:sldMk cId="2951381594" sldId="293"/>
        </pc:sldMkLst>
      </pc:sldChg>
      <pc:sldChg chg="del">
        <pc:chgData name="W YT" userId="d5a535d706609a7a" providerId="LiveId" clId="{7ABE8D39-BD23-4B41-BE31-6602C7C23401}" dt="2019-08-02T13:14:24.655" v="2" actId="2696"/>
        <pc:sldMkLst>
          <pc:docMk/>
          <pc:sldMk cId="1631602119" sldId="294"/>
        </pc:sldMkLst>
      </pc:sldChg>
      <pc:sldChg chg="del">
        <pc:chgData name="W YT" userId="d5a535d706609a7a" providerId="LiveId" clId="{7ABE8D39-BD23-4B41-BE31-6602C7C23401}" dt="2019-08-02T13:14:25.437" v="3" actId="2696"/>
        <pc:sldMkLst>
          <pc:docMk/>
          <pc:sldMk cId="1296197784" sldId="295"/>
        </pc:sldMkLst>
      </pc:sldChg>
      <pc:sldChg chg="del">
        <pc:chgData name="W YT" userId="d5a535d706609a7a" providerId="LiveId" clId="{7ABE8D39-BD23-4B41-BE31-6602C7C23401}" dt="2019-08-02T13:15:51.272" v="27" actId="2696"/>
        <pc:sldMkLst>
          <pc:docMk/>
          <pc:sldMk cId="2120824625" sldId="297"/>
        </pc:sldMkLst>
      </pc:sldChg>
      <pc:sldChg chg="del">
        <pc:chgData name="W YT" userId="d5a535d706609a7a" providerId="LiveId" clId="{7ABE8D39-BD23-4B41-BE31-6602C7C23401}" dt="2019-08-02T13:15:51.740" v="28" actId="2696"/>
        <pc:sldMkLst>
          <pc:docMk/>
          <pc:sldMk cId="4268863798" sldId="298"/>
        </pc:sldMkLst>
      </pc:sldChg>
      <pc:sldChg chg="del">
        <pc:chgData name="W YT" userId="d5a535d706609a7a" providerId="LiveId" clId="{7ABE8D39-BD23-4B41-BE31-6602C7C23401}" dt="2019-08-02T13:15:51.898" v="29" actId="2696"/>
        <pc:sldMkLst>
          <pc:docMk/>
          <pc:sldMk cId="3442588156" sldId="299"/>
        </pc:sldMkLst>
      </pc:sldChg>
      <pc:sldChg chg="add del">
        <pc:chgData name="W YT" userId="d5a535d706609a7a" providerId="LiveId" clId="{7ABE8D39-BD23-4B41-BE31-6602C7C23401}" dt="2019-08-02T13:15:26.647" v="19" actId="2696"/>
        <pc:sldMkLst>
          <pc:docMk/>
          <pc:sldMk cId="1955703102" sldId="305"/>
        </pc:sldMkLst>
      </pc:sldChg>
      <pc:sldChg chg="del">
        <pc:chgData name="W YT" userId="d5a535d706609a7a" providerId="LiveId" clId="{7ABE8D39-BD23-4B41-BE31-6602C7C23401}" dt="2019-08-02T13:15:25.813" v="18" actId="2696"/>
        <pc:sldMkLst>
          <pc:docMk/>
          <pc:sldMk cId="3869433872" sldId="308"/>
        </pc:sldMkLst>
      </pc:sldChg>
      <pc:sldChg chg="del">
        <pc:chgData name="W YT" userId="d5a535d706609a7a" providerId="LiveId" clId="{7ABE8D39-BD23-4B41-BE31-6602C7C23401}" dt="2019-08-02T13:15:51.898" v="30" actId="2696"/>
        <pc:sldMkLst>
          <pc:docMk/>
          <pc:sldMk cId="4150570876" sldId="311"/>
        </pc:sldMkLst>
      </pc:sldChg>
      <pc:sldChg chg="del">
        <pc:chgData name="W YT" userId="d5a535d706609a7a" providerId="LiveId" clId="{7ABE8D39-BD23-4B41-BE31-6602C7C23401}" dt="2019-08-02T13:14:28.502" v="4" actId="2696"/>
        <pc:sldMkLst>
          <pc:docMk/>
          <pc:sldMk cId="4071886745" sldId="315"/>
        </pc:sldMkLst>
      </pc:sldChg>
      <pc:sldChg chg="del">
        <pc:chgData name="W YT" userId="d5a535d706609a7a" providerId="LiveId" clId="{7ABE8D39-BD23-4B41-BE31-6602C7C23401}" dt="2019-08-02T13:14:29.346" v="5" actId="2696"/>
        <pc:sldMkLst>
          <pc:docMk/>
          <pc:sldMk cId="1165288898" sldId="316"/>
        </pc:sldMkLst>
      </pc:sldChg>
      <pc:sldChg chg="del">
        <pc:chgData name="W YT" userId="d5a535d706609a7a" providerId="LiveId" clId="{7ABE8D39-BD23-4B41-BE31-6602C7C23401}" dt="2019-08-02T13:15:34.292" v="21" actId="2696"/>
        <pc:sldMkLst>
          <pc:docMk/>
          <pc:sldMk cId="2213482138" sldId="319"/>
        </pc:sldMkLst>
      </pc:sldChg>
      <pc:sldChg chg="del">
        <pc:chgData name="W YT" userId="d5a535d706609a7a" providerId="LiveId" clId="{7ABE8D39-BD23-4B41-BE31-6602C7C23401}" dt="2019-08-02T13:15:33.350" v="20" actId="2696"/>
        <pc:sldMkLst>
          <pc:docMk/>
          <pc:sldMk cId="3469311747" sldId="320"/>
        </pc:sldMkLst>
      </pc:sldChg>
      <pc:sldChg chg="del">
        <pc:chgData name="W YT" userId="d5a535d706609a7a" providerId="LiveId" clId="{7ABE8D39-BD23-4B41-BE31-6602C7C23401}" dt="2019-08-02T13:15:36.202" v="22" actId="2696"/>
        <pc:sldMkLst>
          <pc:docMk/>
          <pc:sldMk cId="1597384584" sldId="321"/>
        </pc:sldMkLst>
      </pc:sldChg>
      <pc:sldChg chg="del">
        <pc:chgData name="W YT" userId="d5a535d706609a7a" providerId="LiveId" clId="{7ABE8D39-BD23-4B41-BE31-6602C7C23401}" dt="2019-08-02T13:15:51.941" v="31" actId="2696"/>
        <pc:sldMkLst>
          <pc:docMk/>
          <pc:sldMk cId="1337317532" sldId="324"/>
        </pc:sldMkLst>
      </pc:sldChg>
      <pc:sldChg chg="del">
        <pc:chgData name="W YT" userId="d5a535d706609a7a" providerId="LiveId" clId="{7ABE8D39-BD23-4B41-BE31-6602C7C23401}" dt="2019-08-02T13:15:52.064" v="32" actId="2696"/>
        <pc:sldMkLst>
          <pc:docMk/>
          <pc:sldMk cId="884357349" sldId="325"/>
        </pc:sldMkLst>
      </pc:sldChg>
      <pc:sldChg chg="del">
        <pc:chgData name="W YT" userId="d5a535d706609a7a" providerId="LiveId" clId="{7ABE8D39-BD23-4B41-BE31-6602C7C23401}" dt="2019-08-02T13:15:52.097" v="33" actId="2696"/>
        <pc:sldMkLst>
          <pc:docMk/>
          <pc:sldMk cId="2456424735" sldId="326"/>
        </pc:sldMkLst>
      </pc:sldChg>
      <pc:sldChg chg="del">
        <pc:chgData name="W YT" userId="d5a535d706609a7a" providerId="LiveId" clId="{7ABE8D39-BD23-4B41-BE31-6602C7C23401}" dt="2019-08-02T13:15:52.286" v="34" actId="2696"/>
        <pc:sldMkLst>
          <pc:docMk/>
          <pc:sldMk cId="3087367032" sldId="327"/>
        </pc:sldMkLst>
      </pc:sldChg>
      <pc:sldChg chg="del">
        <pc:chgData name="W YT" userId="d5a535d706609a7a" providerId="LiveId" clId="{7ABE8D39-BD23-4B41-BE31-6602C7C23401}" dt="2019-08-02T13:16:02.937" v="36" actId="2696"/>
        <pc:sldMkLst>
          <pc:docMk/>
          <pc:sldMk cId="475096561" sldId="328"/>
        </pc:sldMkLst>
      </pc:sldChg>
      <pc:sldChg chg="del">
        <pc:chgData name="W YT" userId="d5a535d706609a7a" providerId="LiveId" clId="{7ABE8D39-BD23-4B41-BE31-6602C7C23401}" dt="2019-08-02T13:16:02.937" v="37" actId="2696"/>
        <pc:sldMkLst>
          <pc:docMk/>
          <pc:sldMk cId="937035966" sldId="329"/>
        </pc:sldMkLst>
      </pc:sldChg>
      <pc:sldChg chg="del">
        <pc:chgData name="W YT" userId="d5a535d706609a7a" providerId="LiveId" clId="{7ABE8D39-BD23-4B41-BE31-6602C7C23401}" dt="2019-08-02T13:15:38.452" v="23" actId="2696"/>
        <pc:sldMkLst>
          <pc:docMk/>
          <pc:sldMk cId="4079853443" sldId="336"/>
        </pc:sldMkLst>
      </pc:sldChg>
      <pc:sldChg chg="del">
        <pc:chgData name="W YT" userId="d5a535d706609a7a" providerId="LiveId" clId="{7ABE8D39-BD23-4B41-BE31-6602C7C23401}" dt="2019-08-02T13:15:40.534" v="24" actId="2696"/>
        <pc:sldMkLst>
          <pc:docMk/>
          <pc:sldMk cId="3328763149" sldId="337"/>
        </pc:sldMkLst>
      </pc:sldChg>
      <pc:sldChg chg="del">
        <pc:chgData name="W YT" userId="d5a535d706609a7a" providerId="LiveId" clId="{7ABE8D39-BD23-4B41-BE31-6602C7C23401}" dt="2019-08-02T13:15:44.294" v="25" actId="2696"/>
        <pc:sldMkLst>
          <pc:docMk/>
          <pc:sldMk cId="459861675" sldId="338"/>
        </pc:sldMkLst>
      </pc:sldChg>
      <pc:sldChg chg="del">
        <pc:chgData name="W YT" userId="d5a535d706609a7a" providerId="LiveId" clId="{7ABE8D39-BD23-4B41-BE31-6602C7C23401}" dt="2019-08-02T13:15:45.113" v="26" actId="2696"/>
        <pc:sldMkLst>
          <pc:docMk/>
          <pc:sldMk cId="318742796" sldId="339"/>
        </pc:sldMkLst>
      </pc:sldChg>
      <pc:sldChg chg="del">
        <pc:chgData name="W YT" userId="d5a535d706609a7a" providerId="LiveId" clId="{7ABE8D39-BD23-4B41-BE31-6602C7C23401}" dt="2019-08-02T13:14:52.327" v="12" actId="2696"/>
        <pc:sldMkLst>
          <pc:docMk/>
          <pc:sldMk cId="0" sldId="340"/>
        </pc:sldMkLst>
      </pc:sldChg>
      <pc:sldChg chg="del">
        <pc:chgData name="W YT" userId="d5a535d706609a7a" providerId="LiveId" clId="{7ABE8D39-BD23-4B41-BE31-6602C7C23401}" dt="2019-08-02T13:14:56.790" v="13" actId="2696"/>
        <pc:sldMkLst>
          <pc:docMk/>
          <pc:sldMk cId="0" sldId="341"/>
        </pc:sldMkLst>
      </pc:sldChg>
    </pc:docChg>
  </pc:docChgLst>
  <pc:docChgLst>
    <pc:chgData userId="d5a535d706609a7a" providerId="LiveId" clId="{4D0585FB-6D51-4E91-8793-2ADED73819EA}"/>
    <pc:docChg chg="custSel addSld delSld modSld">
      <pc:chgData name="" userId="d5a535d706609a7a" providerId="LiveId" clId="{4D0585FB-6D51-4E91-8793-2ADED73819EA}" dt="2019-07-22T02:36:57.509" v="4434" actId="20577"/>
      <pc:docMkLst>
        <pc:docMk/>
      </pc:docMkLst>
      <pc:sldChg chg="modSp">
        <pc:chgData name="" userId="d5a535d706609a7a" providerId="LiveId" clId="{4D0585FB-6D51-4E91-8793-2ADED73819EA}" dt="2019-07-15T01:38:17.102" v="3973" actId="20577"/>
        <pc:sldMkLst>
          <pc:docMk/>
          <pc:sldMk cId="1896229664" sldId="266"/>
        </pc:sldMkLst>
        <pc:spChg chg="mod">
          <ac:chgData name="" userId="d5a535d706609a7a" providerId="LiveId" clId="{4D0585FB-6D51-4E91-8793-2ADED73819EA}" dt="2019-07-15T01:38:17.102" v="3973" actId="20577"/>
          <ac:spMkLst>
            <pc:docMk/>
            <pc:sldMk cId="1896229664" sldId="266"/>
            <ac:spMk id="2" creationId="{F00AAE5E-D110-4D52-8B6F-D8B48B032BE8}"/>
          </ac:spMkLst>
        </pc:spChg>
      </pc:sldChg>
      <pc:sldChg chg="modSp">
        <pc:chgData name="" userId="d5a535d706609a7a" providerId="LiveId" clId="{4D0585FB-6D51-4E91-8793-2ADED73819EA}" dt="2019-07-14T12:11:53.189" v="355"/>
        <pc:sldMkLst>
          <pc:docMk/>
          <pc:sldMk cId="2177504440" sldId="279"/>
        </pc:sldMkLst>
        <pc:spChg chg="mod">
          <ac:chgData name="" userId="d5a535d706609a7a" providerId="LiveId" clId="{4D0585FB-6D51-4E91-8793-2ADED73819EA}" dt="2019-07-14T12:11:53.189" v="355"/>
          <ac:spMkLst>
            <pc:docMk/>
            <pc:sldMk cId="2177504440" sldId="279"/>
            <ac:spMk id="3" creationId="{14DA6626-1C98-4A99-8933-CB0F86021AA4}"/>
          </ac:spMkLst>
        </pc:spChg>
      </pc:sldChg>
      <pc:sldChg chg="modSp">
        <pc:chgData name="" userId="d5a535d706609a7a" providerId="LiveId" clId="{4D0585FB-6D51-4E91-8793-2ADED73819EA}" dt="2019-07-15T01:38:54.866" v="4027"/>
        <pc:sldMkLst>
          <pc:docMk/>
          <pc:sldMk cId="3410016260" sldId="280"/>
        </pc:sldMkLst>
        <pc:spChg chg="mod">
          <ac:chgData name="" userId="d5a535d706609a7a" providerId="LiveId" clId="{4D0585FB-6D51-4E91-8793-2ADED73819EA}" dt="2019-07-15T01:38:54.866" v="4027"/>
          <ac:spMkLst>
            <pc:docMk/>
            <pc:sldMk cId="3410016260" sldId="280"/>
            <ac:spMk id="3" creationId="{B883A356-5AA0-4906-BA6B-23F870EDAECE}"/>
          </ac:spMkLst>
        </pc:spChg>
      </pc:sldChg>
      <pc:sldChg chg="modSp">
        <pc:chgData name="" userId="d5a535d706609a7a" providerId="LiveId" clId="{4D0585FB-6D51-4E91-8793-2ADED73819EA}" dt="2019-07-15T01:40:50.281" v="4193" actId="20577"/>
        <pc:sldMkLst>
          <pc:docMk/>
          <pc:sldMk cId="746227534" sldId="281"/>
        </pc:sldMkLst>
        <pc:spChg chg="mod">
          <ac:chgData name="" userId="d5a535d706609a7a" providerId="LiveId" clId="{4D0585FB-6D51-4E91-8793-2ADED73819EA}" dt="2019-07-15T01:40:50.281" v="4193" actId="20577"/>
          <ac:spMkLst>
            <pc:docMk/>
            <pc:sldMk cId="746227534" sldId="281"/>
            <ac:spMk id="3" creationId="{F702116D-696C-4891-8CDA-ACC92A21C34B}"/>
          </ac:spMkLst>
        </pc:spChg>
      </pc:sldChg>
      <pc:sldChg chg="modSp">
        <pc:chgData name="" userId="d5a535d706609a7a" providerId="LiveId" clId="{4D0585FB-6D51-4E91-8793-2ADED73819EA}" dt="2019-07-22T02:36:57.509" v="4434" actId="20577"/>
        <pc:sldMkLst>
          <pc:docMk/>
          <pc:sldMk cId="3107709725" sldId="303"/>
        </pc:sldMkLst>
        <pc:spChg chg="mod">
          <ac:chgData name="" userId="d5a535d706609a7a" providerId="LiveId" clId="{4D0585FB-6D51-4E91-8793-2ADED73819EA}" dt="2019-07-22T02:36:57.509" v="4434" actId="20577"/>
          <ac:spMkLst>
            <pc:docMk/>
            <pc:sldMk cId="3107709725" sldId="303"/>
            <ac:spMk id="3" creationId="{117D8A40-0526-4727-9B8F-005201E9C64E}"/>
          </ac:spMkLst>
        </pc:spChg>
      </pc:sldChg>
      <pc:sldChg chg="modSp">
        <pc:chgData name="" userId="d5a535d706609a7a" providerId="LiveId" clId="{4D0585FB-6D51-4E91-8793-2ADED73819EA}" dt="2019-07-14T12:17:43.142" v="495"/>
        <pc:sldMkLst>
          <pc:docMk/>
          <pc:sldMk cId="3071412976" sldId="307"/>
        </pc:sldMkLst>
        <pc:spChg chg="mod">
          <ac:chgData name="" userId="d5a535d706609a7a" providerId="LiveId" clId="{4D0585FB-6D51-4E91-8793-2ADED73819EA}" dt="2019-07-14T12:17:43.142" v="495"/>
          <ac:spMkLst>
            <pc:docMk/>
            <pc:sldMk cId="3071412976" sldId="307"/>
            <ac:spMk id="3" creationId="{CB5E3F88-9C93-489D-A8F5-ECC87FE3063B}"/>
          </ac:spMkLst>
        </pc:spChg>
      </pc:sldChg>
      <pc:sldChg chg="modSp">
        <pc:chgData name="" userId="d5a535d706609a7a" providerId="LiveId" clId="{4D0585FB-6D51-4E91-8793-2ADED73819EA}" dt="2019-07-14T12:13:12.993" v="359"/>
        <pc:sldMkLst>
          <pc:docMk/>
          <pc:sldMk cId="721397902" sldId="314"/>
        </pc:sldMkLst>
        <pc:spChg chg="mod">
          <ac:chgData name="" userId="d5a535d706609a7a" providerId="LiveId" clId="{4D0585FB-6D51-4E91-8793-2ADED73819EA}" dt="2019-07-14T12:13:12.993" v="359"/>
          <ac:spMkLst>
            <pc:docMk/>
            <pc:sldMk cId="721397902" sldId="314"/>
            <ac:spMk id="3" creationId="{031175BB-2ADE-4582-8CFA-76BF9676CE68}"/>
          </ac:spMkLst>
        </pc:spChg>
      </pc:sldChg>
      <pc:sldChg chg="modSp add">
        <pc:chgData name="" userId="d5a535d706609a7a" providerId="LiveId" clId="{4D0585FB-6D51-4E91-8793-2ADED73819EA}" dt="2019-07-14T12:10:09.514" v="269"/>
        <pc:sldMkLst>
          <pc:docMk/>
          <pc:sldMk cId="475096561" sldId="328"/>
        </pc:sldMkLst>
        <pc:spChg chg="mod">
          <ac:chgData name="" userId="d5a535d706609a7a" providerId="LiveId" clId="{4D0585FB-6D51-4E91-8793-2ADED73819EA}" dt="2019-07-14T12:04:19.863" v="35"/>
          <ac:spMkLst>
            <pc:docMk/>
            <pc:sldMk cId="475096561" sldId="328"/>
            <ac:spMk id="2" creationId="{C4E287D7-0073-48D8-9E78-5CB0449F7217}"/>
          </ac:spMkLst>
        </pc:spChg>
        <pc:spChg chg="mod">
          <ac:chgData name="" userId="d5a535d706609a7a" providerId="LiveId" clId="{4D0585FB-6D51-4E91-8793-2ADED73819EA}" dt="2019-07-14T12:10:09.514" v="269"/>
          <ac:spMkLst>
            <pc:docMk/>
            <pc:sldMk cId="475096561" sldId="328"/>
            <ac:spMk id="3" creationId="{63B759D9-3526-4799-B167-E375C0B42E3E}"/>
          </ac:spMkLst>
        </pc:spChg>
      </pc:sldChg>
      <pc:sldChg chg="modSp add">
        <pc:chgData name="" userId="d5a535d706609a7a" providerId="LiveId" clId="{4D0585FB-6D51-4E91-8793-2ADED73819EA}" dt="2019-07-14T12:15:00.804" v="427"/>
        <pc:sldMkLst>
          <pc:docMk/>
          <pc:sldMk cId="937035966" sldId="329"/>
        </pc:sldMkLst>
        <pc:spChg chg="mod">
          <ac:chgData name="" userId="d5a535d706609a7a" providerId="LiveId" clId="{4D0585FB-6D51-4E91-8793-2ADED73819EA}" dt="2019-07-14T12:15:00.804" v="427"/>
          <ac:spMkLst>
            <pc:docMk/>
            <pc:sldMk cId="937035966" sldId="329"/>
            <ac:spMk id="3" creationId="{A1C176DB-324C-488D-B8EE-938EDC953D3D}"/>
          </ac:spMkLst>
        </pc:spChg>
      </pc:sldChg>
      <pc:sldChg chg="addSp delSp modSp add">
        <pc:chgData name="" userId="d5a535d706609a7a" providerId="LiveId" clId="{4D0585FB-6D51-4E91-8793-2ADED73819EA}" dt="2019-07-15T01:32:50.424" v="3135" actId="113"/>
        <pc:sldMkLst>
          <pc:docMk/>
          <pc:sldMk cId="2144468988" sldId="331"/>
        </pc:sldMkLst>
        <pc:spChg chg="mod">
          <ac:chgData name="" userId="d5a535d706609a7a" providerId="LiveId" clId="{4D0585FB-6D51-4E91-8793-2ADED73819EA}" dt="2019-07-14T12:22:56.387" v="617"/>
          <ac:spMkLst>
            <pc:docMk/>
            <pc:sldMk cId="2144468988" sldId="331"/>
            <ac:spMk id="2" creationId="{9702E980-6922-40C7-A530-BDF90859170A}"/>
          </ac:spMkLst>
        </pc:spChg>
        <pc:spChg chg="mod">
          <ac:chgData name="" userId="d5a535d706609a7a" providerId="LiveId" clId="{4D0585FB-6D51-4E91-8793-2ADED73819EA}" dt="2019-07-15T01:32:50.424" v="3135" actId="113"/>
          <ac:spMkLst>
            <pc:docMk/>
            <pc:sldMk cId="2144468988" sldId="331"/>
            <ac:spMk id="3" creationId="{C39E2FAA-4BCB-4EED-AC7F-12A8223CB0BD}"/>
          </ac:spMkLst>
        </pc:spChg>
        <pc:picChg chg="add del">
          <ac:chgData name="" userId="d5a535d706609a7a" providerId="LiveId" clId="{4D0585FB-6D51-4E91-8793-2ADED73819EA}" dt="2019-07-15T01:32:49.532" v="3134"/>
          <ac:picMkLst>
            <pc:docMk/>
            <pc:sldMk cId="2144468988" sldId="331"/>
            <ac:picMk id="4" creationId="{5E254B3F-D50F-4684-940A-811628E82E4C}"/>
          </ac:picMkLst>
        </pc:picChg>
      </pc:sldChg>
      <pc:sldChg chg="add">
        <pc:chgData name="" userId="d5a535d706609a7a" providerId="LiveId" clId="{4D0585FB-6D51-4E91-8793-2ADED73819EA}" dt="2019-07-14T12:22:47.904" v="615"/>
        <pc:sldMkLst>
          <pc:docMk/>
          <pc:sldMk cId="1155722541" sldId="332"/>
        </pc:sldMkLst>
      </pc:sldChg>
      <pc:sldChg chg="modSp add">
        <pc:chgData name="" userId="d5a535d706609a7a" providerId="LiveId" clId="{4D0585FB-6D51-4E91-8793-2ADED73819EA}" dt="2019-07-14T12:26:29.220" v="836"/>
        <pc:sldMkLst>
          <pc:docMk/>
          <pc:sldMk cId="1343329483" sldId="333"/>
        </pc:sldMkLst>
        <pc:spChg chg="mod">
          <ac:chgData name="" userId="d5a535d706609a7a" providerId="LiveId" clId="{4D0585FB-6D51-4E91-8793-2ADED73819EA}" dt="2019-07-14T12:25:38.302" v="776"/>
          <ac:spMkLst>
            <pc:docMk/>
            <pc:sldMk cId="1343329483" sldId="333"/>
            <ac:spMk id="2" creationId="{6335D064-1263-4798-83DF-FD05AAC4FDE8}"/>
          </ac:spMkLst>
        </pc:spChg>
        <pc:spChg chg="mod">
          <ac:chgData name="" userId="d5a535d706609a7a" providerId="LiveId" clId="{4D0585FB-6D51-4E91-8793-2ADED73819EA}" dt="2019-07-14T12:26:29.220" v="836"/>
          <ac:spMkLst>
            <pc:docMk/>
            <pc:sldMk cId="1343329483" sldId="333"/>
            <ac:spMk id="3" creationId="{4BDC6435-C24E-41D7-B413-207E71C9E0B2}"/>
          </ac:spMkLst>
        </pc:spChg>
      </pc:sldChg>
      <pc:sldChg chg="add">
        <pc:chgData name="" userId="d5a535d706609a7a" providerId="LiveId" clId="{4D0585FB-6D51-4E91-8793-2ADED73819EA}" dt="2019-07-14T12:25:12.459" v="774"/>
        <pc:sldMkLst>
          <pc:docMk/>
          <pc:sldMk cId="1746724839" sldId="334"/>
        </pc:sldMkLst>
      </pc:sldChg>
    </pc:docChg>
  </pc:docChgLst>
  <pc:docChgLst>
    <pc:chgData name="W YT" userId="d5a535d706609a7a" providerId="LiveId" clId="{319FC062-AE92-43A9-BCE3-F0118D5994FB}"/>
    <pc:docChg chg="addSld modSld sldOrd">
      <pc:chgData name="W YT" userId="d5a535d706609a7a" providerId="LiveId" clId="{319FC062-AE92-43A9-BCE3-F0118D5994FB}" dt="2019-07-11T07:44:55.339" v="637"/>
      <pc:docMkLst>
        <pc:docMk/>
      </pc:docMkLst>
    </pc:docChg>
  </pc:docChgLst>
  <pc:docChgLst>
    <pc:chgData name="W YT" userId="d5a535d706609a7a" providerId="LiveId" clId="{4D0585FB-6D51-4E91-8793-2ADED73819EA}"/>
    <pc:docChg chg="undo custSel addSld delSld modSld">
      <pc:chgData name="W YT" userId="d5a535d706609a7a" providerId="LiveId" clId="{4D0585FB-6D51-4E91-8793-2ADED73819EA}" dt="2019-08-02T12:44:28.620" v="856" actId="20577"/>
      <pc:docMkLst>
        <pc:docMk/>
      </pc:docMkLst>
      <pc:sldChg chg="modSp">
        <pc:chgData name="W YT" userId="d5a535d706609a7a" providerId="LiveId" clId="{4D0585FB-6D51-4E91-8793-2ADED73819EA}" dt="2019-08-02T11:55:25.671" v="581" actId="1076"/>
        <pc:sldMkLst>
          <pc:docMk/>
          <pc:sldMk cId="3703666445" sldId="256"/>
        </pc:sldMkLst>
        <pc:picChg chg="mod">
          <ac:chgData name="W YT" userId="d5a535d706609a7a" providerId="LiveId" clId="{4D0585FB-6D51-4E91-8793-2ADED73819EA}" dt="2019-08-02T11:55:25.671" v="581" actId="1076"/>
          <ac:picMkLst>
            <pc:docMk/>
            <pc:sldMk cId="3703666445" sldId="256"/>
            <ac:picMk id="4" creationId="{710AEB16-BB1D-437A-A459-B3ABE47756CB}"/>
          </ac:picMkLst>
        </pc:picChg>
      </pc:sldChg>
      <pc:sldChg chg="del">
        <pc:chgData name="W YT" userId="d5a535d706609a7a" providerId="LiveId" clId="{4D0585FB-6D51-4E91-8793-2ADED73819EA}" dt="2019-08-02T09:12:20.183" v="62" actId="2696"/>
        <pc:sldMkLst>
          <pc:docMk/>
          <pc:sldMk cId="4222351453" sldId="258"/>
        </pc:sldMkLst>
      </pc:sldChg>
      <pc:sldChg chg="del">
        <pc:chgData name="W YT" userId="d5a535d706609a7a" providerId="LiveId" clId="{4D0585FB-6D51-4E91-8793-2ADED73819EA}" dt="2019-08-02T09:12:20.215" v="66" actId="2696"/>
        <pc:sldMkLst>
          <pc:docMk/>
          <pc:sldMk cId="1236096948" sldId="259"/>
        </pc:sldMkLst>
      </pc:sldChg>
      <pc:sldChg chg="del">
        <pc:chgData name="W YT" userId="d5a535d706609a7a" providerId="LiveId" clId="{4D0585FB-6D51-4E91-8793-2ADED73819EA}" dt="2019-08-02T09:12:20.183" v="63" actId="2696"/>
        <pc:sldMkLst>
          <pc:docMk/>
          <pc:sldMk cId="986478467" sldId="261"/>
        </pc:sldMkLst>
      </pc:sldChg>
      <pc:sldChg chg="del">
        <pc:chgData name="W YT" userId="d5a535d706609a7a" providerId="LiveId" clId="{4D0585FB-6D51-4E91-8793-2ADED73819EA}" dt="2019-08-02T09:12:20.198" v="65" actId="2696"/>
        <pc:sldMkLst>
          <pc:docMk/>
          <pc:sldMk cId="2838239836" sldId="262"/>
        </pc:sldMkLst>
      </pc:sldChg>
      <pc:sldChg chg="del">
        <pc:chgData name="W YT" userId="d5a535d706609a7a" providerId="LiveId" clId="{4D0585FB-6D51-4E91-8793-2ADED73819EA}" dt="2019-08-02T09:12:20.198" v="64" actId="2696"/>
        <pc:sldMkLst>
          <pc:docMk/>
          <pc:sldMk cId="1549977095" sldId="263"/>
        </pc:sldMkLst>
      </pc:sldChg>
      <pc:sldChg chg="modSp">
        <pc:chgData name="W YT" userId="d5a535d706609a7a" providerId="LiveId" clId="{4D0585FB-6D51-4E91-8793-2ADED73819EA}" dt="2019-08-02T11:00:02.624" v="137" actId="20577"/>
        <pc:sldMkLst>
          <pc:docMk/>
          <pc:sldMk cId="1896229664" sldId="266"/>
        </pc:sldMkLst>
        <pc:spChg chg="mod">
          <ac:chgData name="W YT" userId="d5a535d706609a7a" providerId="LiveId" clId="{4D0585FB-6D51-4E91-8793-2ADED73819EA}" dt="2019-08-02T11:00:02.624" v="137" actId="20577"/>
          <ac:spMkLst>
            <pc:docMk/>
            <pc:sldMk cId="1896229664" sldId="266"/>
            <ac:spMk id="3" creationId="{216EA336-E083-4B10-A5B5-7DFC6CB0841C}"/>
          </ac:spMkLst>
        </pc:spChg>
      </pc:sldChg>
      <pc:sldChg chg="modSp">
        <pc:chgData name="W YT" userId="d5a535d706609a7a" providerId="LiveId" clId="{4D0585FB-6D51-4E91-8793-2ADED73819EA}" dt="2019-08-02T12:03:51.490" v="584" actId="1076"/>
        <pc:sldMkLst>
          <pc:docMk/>
          <pc:sldMk cId="1009282512" sldId="271"/>
        </pc:sldMkLst>
        <pc:picChg chg="mod">
          <ac:chgData name="W YT" userId="d5a535d706609a7a" providerId="LiveId" clId="{4D0585FB-6D51-4E91-8793-2ADED73819EA}" dt="2019-08-02T12:03:51.490" v="584" actId="1076"/>
          <ac:picMkLst>
            <pc:docMk/>
            <pc:sldMk cId="1009282512" sldId="271"/>
            <ac:picMk id="4" creationId="{888052BC-2BEC-4DCD-A489-62E7363F09B5}"/>
          </ac:picMkLst>
        </pc:picChg>
      </pc:sldChg>
      <pc:sldChg chg="modSp">
        <pc:chgData name="W YT" userId="d5a535d706609a7a" providerId="LiveId" clId="{4D0585FB-6D51-4E91-8793-2ADED73819EA}" dt="2019-08-02T12:05:24.642" v="589" actId="20577"/>
        <pc:sldMkLst>
          <pc:docMk/>
          <pc:sldMk cId="1399481976" sldId="272"/>
        </pc:sldMkLst>
        <pc:spChg chg="mod">
          <ac:chgData name="W YT" userId="d5a535d706609a7a" providerId="LiveId" clId="{4D0585FB-6D51-4E91-8793-2ADED73819EA}" dt="2019-08-02T12:05:24.642" v="589" actId="20577"/>
          <ac:spMkLst>
            <pc:docMk/>
            <pc:sldMk cId="1399481976" sldId="272"/>
            <ac:spMk id="3" creationId="{EC8C1DD7-B05C-448C-91EF-D8A92DB2C2C5}"/>
          </ac:spMkLst>
        </pc:spChg>
      </pc:sldChg>
      <pc:sldChg chg="modSp">
        <pc:chgData name="W YT" userId="d5a535d706609a7a" providerId="LiveId" clId="{4D0585FB-6D51-4E91-8793-2ADED73819EA}" dt="2019-08-02T12:21:28.539" v="776" actId="1076"/>
        <pc:sldMkLst>
          <pc:docMk/>
          <pc:sldMk cId="4080048167" sldId="275"/>
        </pc:sldMkLst>
        <pc:picChg chg="mod">
          <ac:chgData name="W YT" userId="d5a535d706609a7a" providerId="LiveId" clId="{4D0585FB-6D51-4E91-8793-2ADED73819EA}" dt="2019-08-02T12:21:28.539" v="776" actId="1076"/>
          <ac:picMkLst>
            <pc:docMk/>
            <pc:sldMk cId="4080048167" sldId="275"/>
            <ac:picMk id="4" creationId="{ADE3CFFC-650A-4116-B912-B5A47984B48C}"/>
          </ac:picMkLst>
        </pc:picChg>
      </pc:sldChg>
      <pc:sldChg chg="modSp">
        <pc:chgData name="W YT" userId="d5a535d706609a7a" providerId="LiveId" clId="{4D0585FB-6D51-4E91-8793-2ADED73819EA}" dt="2019-08-02T12:21:10.717" v="775" actId="20577"/>
        <pc:sldMkLst>
          <pc:docMk/>
          <pc:sldMk cId="3725849719" sldId="276"/>
        </pc:sldMkLst>
        <pc:spChg chg="mod">
          <ac:chgData name="W YT" userId="d5a535d706609a7a" providerId="LiveId" clId="{4D0585FB-6D51-4E91-8793-2ADED73819EA}" dt="2019-08-02T12:21:10.717" v="775" actId="20577"/>
          <ac:spMkLst>
            <pc:docMk/>
            <pc:sldMk cId="3725849719" sldId="276"/>
            <ac:spMk id="2" creationId="{2B21AAC9-27CB-4D21-9A58-D325D3900DF0}"/>
          </ac:spMkLst>
        </pc:spChg>
      </pc:sldChg>
      <pc:sldChg chg="modSp">
        <pc:chgData name="W YT" userId="d5a535d706609a7a" providerId="LiveId" clId="{4D0585FB-6D51-4E91-8793-2ADED73819EA}" dt="2019-08-02T11:03:13.100" v="171"/>
        <pc:sldMkLst>
          <pc:docMk/>
          <pc:sldMk cId="2177504440" sldId="279"/>
        </pc:sldMkLst>
        <pc:spChg chg="mod">
          <ac:chgData name="W YT" userId="d5a535d706609a7a" providerId="LiveId" clId="{4D0585FB-6D51-4E91-8793-2ADED73819EA}" dt="2019-08-02T11:03:13.100" v="171"/>
          <ac:spMkLst>
            <pc:docMk/>
            <pc:sldMk cId="2177504440" sldId="279"/>
            <ac:spMk id="3" creationId="{14DA6626-1C98-4A99-8933-CB0F86021AA4}"/>
          </ac:spMkLst>
        </pc:spChg>
      </pc:sldChg>
      <pc:sldChg chg="modSp">
        <pc:chgData name="W YT" userId="d5a535d706609a7a" providerId="LiveId" clId="{4D0585FB-6D51-4E91-8793-2ADED73819EA}" dt="2019-08-02T11:16:00.890" v="579"/>
        <pc:sldMkLst>
          <pc:docMk/>
          <pc:sldMk cId="3410016260" sldId="280"/>
        </pc:sldMkLst>
        <pc:spChg chg="mod">
          <ac:chgData name="W YT" userId="d5a535d706609a7a" providerId="LiveId" clId="{4D0585FB-6D51-4E91-8793-2ADED73819EA}" dt="2019-08-02T11:16:00.890" v="579"/>
          <ac:spMkLst>
            <pc:docMk/>
            <pc:sldMk cId="3410016260" sldId="280"/>
            <ac:spMk id="3" creationId="{B883A356-5AA0-4906-BA6B-23F870EDAECE}"/>
          </ac:spMkLst>
        </pc:spChg>
      </pc:sldChg>
      <pc:sldChg chg="del">
        <pc:chgData name="W YT" userId="d5a535d706609a7a" providerId="LiveId" clId="{4D0585FB-6D51-4E91-8793-2ADED73819EA}" dt="2019-08-02T12:00:31.738" v="582" actId="2696"/>
        <pc:sldMkLst>
          <pc:docMk/>
          <pc:sldMk cId="599735996" sldId="282"/>
        </pc:sldMkLst>
      </pc:sldChg>
      <pc:sldChg chg="del">
        <pc:chgData name="W YT" userId="d5a535d706609a7a" providerId="LiveId" clId="{4D0585FB-6D51-4E91-8793-2ADED73819EA}" dt="2019-08-02T11:04:06.270" v="185" actId="2696"/>
        <pc:sldMkLst>
          <pc:docMk/>
          <pc:sldMk cId="1837900512" sldId="285"/>
        </pc:sldMkLst>
      </pc:sldChg>
      <pc:sldChg chg="modSp">
        <pc:chgData name="W YT" userId="d5a535d706609a7a" providerId="LiveId" clId="{4D0585FB-6D51-4E91-8793-2ADED73819EA}" dt="2019-08-02T11:03:41.996" v="184" actId="20577"/>
        <pc:sldMkLst>
          <pc:docMk/>
          <pc:sldMk cId="1745699565" sldId="286"/>
        </pc:sldMkLst>
        <pc:spChg chg="mod">
          <ac:chgData name="W YT" userId="d5a535d706609a7a" providerId="LiveId" clId="{4D0585FB-6D51-4E91-8793-2ADED73819EA}" dt="2019-08-02T11:03:41.996" v="184" actId="20577"/>
          <ac:spMkLst>
            <pc:docMk/>
            <pc:sldMk cId="1745699565" sldId="286"/>
            <ac:spMk id="3" creationId="{0DBF9E3A-E127-4C3A-B97D-EAE1497DC280}"/>
          </ac:spMkLst>
        </pc:spChg>
      </pc:sldChg>
      <pc:sldChg chg="del">
        <pc:chgData name="W YT" userId="d5a535d706609a7a" providerId="LiveId" clId="{4D0585FB-6D51-4E91-8793-2ADED73819EA}" dt="2019-08-02T12:06:02.436" v="590" actId="2696"/>
        <pc:sldMkLst>
          <pc:docMk/>
          <pc:sldMk cId="565516529" sldId="287"/>
        </pc:sldMkLst>
      </pc:sldChg>
      <pc:sldChg chg="modSp">
        <pc:chgData name="W YT" userId="d5a535d706609a7a" providerId="LiveId" clId="{4D0585FB-6D51-4E91-8793-2ADED73819EA}" dt="2019-08-02T12:07:00.634" v="592" actId="20577"/>
        <pc:sldMkLst>
          <pc:docMk/>
          <pc:sldMk cId="2146202025" sldId="289"/>
        </pc:sldMkLst>
        <pc:spChg chg="mod">
          <ac:chgData name="W YT" userId="d5a535d706609a7a" providerId="LiveId" clId="{4D0585FB-6D51-4E91-8793-2ADED73819EA}" dt="2019-08-02T12:07:00.634" v="592" actId="20577"/>
          <ac:spMkLst>
            <pc:docMk/>
            <pc:sldMk cId="2146202025" sldId="289"/>
            <ac:spMk id="3" creationId="{FCB7CC1F-9719-4446-AA30-82F1286C2CEA}"/>
          </ac:spMkLst>
        </pc:spChg>
      </pc:sldChg>
      <pc:sldChg chg="del">
        <pc:chgData name="W YT" userId="d5a535d706609a7a" providerId="LiveId" clId="{4D0585FB-6D51-4E91-8793-2ADED73819EA}" dt="2019-08-02T12:07:06.662" v="593" actId="2696"/>
        <pc:sldMkLst>
          <pc:docMk/>
          <pc:sldMk cId="1602716578" sldId="290"/>
        </pc:sldMkLst>
      </pc:sldChg>
      <pc:sldChg chg="modSp">
        <pc:chgData name="W YT" userId="d5a535d706609a7a" providerId="LiveId" clId="{4D0585FB-6D51-4E91-8793-2ADED73819EA}" dt="2019-08-02T11:04:10.544" v="186" actId="1076"/>
        <pc:sldMkLst>
          <pc:docMk/>
          <pc:sldMk cId="907115467" sldId="292"/>
        </pc:sldMkLst>
        <pc:picChg chg="mod">
          <ac:chgData name="W YT" userId="d5a535d706609a7a" providerId="LiveId" clId="{4D0585FB-6D51-4E91-8793-2ADED73819EA}" dt="2019-08-02T11:04:10.544" v="186" actId="1076"/>
          <ac:picMkLst>
            <pc:docMk/>
            <pc:sldMk cId="907115467" sldId="292"/>
            <ac:picMk id="4" creationId="{3F65350B-6404-47E7-A861-3DE5D6134BFA}"/>
          </ac:picMkLst>
        </pc:picChg>
      </pc:sldChg>
      <pc:sldChg chg="modSp">
        <pc:chgData name="W YT" userId="d5a535d706609a7a" providerId="LiveId" clId="{4D0585FB-6D51-4E91-8793-2ADED73819EA}" dt="2019-08-02T11:04:51.783" v="202"/>
        <pc:sldMkLst>
          <pc:docMk/>
          <pc:sldMk cId="2951381594" sldId="293"/>
        </pc:sldMkLst>
        <pc:spChg chg="mod">
          <ac:chgData name="W YT" userId="d5a535d706609a7a" providerId="LiveId" clId="{4D0585FB-6D51-4E91-8793-2ADED73819EA}" dt="2019-08-02T11:04:31.161" v="194" actId="20577"/>
          <ac:spMkLst>
            <pc:docMk/>
            <pc:sldMk cId="2951381594" sldId="293"/>
            <ac:spMk id="2" creationId="{DC2BD94A-30D6-4852-AAAE-63E5C302E2ED}"/>
          </ac:spMkLst>
        </pc:spChg>
        <pc:spChg chg="mod">
          <ac:chgData name="W YT" userId="d5a535d706609a7a" providerId="LiveId" clId="{4D0585FB-6D51-4E91-8793-2ADED73819EA}" dt="2019-08-02T11:04:51.783" v="202"/>
          <ac:spMkLst>
            <pc:docMk/>
            <pc:sldMk cId="2951381594" sldId="293"/>
            <ac:spMk id="3" creationId="{DA6E7D78-A3A6-44B4-955E-73A3203E56FE}"/>
          </ac:spMkLst>
        </pc:spChg>
      </pc:sldChg>
      <pc:sldChg chg="modSp">
        <pc:chgData name="W YT" userId="d5a535d706609a7a" providerId="LiveId" clId="{4D0585FB-6D51-4E91-8793-2ADED73819EA}" dt="2019-08-02T11:09:42.555" v="368" actId="20577"/>
        <pc:sldMkLst>
          <pc:docMk/>
          <pc:sldMk cId="1631602119" sldId="294"/>
        </pc:sldMkLst>
        <pc:spChg chg="mod">
          <ac:chgData name="W YT" userId="d5a535d706609a7a" providerId="LiveId" clId="{4D0585FB-6D51-4E91-8793-2ADED73819EA}" dt="2019-08-02T11:05:14.467" v="209" actId="20577"/>
          <ac:spMkLst>
            <pc:docMk/>
            <pc:sldMk cId="1631602119" sldId="294"/>
            <ac:spMk id="2" creationId="{694B4952-BDBE-4552-89CC-5277A6A36929}"/>
          </ac:spMkLst>
        </pc:spChg>
        <pc:spChg chg="mod">
          <ac:chgData name="W YT" userId="d5a535d706609a7a" providerId="LiveId" clId="{4D0585FB-6D51-4E91-8793-2ADED73819EA}" dt="2019-08-02T11:09:42.555" v="368" actId="20577"/>
          <ac:spMkLst>
            <pc:docMk/>
            <pc:sldMk cId="1631602119" sldId="294"/>
            <ac:spMk id="3" creationId="{AD52355E-238F-4EC6-A220-D57683DCB844}"/>
          </ac:spMkLst>
        </pc:spChg>
      </pc:sldChg>
      <pc:sldChg chg="modSp">
        <pc:chgData name="W YT" userId="d5a535d706609a7a" providerId="LiveId" clId="{4D0585FB-6D51-4E91-8793-2ADED73819EA}" dt="2019-08-02T11:11:10.760" v="463" actId="20577"/>
        <pc:sldMkLst>
          <pc:docMk/>
          <pc:sldMk cId="1296197784" sldId="295"/>
        </pc:sldMkLst>
        <pc:spChg chg="mod">
          <ac:chgData name="W YT" userId="d5a535d706609a7a" providerId="LiveId" clId="{4D0585FB-6D51-4E91-8793-2ADED73819EA}" dt="2019-08-02T11:11:10.760" v="463" actId="20577"/>
          <ac:spMkLst>
            <pc:docMk/>
            <pc:sldMk cId="1296197784" sldId="295"/>
            <ac:spMk id="3" creationId="{FAF6ED57-928E-4A46-A137-AB24BEF6A85A}"/>
          </ac:spMkLst>
        </pc:spChg>
      </pc:sldChg>
      <pc:sldChg chg="del">
        <pc:chgData name="W YT" userId="d5a535d706609a7a" providerId="LiveId" clId="{4D0585FB-6D51-4E91-8793-2ADED73819EA}" dt="2019-08-02T12:00:33.686" v="583" actId="2696"/>
        <pc:sldMkLst>
          <pc:docMk/>
          <pc:sldMk cId="2586979741" sldId="296"/>
        </pc:sldMkLst>
      </pc:sldChg>
      <pc:sldChg chg="add">
        <pc:chgData name="W YT" userId="d5a535d706609a7a" providerId="LiveId" clId="{4D0585FB-6D51-4E91-8793-2ADED73819EA}" dt="2019-08-02T12:19:00.725" v="738"/>
        <pc:sldMkLst>
          <pc:docMk/>
          <pc:sldMk cId="2120824625" sldId="297"/>
        </pc:sldMkLst>
      </pc:sldChg>
      <pc:sldChg chg="modSp del">
        <pc:chgData name="W YT" userId="d5a535d706609a7a" providerId="LiveId" clId="{4D0585FB-6D51-4E91-8793-2ADED73819EA}" dt="2019-08-02T12:18:53.987" v="735" actId="2696"/>
        <pc:sldMkLst>
          <pc:docMk/>
          <pc:sldMk cId="2845168275" sldId="297"/>
        </pc:sldMkLst>
        <pc:spChg chg="mod">
          <ac:chgData name="W YT" userId="d5a535d706609a7a" providerId="LiveId" clId="{4D0585FB-6D51-4E91-8793-2ADED73819EA}" dt="2019-08-02T12:18:43.425" v="734" actId="113"/>
          <ac:spMkLst>
            <pc:docMk/>
            <pc:sldMk cId="2845168275" sldId="297"/>
            <ac:spMk id="2" creationId="{7A961806-BBFB-4BFE-95DA-3E9B754CD060}"/>
          </ac:spMkLst>
        </pc:spChg>
      </pc:sldChg>
      <pc:sldChg chg="del">
        <pc:chgData name="W YT" userId="d5a535d706609a7a" providerId="LiveId" clId="{4D0585FB-6D51-4E91-8793-2ADED73819EA}" dt="2019-08-02T12:18:54.226" v="736" actId="2696"/>
        <pc:sldMkLst>
          <pc:docMk/>
          <pc:sldMk cId="4120866775" sldId="298"/>
        </pc:sldMkLst>
      </pc:sldChg>
      <pc:sldChg chg="add">
        <pc:chgData name="W YT" userId="d5a535d706609a7a" providerId="LiveId" clId="{4D0585FB-6D51-4E91-8793-2ADED73819EA}" dt="2019-08-02T12:19:00.725" v="738"/>
        <pc:sldMkLst>
          <pc:docMk/>
          <pc:sldMk cId="4268863798" sldId="298"/>
        </pc:sldMkLst>
      </pc:sldChg>
      <pc:sldChg chg="del">
        <pc:chgData name="W YT" userId="d5a535d706609a7a" providerId="LiveId" clId="{4D0585FB-6D51-4E91-8793-2ADED73819EA}" dt="2019-08-02T12:18:54.331" v="737" actId="2696"/>
        <pc:sldMkLst>
          <pc:docMk/>
          <pc:sldMk cId="924697461" sldId="299"/>
        </pc:sldMkLst>
      </pc:sldChg>
      <pc:sldChg chg="add">
        <pc:chgData name="W YT" userId="d5a535d706609a7a" providerId="LiveId" clId="{4D0585FB-6D51-4E91-8793-2ADED73819EA}" dt="2019-08-02T12:19:00.725" v="738"/>
        <pc:sldMkLst>
          <pc:docMk/>
          <pc:sldMk cId="3442588156" sldId="299"/>
        </pc:sldMkLst>
      </pc:sldChg>
      <pc:sldChg chg="modSp">
        <pc:chgData name="W YT" userId="d5a535d706609a7a" providerId="LiveId" clId="{4D0585FB-6D51-4E91-8793-2ADED73819EA}" dt="2019-08-02T11:02:46.585" v="159"/>
        <pc:sldMkLst>
          <pc:docMk/>
          <pc:sldMk cId="3107709725" sldId="303"/>
        </pc:sldMkLst>
        <pc:spChg chg="mod">
          <ac:chgData name="W YT" userId="d5a535d706609a7a" providerId="LiveId" clId="{4D0585FB-6D51-4E91-8793-2ADED73819EA}" dt="2019-08-02T11:02:46.585" v="159"/>
          <ac:spMkLst>
            <pc:docMk/>
            <pc:sldMk cId="3107709725" sldId="303"/>
            <ac:spMk id="3" creationId="{117D8A40-0526-4727-9B8F-005201E9C64E}"/>
          </ac:spMkLst>
        </pc:spChg>
      </pc:sldChg>
      <pc:sldChg chg="modSp">
        <pc:chgData name="W YT" userId="d5a535d706609a7a" providerId="LiveId" clId="{4D0585FB-6D51-4E91-8793-2ADED73819EA}" dt="2019-08-02T12:10:24.961" v="674" actId="20577"/>
        <pc:sldMkLst>
          <pc:docMk/>
          <pc:sldMk cId="3903975784" sldId="304"/>
        </pc:sldMkLst>
        <pc:spChg chg="mod">
          <ac:chgData name="W YT" userId="d5a535d706609a7a" providerId="LiveId" clId="{4D0585FB-6D51-4E91-8793-2ADED73819EA}" dt="2019-08-02T12:10:13.408" v="671"/>
          <ac:spMkLst>
            <pc:docMk/>
            <pc:sldMk cId="3903975784" sldId="304"/>
            <ac:spMk id="2" creationId="{FE5BEA2E-38DD-4B1F-B954-55037215B92B}"/>
          </ac:spMkLst>
        </pc:spChg>
        <pc:spChg chg="mod">
          <ac:chgData name="W YT" userId="d5a535d706609a7a" providerId="LiveId" clId="{4D0585FB-6D51-4E91-8793-2ADED73819EA}" dt="2019-08-02T12:10:24.961" v="674" actId="20577"/>
          <ac:spMkLst>
            <pc:docMk/>
            <pc:sldMk cId="3903975784" sldId="304"/>
            <ac:spMk id="3" creationId="{765D54A2-8C67-47DB-BCE7-28FCDD3ADD7A}"/>
          </ac:spMkLst>
        </pc:spChg>
      </pc:sldChg>
      <pc:sldChg chg="addSp modSp">
        <pc:chgData name="W YT" userId="d5a535d706609a7a" providerId="LiveId" clId="{4D0585FB-6D51-4E91-8793-2ADED73819EA}" dt="2019-08-02T12:44:28.620" v="856" actId="20577"/>
        <pc:sldMkLst>
          <pc:docMk/>
          <pc:sldMk cId="1955703102" sldId="305"/>
        </pc:sldMkLst>
        <pc:spChg chg="mod">
          <ac:chgData name="W YT" userId="d5a535d706609a7a" providerId="LiveId" clId="{4D0585FB-6D51-4E91-8793-2ADED73819EA}" dt="2019-08-02T12:44:28.620" v="856" actId="20577"/>
          <ac:spMkLst>
            <pc:docMk/>
            <pc:sldMk cId="1955703102" sldId="305"/>
            <ac:spMk id="2" creationId="{DD1631CF-5785-4163-91EF-E35B0975391A}"/>
          </ac:spMkLst>
        </pc:spChg>
        <pc:spChg chg="mod">
          <ac:chgData name="W YT" userId="d5a535d706609a7a" providerId="LiveId" clId="{4D0585FB-6D51-4E91-8793-2ADED73819EA}" dt="2019-08-02T12:09:22.033" v="651"/>
          <ac:spMkLst>
            <pc:docMk/>
            <pc:sldMk cId="1955703102" sldId="305"/>
            <ac:spMk id="3" creationId="{2778C2BE-914A-457B-AA82-AE277ACF8A24}"/>
          </ac:spMkLst>
        </pc:spChg>
        <pc:picChg chg="add mod">
          <ac:chgData name="W YT" userId="d5a535d706609a7a" providerId="LiveId" clId="{4D0585FB-6D51-4E91-8793-2ADED73819EA}" dt="2019-08-02T12:09:25.637" v="652" actId="1076"/>
          <ac:picMkLst>
            <pc:docMk/>
            <pc:sldMk cId="1955703102" sldId="305"/>
            <ac:picMk id="4" creationId="{56B2033F-48D5-48FA-9257-72B67F580675}"/>
          </ac:picMkLst>
        </pc:picChg>
      </pc:sldChg>
      <pc:sldChg chg="modSp">
        <pc:chgData name="W YT" userId="d5a535d706609a7a" providerId="LiveId" clId="{4D0585FB-6D51-4E91-8793-2ADED73819EA}" dt="2019-08-02T12:20:08.155" v="757" actId="400"/>
        <pc:sldMkLst>
          <pc:docMk/>
          <pc:sldMk cId="3071412976" sldId="307"/>
        </pc:sldMkLst>
        <pc:spChg chg="mod">
          <ac:chgData name="W YT" userId="d5a535d706609a7a" providerId="LiveId" clId="{4D0585FB-6D51-4E91-8793-2ADED73819EA}" dt="2019-08-02T12:20:08.155" v="757" actId="400"/>
          <ac:spMkLst>
            <pc:docMk/>
            <pc:sldMk cId="3071412976" sldId="307"/>
            <ac:spMk id="3" creationId="{CB5E3F88-9C93-489D-A8F5-ECC87FE3063B}"/>
          </ac:spMkLst>
        </pc:spChg>
      </pc:sldChg>
      <pc:sldChg chg="modSp">
        <pc:chgData name="W YT" userId="d5a535d706609a7a" providerId="LiveId" clId="{4D0585FB-6D51-4E91-8793-2ADED73819EA}" dt="2019-08-02T12:10:52.211" v="689"/>
        <pc:sldMkLst>
          <pc:docMk/>
          <pc:sldMk cId="3869433872" sldId="308"/>
        </pc:sldMkLst>
        <pc:spChg chg="mod">
          <ac:chgData name="W YT" userId="d5a535d706609a7a" providerId="LiveId" clId="{4D0585FB-6D51-4E91-8793-2ADED73819EA}" dt="2019-08-02T12:10:52.211" v="689"/>
          <ac:spMkLst>
            <pc:docMk/>
            <pc:sldMk cId="3869433872" sldId="308"/>
            <ac:spMk id="3" creationId="{794C3B36-2842-4E2C-8AED-432ABEA8E16F}"/>
          </ac:spMkLst>
        </pc:spChg>
      </pc:sldChg>
      <pc:sldChg chg="delSp del">
        <pc:chgData name="W YT" userId="d5a535d706609a7a" providerId="LiveId" clId="{4D0585FB-6D51-4E91-8793-2ADED73819EA}" dt="2019-08-02T12:09:36.752" v="653" actId="2696"/>
        <pc:sldMkLst>
          <pc:docMk/>
          <pc:sldMk cId="3309277654" sldId="309"/>
        </pc:sldMkLst>
        <pc:picChg chg="del">
          <ac:chgData name="W YT" userId="d5a535d706609a7a" providerId="LiveId" clId="{4D0585FB-6D51-4E91-8793-2ADED73819EA}" dt="2019-08-02T12:09:02.206" v="627"/>
          <ac:picMkLst>
            <pc:docMk/>
            <pc:sldMk cId="3309277654" sldId="309"/>
            <ac:picMk id="4" creationId="{BB6B1D67-3B81-417D-8376-5E67A5893C73}"/>
          </ac:picMkLst>
        </pc:picChg>
      </pc:sldChg>
      <pc:sldChg chg="del">
        <pc:chgData name="W YT" userId="d5a535d706609a7a" providerId="LiveId" clId="{4D0585FB-6D51-4E91-8793-2ADED73819EA}" dt="2019-08-02T12:19:27.042" v="755" actId="2696"/>
        <pc:sldMkLst>
          <pc:docMk/>
          <pc:sldMk cId="1695274698" sldId="310"/>
        </pc:sldMkLst>
      </pc:sldChg>
      <pc:sldChg chg="del">
        <pc:chgData name="W YT" userId="d5a535d706609a7a" providerId="LiveId" clId="{4D0585FB-6D51-4E91-8793-2ADED73819EA}" dt="2019-08-02T12:19:25.248" v="750" actId="2696"/>
        <pc:sldMkLst>
          <pc:docMk/>
          <pc:sldMk cId="1979433820" sldId="311"/>
        </pc:sldMkLst>
      </pc:sldChg>
      <pc:sldChg chg="add">
        <pc:chgData name="W YT" userId="d5a535d706609a7a" providerId="LiveId" clId="{4D0585FB-6D51-4E91-8793-2ADED73819EA}" dt="2019-08-02T12:19:31.626" v="756"/>
        <pc:sldMkLst>
          <pc:docMk/>
          <pc:sldMk cId="4150570876" sldId="311"/>
        </pc:sldMkLst>
      </pc:sldChg>
      <pc:sldChg chg="del">
        <pc:chgData name="W YT" userId="d5a535d706609a7a" providerId="LiveId" clId="{4D0585FB-6D51-4E91-8793-2ADED73819EA}" dt="2019-08-02T11:09:49.341" v="369" actId="2696"/>
        <pc:sldMkLst>
          <pc:docMk/>
          <pc:sldMk cId="1837948153" sldId="313"/>
        </pc:sldMkLst>
      </pc:sldChg>
      <pc:sldChg chg="modSp">
        <pc:chgData name="W YT" userId="d5a535d706609a7a" providerId="LiveId" clId="{4D0585FB-6D51-4E91-8793-2ADED73819EA}" dt="2019-08-02T11:13:22.388" v="529" actId="20577"/>
        <pc:sldMkLst>
          <pc:docMk/>
          <pc:sldMk cId="721397902" sldId="314"/>
        </pc:sldMkLst>
        <pc:spChg chg="mod">
          <ac:chgData name="W YT" userId="d5a535d706609a7a" providerId="LiveId" clId="{4D0585FB-6D51-4E91-8793-2ADED73819EA}" dt="2019-08-02T11:13:22.388" v="529" actId="20577"/>
          <ac:spMkLst>
            <pc:docMk/>
            <pc:sldMk cId="721397902" sldId="314"/>
            <ac:spMk id="3" creationId="{031175BB-2ADE-4582-8CFA-76BF9676CE68}"/>
          </ac:spMkLst>
        </pc:spChg>
      </pc:sldChg>
      <pc:sldChg chg="modSp">
        <pc:chgData name="W YT" userId="d5a535d706609a7a" providerId="LiveId" clId="{4D0585FB-6D51-4E91-8793-2ADED73819EA}" dt="2019-08-02T11:13:40.720" v="532" actId="20577"/>
        <pc:sldMkLst>
          <pc:docMk/>
          <pc:sldMk cId="4071886745" sldId="315"/>
        </pc:sldMkLst>
        <pc:spChg chg="mod">
          <ac:chgData name="W YT" userId="d5a535d706609a7a" providerId="LiveId" clId="{4D0585FB-6D51-4E91-8793-2ADED73819EA}" dt="2019-08-02T11:13:40.720" v="532" actId="20577"/>
          <ac:spMkLst>
            <pc:docMk/>
            <pc:sldMk cId="4071886745" sldId="315"/>
            <ac:spMk id="3" creationId="{E85472D1-7343-45FF-BB0C-F3AA67024F06}"/>
          </ac:spMkLst>
        </pc:spChg>
      </pc:sldChg>
      <pc:sldChg chg="modSp">
        <pc:chgData name="W YT" userId="d5a535d706609a7a" providerId="LiveId" clId="{4D0585FB-6D51-4E91-8793-2ADED73819EA}" dt="2019-08-02T11:15:32.531" v="576" actId="20577"/>
        <pc:sldMkLst>
          <pc:docMk/>
          <pc:sldMk cId="1165288898" sldId="316"/>
        </pc:sldMkLst>
        <pc:spChg chg="mod">
          <ac:chgData name="W YT" userId="d5a535d706609a7a" providerId="LiveId" clId="{4D0585FB-6D51-4E91-8793-2ADED73819EA}" dt="2019-08-02T09:08:49.942" v="7" actId="20577"/>
          <ac:spMkLst>
            <pc:docMk/>
            <pc:sldMk cId="1165288898" sldId="316"/>
            <ac:spMk id="2" creationId="{8E28DC3C-B2C7-4D35-A8FF-4BA602F318CA}"/>
          </ac:spMkLst>
        </pc:spChg>
        <pc:spChg chg="mod">
          <ac:chgData name="W YT" userId="d5a535d706609a7a" providerId="LiveId" clId="{4D0585FB-6D51-4E91-8793-2ADED73819EA}" dt="2019-08-02T11:15:32.531" v="576" actId="20577"/>
          <ac:spMkLst>
            <pc:docMk/>
            <pc:sldMk cId="1165288898" sldId="316"/>
            <ac:spMk id="3" creationId="{44908648-B7B9-487F-BC6A-83079B0D52A9}"/>
          </ac:spMkLst>
        </pc:spChg>
      </pc:sldChg>
      <pc:sldChg chg="del">
        <pc:chgData name="W YT" userId="d5a535d706609a7a" providerId="LiveId" clId="{4D0585FB-6D51-4E91-8793-2ADED73819EA}" dt="2019-08-02T09:09:15.914" v="9" actId="2696"/>
        <pc:sldMkLst>
          <pc:docMk/>
          <pc:sldMk cId="2311029856" sldId="317"/>
        </pc:sldMkLst>
      </pc:sldChg>
      <pc:sldChg chg="modSp">
        <pc:chgData name="W YT" userId="d5a535d706609a7a" providerId="LiveId" clId="{4D0585FB-6D51-4E91-8793-2ADED73819EA}" dt="2019-08-02T09:11:02.198" v="51" actId="14100"/>
        <pc:sldMkLst>
          <pc:docMk/>
          <pc:sldMk cId="1388882886" sldId="318"/>
        </pc:sldMkLst>
        <pc:picChg chg="mod">
          <ac:chgData name="W YT" userId="d5a535d706609a7a" providerId="LiveId" clId="{4D0585FB-6D51-4E91-8793-2ADED73819EA}" dt="2019-08-02T09:11:02.198" v="51" actId="14100"/>
          <ac:picMkLst>
            <pc:docMk/>
            <pc:sldMk cId="1388882886" sldId="318"/>
            <ac:picMk id="4" creationId="{97F0E76E-7C97-4C79-8960-3ABE0EBDE52E}"/>
          </ac:picMkLst>
        </pc:picChg>
        <pc:picChg chg="mod">
          <ac:chgData name="W YT" userId="d5a535d706609a7a" providerId="LiveId" clId="{4D0585FB-6D51-4E91-8793-2ADED73819EA}" dt="2019-08-02T09:10:52.863" v="49" actId="1076"/>
          <ac:picMkLst>
            <pc:docMk/>
            <pc:sldMk cId="1388882886" sldId="318"/>
            <ac:picMk id="5" creationId="{ABE64496-59CC-4937-B426-5488583AD4BD}"/>
          </ac:picMkLst>
        </pc:picChg>
      </pc:sldChg>
      <pc:sldChg chg="modSp">
        <pc:chgData name="W YT" userId="d5a535d706609a7a" providerId="LiveId" clId="{4D0585FB-6D51-4E91-8793-2ADED73819EA}" dt="2019-08-02T12:23:17.144" v="810"/>
        <pc:sldMkLst>
          <pc:docMk/>
          <pc:sldMk cId="2213482138" sldId="319"/>
        </pc:sldMkLst>
        <pc:spChg chg="mod">
          <ac:chgData name="W YT" userId="d5a535d706609a7a" providerId="LiveId" clId="{4D0585FB-6D51-4E91-8793-2ADED73819EA}" dt="2019-08-02T12:23:17.144" v="810"/>
          <ac:spMkLst>
            <pc:docMk/>
            <pc:sldMk cId="2213482138" sldId="319"/>
            <ac:spMk id="3" creationId="{7FD238E2-F1BB-426A-9B04-FC7EFFB591BC}"/>
          </ac:spMkLst>
        </pc:spChg>
      </pc:sldChg>
      <pc:sldChg chg="modSp">
        <pc:chgData name="W YT" userId="d5a535d706609a7a" providerId="LiveId" clId="{4D0585FB-6D51-4E91-8793-2ADED73819EA}" dt="2019-08-02T12:22:32.455" v="791"/>
        <pc:sldMkLst>
          <pc:docMk/>
          <pc:sldMk cId="3469311747" sldId="320"/>
        </pc:sldMkLst>
        <pc:spChg chg="mod">
          <ac:chgData name="W YT" userId="d5a535d706609a7a" providerId="LiveId" clId="{4D0585FB-6D51-4E91-8793-2ADED73819EA}" dt="2019-08-02T12:22:32.455" v="791"/>
          <ac:spMkLst>
            <pc:docMk/>
            <pc:sldMk cId="3469311747" sldId="320"/>
            <ac:spMk id="3" creationId="{6443580E-8217-4891-9F69-C70DA668B20E}"/>
          </ac:spMkLst>
        </pc:spChg>
      </pc:sldChg>
      <pc:sldChg chg="modSp">
        <pc:chgData name="W YT" userId="d5a535d706609a7a" providerId="LiveId" clId="{4D0585FB-6D51-4E91-8793-2ADED73819EA}" dt="2019-08-02T12:23:58.559" v="825"/>
        <pc:sldMkLst>
          <pc:docMk/>
          <pc:sldMk cId="1597384584" sldId="321"/>
        </pc:sldMkLst>
        <pc:spChg chg="mod">
          <ac:chgData name="W YT" userId="d5a535d706609a7a" providerId="LiveId" clId="{4D0585FB-6D51-4E91-8793-2ADED73819EA}" dt="2019-08-02T12:23:58.559" v="825"/>
          <ac:spMkLst>
            <pc:docMk/>
            <pc:sldMk cId="1597384584" sldId="321"/>
            <ac:spMk id="3" creationId="{83F6EC87-DE43-4DF7-A800-9E023CDBFD1A}"/>
          </ac:spMkLst>
        </pc:spChg>
      </pc:sldChg>
      <pc:sldChg chg="del">
        <pc:chgData name="W YT" userId="d5a535d706609a7a" providerId="LiveId" clId="{4D0585FB-6D51-4E91-8793-2ADED73819EA}" dt="2019-08-02T09:12:20.231" v="67" actId="2696"/>
        <pc:sldMkLst>
          <pc:docMk/>
          <pc:sldMk cId="716908773" sldId="323"/>
        </pc:sldMkLst>
      </pc:sldChg>
      <pc:sldChg chg="add">
        <pc:chgData name="W YT" userId="d5a535d706609a7a" providerId="LiveId" clId="{4D0585FB-6D51-4E91-8793-2ADED73819EA}" dt="2019-08-02T12:19:31.626" v="756"/>
        <pc:sldMkLst>
          <pc:docMk/>
          <pc:sldMk cId="1337317532" sldId="324"/>
        </pc:sldMkLst>
      </pc:sldChg>
      <pc:sldChg chg="add del">
        <pc:chgData name="W YT" userId="d5a535d706609a7a" providerId="LiveId" clId="{4D0585FB-6D51-4E91-8793-2ADED73819EA}" dt="2019-08-02T12:19:25.284" v="751" actId="2696"/>
        <pc:sldMkLst>
          <pc:docMk/>
          <pc:sldMk cId="4227212654" sldId="324"/>
        </pc:sldMkLst>
      </pc:sldChg>
      <pc:sldChg chg="modSp add del">
        <pc:chgData name="W YT" userId="d5a535d706609a7a" providerId="LiveId" clId="{4D0585FB-6D51-4E91-8793-2ADED73819EA}" dt="2019-08-02T12:19:25.393" v="752" actId="2696"/>
        <pc:sldMkLst>
          <pc:docMk/>
          <pc:sldMk cId="841551733" sldId="325"/>
        </pc:sldMkLst>
        <pc:spChg chg="mod">
          <ac:chgData name="W YT" userId="d5a535d706609a7a" providerId="LiveId" clId="{4D0585FB-6D51-4E91-8793-2ADED73819EA}" dt="2019-08-02T12:14:22.152" v="719" actId="20577"/>
          <ac:spMkLst>
            <pc:docMk/>
            <pc:sldMk cId="841551733" sldId="325"/>
            <ac:spMk id="3" creationId="{7A4433D9-CA8B-4FD5-B5B8-F659F1A7FCE6}"/>
          </ac:spMkLst>
        </pc:spChg>
      </pc:sldChg>
      <pc:sldChg chg="add">
        <pc:chgData name="W YT" userId="d5a535d706609a7a" providerId="LiveId" clId="{4D0585FB-6D51-4E91-8793-2ADED73819EA}" dt="2019-08-02T12:19:31.626" v="756"/>
        <pc:sldMkLst>
          <pc:docMk/>
          <pc:sldMk cId="884357349" sldId="325"/>
        </pc:sldMkLst>
      </pc:sldChg>
      <pc:sldChg chg="add">
        <pc:chgData name="W YT" userId="d5a535d706609a7a" providerId="LiveId" clId="{4D0585FB-6D51-4E91-8793-2ADED73819EA}" dt="2019-08-02T12:19:31.626" v="756"/>
        <pc:sldMkLst>
          <pc:docMk/>
          <pc:sldMk cId="2456424735" sldId="326"/>
        </pc:sldMkLst>
      </pc:sldChg>
      <pc:sldChg chg="modSp add del">
        <pc:chgData name="W YT" userId="d5a535d706609a7a" providerId="LiveId" clId="{4D0585FB-6D51-4E91-8793-2ADED73819EA}" dt="2019-08-02T12:19:25.427" v="753" actId="2696"/>
        <pc:sldMkLst>
          <pc:docMk/>
          <pc:sldMk cId="3486439602" sldId="326"/>
        </pc:sldMkLst>
        <pc:spChg chg="mod">
          <ac:chgData name="W YT" userId="d5a535d706609a7a" providerId="LiveId" clId="{4D0585FB-6D51-4E91-8793-2ADED73819EA}" dt="2019-08-02T12:15:38.448" v="733" actId="20577"/>
          <ac:spMkLst>
            <pc:docMk/>
            <pc:sldMk cId="3486439602" sldId="326"/>
            <ac:spMk id="3" creationId="{25F780C4-E618-4766-A116-AC114BCD6CB2}"/>
          </ac:spMkLst>
        </pc:spChg>
      </pc:sldChg>
      <pc:sldChg chg="add">
        <pc:chgData name="W YT" userId="d5a535d706609a7a" providerId="LiveId" clId="{4D0585FB-6D51-4E91-8793-2ADED73819EA}" dt="2019-08-02T12:19:31.626" v="756"/>
        <pc:sldMkLst>
          <pc:docMk/>
          <pc:sldMk cId="3087367032" sldId="327"/>
        </pc:sldMkLst>
      </pc:sldChg>
      <pc:sldChg chg="add del">
        <pc:chgData name="W YT" userId="d5a535d706609a7a" providerId="LiveId" clId="{4D0585FB-6D51-4E91-8793-2ADED73819EA}" dt="2019-08-02T12:19:25.541" v="754" actId="2696"/>
        <pc:sldMkLst>
          <pc:docMk/>
          <pc:sldMk cId="4198960420" sldId="327"/>
        </pc:sldMkLst>
      </pc:sldChg>
      <pc:sldChg chg="modSp">
        <pc:chgData name="W YT" userId="d5a535d706609a7a" providerId="LiveId" clId="{4D0585FB-6D51-4E91-8793-2ADED73819EA}" dt="2019-08-02T11:00:21.878" v="149"/>
        <pc:sldMkLst>
          <pc:docMk/>
          <pc:sldMk cId="475096561" sldId="328"/>
        </pc:sldMkLst>
        <pc:spChg chg="mod">
          <ac:chgData name="W YT" userId="d5a535d706609a7a" providerId="LiveId" clId="{4D0585FB-6D51-4E91-8793-2ADED73819EA}" dt="2019-08-02T11:00:21.878" v="149"/>
          <ac:spMkLst>
            <pc:docMk/>
            <pc:sldMk cId="475096561" sldId="328"/>
            <ac:spMk id="3" creationId="{63B759D9-3526-4799-B167-E375C0B42E3E}"/>
          </ac:spMkLst>
        </pc:spChg>
      </pc:sldChg>
      <pc:sldChg chg="modSp">
        <pc:chgData name="W YT" userId="d5a535d706609a7a" providerId="LiveId" clId="{4D0585FB-6D51-4E91-8793-2ADED73819EA}" dt="2019-08-02T10:59:53.054" v="132" actId="20577"/>
        <pc:sldMkLst>
          <pc:docMk/>
          <pc:sldMk cId="937035966" sldId="329"/>
        </pc:sldMkLst>
        <pc:spChg chg="mod">
          <ac:chgData name="W YT" userId="d5a535d706609a7a" providerId="LiveId" clId="{4D0585FB-6D51-4E91-8793-2ADED73819EA}" dt="2019-08-02T09:14:44.995" v="88" actId="20577"/>
          <ac:spMkLst>
            <pc:docMk/>
            <pc:sldMk cId="937035966" sldId="329"/>
            <ac:spMk id="2" creationId="{45F6CDF2-94F8-4E7A-AF91-D7BDE784C40E}"/>
          </ac:spMkLst>
        </pc:spChg>
        <pc:spChg chg="mod">
          <ac:chgData name="W YT" userId="d5a535d706609a7a" providerId="LiveId" clId="{4D0585FB-6D51-4E91-8793-2ADED73819EA}" dt="2019-08-02T10:59:53.054" v="132" actId="20577"/>
          <ac:spMkLst>
            <pc:docMk/>
            <pc:sldMk cId="937035966" sldId="329"/>
            <ac:spMk id="3" creationId="{A1C176DB-324C-488D-B8EE-938EDC953D3D}"/>
          </ac:spMkLst>
        </pc:spChg>
      </pc:sldChg>
      <pc:sldChg chg="del">
        <pc:chgData name="W YT" userId="d5a535d706609a7a" providerId="LiveId" clId="{4D0585FB-6D51-4E91-8793-2ADED73819EA}" dt="2019-08-02T09:12:20.167" v="61" actId="2696"/>
        <pc:sldMkLst>
          <pc:docMk/>
          <pc:sldMk cId="1852929572" sldId="330"/>
        </pc:sldMkLst>
      </pc:sldChg>
      <pc:sldChg chg="modSp">
        <pc:chgData name="W YT" userId="d5a535d706609a7a" providerId="LiveId" clId="{4D0585FB-6D51-4E91-8793-2ADED73819EA}" dt="2019-08-02T09:12:44.779" v="71" actId="20577"/>
        <pc:sldMkLst>
          <pc:docMk/>
          <pc:sldMk cId="2144468988" sldId="331"/>
        </pc:sldMkLst>
        <pc:spChg chg="mod">
          <ac:chgData name="W YT" userId="d5a535d706609a7a" providerId="LiveId" clId="{4D0585FB-6D51-4E91-8793-2ADED73819EA}" dt="2019-08-02T09:12:44.779" v="71" actId="20577"/>
          <ac:spMkLst>
            <pc:docMk/>
            <pc:sldMk cId="2144468988" sldId="331"/>
            <ac:spMk id="3" creationId="{C39E2FAA-4BCB-4EED-AC7F-12A8223CB0BD}"/>
          </ac:spMkLst>
        </pc:spChg>
      </pc:sldChg>
      <pc:sldChg chg="modSp">
        <pc:chgData name="W YT" userId="d5a535d706609a7a" providerId="LiveId" clId="{4D0585FB-6D51-4E91-8793-2ADED73819EA}" dt="2019-08-02T12:19:07.765" v="741" actId="20577"/>
        <pc:sldMkLst>
          <pc:docMk/>
          <pc:sldMk cId="1155722541" sldId="332"/>
        </pc:sldMkLst>
        <pc:spChg chg="mod">
          <ac:chgData name="W YT" userId="d5a535d706609a7a" providerId="LiveId" clId="{4D0585FB-6D51-4E91-8793-2ADED73819EA}" dt="2019-08-02T12:19:07.765" v="741" actId="20577"/>
          <ac:spMkLst>
            <pc:docMk/>
            <pc:sldMk cId="1155722541" sldId="332"/>
            <ac:spMk id="3" creationId="{5BBE24CD-8348-46E4-B22B-0FB86CBD84B6}"/>
          </ac:spMkLst>
        </pc:spChg>
      </pc:sldChg>
      <pc:sldChg chg="modSp">
        <pc:chgData name="W YT" userId="d5a535d706609a7a" providerId="LiveId" clId="{4D0585FB-6D51-4E91-8793-2ADED73819EA}" dt="2019-08-02T12:24:41.314" v="830"/>
        <pc:sldMkLst>
          <pc:docMk/>
          <pc:sldMk cId="1343329483" sldId="333"/>
        </pc:sldMkLst>
        <pc:spChg chg="mod">
          <ac:chgData name="W YT" userId="d5a535d706609a7a" providerId="LiveId" clId="{4D0585FB-6D51-4E91-8793-2ADED73819EA}" dt="2019-08-02T12:24:41.314" v="830"/>
          <ac:spMkLst>
            <pc:docMk/>
            <pc:sldMk cId="1343329483" sldId="333"/>
            <ac:spMk id="3" creationId="{4BDC6435-C24E-41D7-B413-207E71C9E0B2}"/>
          </ac:spMkLst>
        </pc:spChg>
      </pc:sldChg>
      <pc:sldChg chg="modSp del">
        <pc:chgData name="W YT" userId="d5a535d706609a7a" providerId="LiveId" clId="{4D0585FB-6D51-4E91-8793-2ADED73819EA}" dt="2019-08-02T12:24:21.195" v="826" actId="2696"/>
        <pc:sldMkLst>
          <pc:docMk/>
          <pc:sldMk cId="1594575822" sldId="335"/>
        </pc:sldMkLst>
        <pc:spChg chg="mod">
          <ac:chgData name="W YT" userId="d5a535d706609a7a" providerId="LiveId" clId="{4D0585FB-6D51-4E91-8793-2ADED73819EA}" dt="2019-08-02T09:11:40.774" v="60" actId="20577"/>
          <ac:spMkLst>
            <pc:docMk/>
            <pc:sldMk cId="1594575822" sldId="335"/>
            <ac:spMk id="2" creationId="{ED9BE523-AA71-4915-B292-05DDA9E8FA8F}"/>
          </ac:spMkLst>
        </pc:spChg>
        <pc:spChg chg="mod">
          <ac:chgData name="W YT" userId="d5a535d706609a7a" providerId="LiveId" clId="{4D0585FB-6D51-4E91-8793-2ADED73819EA}" dt="2019-08-02T09:11:25.971" v="52" actId="20577"/>
          <ac:spMkLst>
            <pc:docMk/>
            <pc:sldMk cId="1594575822" sldId="335"/>
            <ac:spMk id="3" creationId="{9667647B-2E36-4ED7-9125-4729E99C1F3D}"/>
          </ac:spMkLst>
        </pc:spChg>
      </pc:sldChg>
      <pc:sldChg chg="delSp modSp">
        <pc:chgData name="W YT" userId="d5a535d706609a7a" providerId="LiveId" clId="{4D0585FB-6D51-4E91-8793-2ADED73819EA}" dt="2019-08-02T12:26:32.760" v="834" actId="1037"/>
        <pc:sldMkLst>
          <pc:docMk/>
          <pc:sldMk cId="3328763149" sldId="337"/>
        </pc:sldMkLst>
        <pc:spChg chg="mod">
          <ac:chgData name="W YT" userId="d5a535d706609a7a" providerId="LiveId" clId="{4D0585FB-6D51-4E91-8793-2ADED73819EA}" dt="2019-08-02T12:26:26.415" v="833" actId="20577"/>
          <ac:spMkLst>
            <pc:docMk/>
            <pc:sldMk cId="3328763149" sldId="337"/>
            <ac:spMk id="2" creationId="{B3B183FA-F3D7-4CCD-9EAB-77A6BA7C3CC6}"/>
          </ac:spMkLst>
        </pc:spChg>
        <pc:spChg chg="mod">
          <ac:chgData name="W YT" userId="d5a535d706609a7a" providerId="LiveId" clId="{4D0585FB-6D51-4E91-8793-2ADED73819EA}" dt="2019-08-02T12:26:32.760" v="834" actId="1037"/>
          <ac:spMkLst>
            <pc:docMk/>
            <pc:sldMk cId="3328763149" sldId="337"/>
            <ac:spMk id="3" creationId="{4A03B7A0-361E-4971-AD10-BC468AF7D2F4}"/>
          </ac:spMkLst>
        </pc:spChg>
        <pc:picChg chg="del">
          <ac:chgData name="W YT" userId="d5a535d706609a7a" providerId="LiveId" clId="{4D0585FB-6D51-4E91-8793-2ADED73819EA}" dt="2019-08-02T12:26:23.173" v="831" actId="478"/>
          <ac:picMkLst>
            <pc:docMk/>
            <pc:sldMk cId="3328763149" sldId="337"/>
            <ac:picMk id="13" creationId="{E6886A9F-27F7-4DAD-B948-9D4C8084A2AE}"/>
          </ac:picMkLst>
        </pc:picChg>
      </pc:sldChg>
      <pc:sldChg chg="modSp">
        <pc:chgData name="W YT" userId="d5a535d706609a7a" providerId="LiveId" clId="{4D0585FB-6D51-4E91-8793-2ADED73819EA}" dt="2019-08-02T12:27:00.954" v="836" actId="113"/>
        <pc:sldMkLst>
          <pc:docMk/>
          <pc:sldMk cId="459861675" sldId="338"/>
        </pc:sldMkLst>
        <pc:spChg chg="mod">
          <ac:chgData name="W YT" userId="d5a535d706609a7a" providerId="LiveId" clId="{4D0585FB-6D51-4E91-8793-2ADED73819EA}" dt="2019-08-02T12:27:00.954" v="836" actId="113"/>
          <ac:spMkLst>
            <pc:docMk/>
            <pc:sldMk cId="459861675" sldId="338"/>
            <ac:spMk id="3" creationId="{9CE783FA-7EE1-45A2-B863-F23EA7F17C8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272C7-0159-4B14-92CA-2B96EB056A6C}" type="datetimeFigureOut">
              <a:rPr lang="zh-CN" altLang="en-US" smtClean="0"/>
              <a:pPr/>
              <a:t>2019/8/2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532F55-9B68-4380-9BA9-223E069FF4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77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8EB302-4D31-496B-BCA3-B51855F51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91897F-7910-456C-9B89-5D363A13A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2F54C0-B558-4323-996C-4D85FB2B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D40EF-1F7E-4579-BAA7-48F0C10A25B5}" type="datetimeFigureOut">
              <a:rPr lang="zh-CN" altLang="en-US" smtClean="0"/>
              <a:pPr/>
              <a:t>2019/8/2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47230A-5B6A-4F1E-9A27-21C08E8E7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EE3099-39FF-4999-A370-272F633DD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25651-4CAB-4508-A683-A5FA7340172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299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BABF56-772A-4255-9FB5-0454E4469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153E3A-7858-465C-9C7D-F4767B0DB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72FBA5-1BA3-443E-8F73-6A7D1B682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D40EF-1F7E-4579-BAA7-48F0C10A25B5}" type="datetimeFigureOut">
              <a:rPr lang="zh-CN" altLang="en-US" smtClean="0"/>
              <a:pPr/>
              <a:t>2019/8/2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E61A79-5D2A-45A7-9B10-56E1B5181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3B8E62-B440-45CF-8AAB-DB222D19A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25651-4CAB-4508-A683-A5FA7340172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345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C3ED24-2E4E-4624-9E58-3201FF94D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E6AB38-B3C2-405A-AE27-90335AB69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86279F-345D-406C-AABD-DB9C1E320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D40EF-1F7E-4579-BAA7-48F0C10A25B5}" type="datetimeFigureOut">
              <a:rPr lang="zh-CN" altLang="en-US" smtClean="0"/>
              <a:pPr/>
              <a:t>2019/8/2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D35C9A-F23B-468C-8AA6-DCF12FD56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B1461C-C258-4DED-B060-ACB296C10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25651-4CAB-4508-A683-A5FA7340172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748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75445-B99E-4926-A65B-CAD1BD27D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82A479-62AA-4A30-BEC4-42CF125CE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B60FEE-5E03-4BA0-81DE-7CD487B5F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D40EF-1F7E-4579-BAA7-48F0C10A25B5}" type="datetimeFigureOut">
              <a:rPr lang="zh-CN" altLang="en-US" smtClean="0"/>
              <a:pPr/>
              <a:t>2019/8/2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D49DDD-4CC9-47B6-B579-77E01897C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75052B-1415-4CEF-82A3-8D29AB943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25651-4CAB-4508-A683-A5FA7340172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197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CD248-8D7B-4751-8443-3E3C659D8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BEE238-1306-4E4F-98AD-96BC930FC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DAC753-5307-4150-BA5B-A87DC6F7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D40EF-1F7E-4579-BAA7-48F0C10A25B5}" type="datetimeFigureOut">
              <a:rPr lang="zh-CN" altLang="en-US" smtClean="0"/>
              <a:pPr/>
              <a:t>2019/8/2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501780-0E01-494B-856C-52F75A9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1E4A81-C201-4D93-9A8F-1D0BA36FB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25651-4CAB-4508-A683-A5FA7340172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851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9492C-2EB2-4C4D-82B1-F7585D13F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587D48-A73A-44DE-94E2-FBDE782193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C093D6-9385-4B90-90C5-8E34168CB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37C566-502A-40E0-9AC0-F854533D6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D40EF-1F7E-4579-BAA7-48F0C10A25B5}" type="datetimeFigureOut">
              <a:rPr lang="zh-CN" altLang="en-US" smtClean="0"/>
              <a:pPr/>
              <a:t>2019/8/2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CE5062-1C80-40E1-B59B-6B699520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95C6A6-078A-4C78-9BA6-238FA0694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25651-4CAB-4508-A683-A5FA7340172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598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9DEFE2-CE58-4967-A333-94E73100C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79B1E1-AD1D-42C0-A7E0-82B18D590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E66AF5-3D6F-4BB3-9D12-FDFBCDB65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5E26A4-4151-4AFA-95C3-D4BE9D7E8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762EC2-AD01-4752-A9C0-4E58F5364A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FC375B2-DA5A-49DB-B5CE-DAD981095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D40EF-1F7E-4579-BAA7-48F0C10A25B5}" type="datetimeFigureOut">
              <a:rPr lang="zh-CN" altLang="en-US" smtClean="0"/>
              <a:pPr/>
              <a:t>2019/8/2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AD2B00-4AC8-4EF1-B166-83699A674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594102-99B5-4F26-9B4A-9B85B9BC5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25651-4CAB-4508-A683-A5FA7340172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140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5D0BF3-EEC0-4631-A68B-3CF350FB3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65F553-A9A2-426C-9933-23782C112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D40EF-1F7E-4579-BAA7-48F0C10A25B5}" type="datetimeFigureOut">
              <a:rPr lang="zh-CN" altLang="en-US" smtClean="0"/>
              <a:pPr/>
              <a:t>2019/8/2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599DCF-7672-421A-ABD3-529D7005E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1A211D-CE49-409E-B200-9D1C27858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25651-4CAB-4508-A683-A5FA7340172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853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6FF6DF-3C75-4DE5-8FB2-0EC8BD181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D40EF-1F7E-4579-BAA7-48F0C10A25B5}" type="datetimeFigureOut">
              <a:rPr lang="zh-CN" altLang="en-US" smtClean="0"/>
              <a:pPr/>
              <a:t>2019/8/2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0BEDA2-9E47-4C7A-A37E-4E2F44143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D747A5-46E0-4FF5-9CF0-0AACEC16D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25651-4CAB-4508-A683-A5FA7340172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939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A7136-4873-4E58-BD1C-8B7243FCF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4803BB-8BE1-440F-AD24-AF66E4A0D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AF3111-B20D-4F6F-BC16-61A65318C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2298B1-4C2B-4C92-9C70-E02AC1431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D40EF-1F7E-4579-BAA7-48F0C10A25B5}" type="datetimeFigureOut">
              <a:rPr lang="zh-CN" altLang="en-US" smtClean="0"/>
              <a:pPr/>
              <a:t>2019/8/2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7359DF-F4EF-435F-BFA0-EC9E6FAF4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FF0556-0056-4F20-AAF4-FEA1FA2D8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25651-4CAB-4508-A683-A5FA7340172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786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2FEC4-BB94-407D-AED6-A0563ACC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FF0F18-EDF0-4A90-9965-CC38065A49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6CFDC1-CD25-468D-8D18-998C36756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808931-2024-4724-82F2-FF5434C8D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D40EF-1F7E-4579-BAA7-48F0C10A25B5}" type="datetimeFigureOut">
              <a:rPr lang="zh-CN" altLang="en-US" smtClean="0"/>
              <a:pPr/>
              <a:t>2019/8/2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AE83FE-8091-4B01-9A2A-39950D77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245494-2542-482C-AE13-997ED31D9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25651-4CAB-4508-A683-A5FA7340172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810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BAB9481-1415-4469-AA6B-0B763BB04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F4C63F-5A84-4444-8E4B-736D6A59B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84EAB9-4DB6-4897-8BE8-3F72D49B6F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D40EF-1F7E-4579-BAA7-48F0C10A25B5}" type="datetimeFigureOut">
              <a:rPr lang="zh-CN" altLang="en-US" smtClean="0"/>
              <a:pPr/>
              <a:t>2019/8/2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A00DEC-3635-4951-822B-8CB04EFDD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2BE1D4-75A8-44E1-9255-2BD103AB1F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25651-4CAB-4508-A683-A5FA7340172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2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AAE5E-D110-4D52-8B6F-D8B48B032B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D(</a:t>
            </a:r>
            <a:r>
              <a:rPr lang="en-US" altLang="zh-CN" dirty="0" err="1"/>
              <a:t>alao</a:t>
            </a:r>
            <a:r>
              <a:rPr lang="en-US" altLang="zh-CN" dirty="0"/>
              <a:t>)P(</a:t>
            </a:r>
            <a:r>
              <a:rPr lang="en-US" altLang="zh-CN" dirty="0" err="1"/>
              <a:t>ower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6EA336-E083-4B10-A5B5-7DFC6CB084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Orz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6229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C0679-9E9B-42EA-94FE-F00C26A34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295390-F8E6-4BAF-8DC2-794E696B9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7125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9C65E-C76E-4303-AC93-E109CC222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7825"/>
            <a:ext cx="10515600" cy="1325563"/>
          </a:xfrm>
        </p:spPr>
        <p:txBody>
          <a:bodyPr/>
          <a:lstStyle/>
          <a:p>
            <a:r>
              <a:rPr lang="zh-CN" altLang="en-US" dirty="0"/>
              <a:t>斜率优化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5E3F88-9C93-489D-A8F5-ECC87FE30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NOI2019day1T1</a:t>
            </a:r>
            <a:r>
              <a:rPr lang="zh-CN" altLang="en-US" dirty="0"/>
              <a:t> </a:t>
            </a:r>
            <a:r>
              <a:rPr lang="zh-CN" altLang="en-US" strike="sngStrike" dirty="0"/>
              <a:t>（加强</a:t>
            </a:r>
            <a:endParaRPr lang="en-US" altLang="zh-CN" strike="sngStrike" dirty="0"/>
          </a:p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个点，</a:t>
            </a:r>
            <a:r>
              <a:rPr lang="en-US" altLang="zh-CN" dirty="0"/>
              <a:t>m</a:t>
            </a:r>
            <a:r>
              <a:rPr lang="zh-CN" altLang="en-US" dirty="0"/>
              <a:t>辆火车</a:t>
            </a:r>
            <a:endParaRPr lang="en-US" altLang="zh-CN" dirty="0"/>
          </a:p>
          <a:p>
            <a:r>
              <a:rPr lang="zh-CN" altLang="en-US" dirty="0"/>
              <a:t>每辆火车有给定的起点、终点，出发、到达时间</a:t>
            </a:r>
            <a:endParaRPr lang="en-US" altLang="zh-CN" dirty="0"/>
          </a:p>
          <a:p>
            <a:r>
              <a:rPr lang="zh-CN" altLang="en-US" dirty="0"/>
              <a:t>现在是零时刻，你要从</a:t>
            </a:r>
            <a:r>
              <a:rPr lang="en-US" altLang="zh-CN" dirty="0"/>
              <a:t>1</a:t>
            </a:r>
            <a:r>
              <a:rPr lang="zh-CN" altLang="en-US" dirty="0"/>
              <a:t>号点到</a:t>
            </a:r>
            <a:r>
              <a:rPr lang="en-US" altLang="zh-CN" dirty="0"/>
              <a:t>n</a:t>
            </a:r>
            <a:r>
              <a:rPr lang="zh-CN" altLang="en-US" dirty="0"/>
              <a:t>号点</a:t>
            </a:r>
            <a:endParaRPr lang="en-US" altLang="zh-CN" dirty="0"/>
          </a:p>
          <a:p>
            <a:r>
              <a:rPr lang="zh-CN" altLang="en-US" dirty="0"/>
              <a:t>每一段</a:t>
            </a:r>
            <a:r>
              <a:rPr lang="zh-CN" altLang="en-US" b="1" dirty="0"/>
              <a:t>不</a:t>
            </a:r>
            <a:r>
              <a:rPr lang="zh-CN" altLang="en-US" dirty="0"/>
              <a:t>坐火车的时间</a:t>
            </a:r>
            <a:r>
              <a:rPr lang="en-US" altLang="zh-CN" dirty="0"/>
              <a:t>t</a:t>
            </a:r>
            <a:r>
              <a:rPr lang="zh-CN" altLang="en-US" dirty="0"/>
              <a:t>会带来</a:t>
            </a:r>
            <a:r>
              <a:rPr lang="en-US" altLang="zh-CN" dirty="0"/>
              <a:t>At^2+Bt+C</a:t>
            </a:r>
            <a:r>
              <a:rPr lang="zh-CN" altLang="en-US" dirty="0"/>
              <a:t>的代价。</a:t>
            </a:r>
            <a:endParaRPr lang="en-US" altLang="zh-CN" dirty="0"/>
          </a:p>
          <a:p>
            <a:r>
              <a:rPr lang="zh-CN" altLang="en-US" dirty="0"/>
              <a:t>求出每一段不坐火车的时间代价之和 </a:t>
            </a:r>
            <a:r>
              <a:rPr lang="en-US" altLang="zh-CN" dirty="0"/>
              <a:t>+ </a:t>
            </a:r>
            <a:r>
              <a:rPr lang="zh-CN" altLang="en-US" dirty="0"/>
              <a:t>最后到达时间的最小值。</a:t>
            </a:r>
            <a:endParaRPr lang="en-US" altLang="zh-CN" dirty="0"/>
          </a:p>
          <a:p>
            <a:r>
              <a:rPr lang="en-US" altLang="zh-CN" dirty="0"/>
              <a:t>N&lt;=1e5,m&lt;=2e5</a:t>
            </a:r>
          </a:p>
          <a:p>
            <a:r>
              <a:rPr lang="en-US" altLang="zh-CN" dirty="0"/>
              <a:t>1s</a:t>
            </a:r>
          </a:p>
        </p:txBody>
      </p:sp>
    </p:spTree>
    <p:extLst>
      <p:ext uri="{BB962C8B-B14F-4D97-AF65-F5344CB8AC3E}">
        <p14:creationId xmlns:p14="http://schemas.microsoft.com/office/powerpoint/2010/main" val="3071412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2BB99B-78A6-43B2-A35A-C434FAED9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6999FA-B6E0-4F57-9AEE-B2698F6F6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579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BEA2E-38DD-4B1F-B954-55037215B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经典题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5D54A2-8C67-47DB-BCE7-28FCDD3AD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一个长度为</a:t>
            </a:r>
            <a:r>
              <a:rPr lang="en-US" altLang="zh-CN" dirty="0"/>
              <a:t>n</a:t>
            </a:r>
            <a:r>
              <a:rPr lang="zh-CN" altLang="en-US" dirty="0"/>
              <a:t>的序列，求出选</a:t>
            </a:r>
            <a:r>
              <a:rPr lang="zh-CN" altLang="en-US" b="1" dirty="0"/>
              <a:t>恰好</a:t>
            </a:r>
            <a:r>
              <a:rPr lang="en-US" altLang="zh-CN" dirty="0"/>
              <a:t>k</a:t>
            </a:r>
            <a:r>
              <a:rPr lang="zh-CN" altLang="en-US" dirty="0"/>
              <a:t>个不相交区间的最大权值和。</a:t>
            </a:r>
            <a:endParaRPr lang="en-US" altLang="zh-CN" dirty="0"/>
          </a:p>
          <a:p>
            <a:r>
              <a:rPr lang="en-US" altLang="zh-CN" dirty="0"/>
              <a:t>K,N&lt;=1e5</a:t>
            </a:r>
          </a:p>
          <a:p>
            <a:r>
              <a:rPr lang="en-US" altLang="zh-CN" dirty="0"/>
              <a:t>-1e9&lt;=ai&lt;=1e9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设函数</a:t>
            </a:r>
            <a:r>
              <a:rPr lang="en-US" altLang="zh-CN" dirty="0"/>
              <a:t>f(z)</a:t>
            </a:r>
            <a:r>
              <a:rPr lang="zh-CN" altLang="en-US" dirty="0"/>
              <a:t>表示取</a:t>
            </a:r>
            <a:r>
              <a:rPr lang="en-US" altLang="zh-CN" dirty="0"/>
              <a:t>z</a:t>
            </a:r>
            <a:r>
              <a:rPr lang="zh-CN" altLang="en-US" dirty="0"/>
              <a:t>段的最大值。</a:t>
            </a:r>
            <a:endParaRPr lang="en-US" altLang="zh-CN" dirty="0"/>
          </a:p>
          <a:p>
            <a:r>
              <a:rPr lang="zh-CN" altLang="en-US" dirty="0"/>
              <a:t>观察发现，</a:t>
            </a:r>
            <a:r>
              <a:rPr lang="en-US" altLang="zh-CN" dirty="0"/>
              <a:t>F(z)</a:t>
            </a:r>
            <a:r>
              <a:rPr lang="zh-CN" altLang="en-US" dirty="0"/>
              <a:t>上凸。证略。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03975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E59271-BA98-4E92-BDF6-DE1981CF2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523D77-8883-4489-8D29-8552A0AA6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379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1CBCC-6381-4F52-A28D-6BDCCDC1D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一些常见模型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02116D-696C-4891-8CDA-ACC92A21C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排列</a:t>
            </a:r>
            <a:r>
              <a:rPr lang="en-US" altLang="zh-CN" dirty="0" err="1"/>
              <a:t>dp</a:t>
            </a:r>
            <a:endParaRPr lang="en-US" altLang="zh-CN" dirty="0"/>
          </a:p>
          <a:p>
            <a:r>
              <a:rPr lang="zh-CN" altLang="en-US" dirty="0"/>
              <a:t>数位</a:t>
            </a:r>
            <a:r>
              <a:rPr lang="en-US" altLang="zh-CN" dirty="0" err="1"/>
              <a:t>dp</a:t>
            </a:r>
            <a:endParaRPr lang="en-US" altLang="zh-CN" dirty="0"/>
          </a:p>
          <a:p>
            <a:r>
              <a:rPr lang="zh-CN" altLang="en-US" strike="sngStrike" dirty="0"/>
              <a:t>插头</a:t>
            </a:r>
            <a:r>
              <a:rPr lang="en-US" altLang="zh-CN" strike="sngStrike" dirty="0" err="1"/>
              <a:t>dp</a:t>
            </a:r>
            <a:endParaRPr lang="en-US" altLang="zh-CN" strike="sngStrike" dirty="0"/>
          </a:p>
          <a:p>
            <a:r>
              <a:rPr lang="zh-CN" altLang="en-US" dirty="0"/>
              <a:t>动态</a:t>
            </a:r>
            <a:r>
              <a:rPr lang="en-US" altLang="zh-CN" dirty="0" err="1"/>
              <a:t>dp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仙人掌</a:t>
            </a:r>
            <a:r>
              <a:rPr lang="en-US" altLang="zh-CN" dirty="0"/>
              <a:t>/</a:t>
            </a:r>
            <a:r>
              <a:rPr lang="zh-CN" altLang="en-US" dirty="0"/>
              <a:t>圆方树上</a:t>
            </a:r>
            <a:r>
              <a:rPr lang="en-US" altLang="zh-CN" dirty="0" err="1"/>
              <a:t>dp</a:t>
            </a:r>
            <a:endParaRPr lang="en-US" altLang="zh-CN" dirty="0"/>
          </a:p>
          <a:p>
            <a:r>
              <a:rPr lang="zh-CN" altLang="en-US" dirty="0"/>
              <a:t>树型</a:t>
            </a:r>
            <a:r>
              <a:rPr lang="en-US" altLang="zh-CN" dirty="0" err="1"/>
              <a:t>dp</a:t>
            </a:r>
            <a:r>
              <a:rPr lang="zh-CN" altLang="en-US" dirty="0"/>
              <a:t>，</a:t>
            </a:r>
            <a:r>
              <a:rPr lang="en-US" altLang="zh-CN" dirty="0"/>
              <a:t>DAG</a:t>
            </a:r>
            <a:r>
              <a:rPr lang="zh-CN" altLang="en-US" dirty="0"/>
              <a:t>上</a:t>
            </a:r>
            <a:r>
              <a:rPr lang="en-US" altLang="zh-CN" dirty="0" err="1"/>
              <a:t>dp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6227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12363A-9373-4A82-BD99-36D9B2523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BD9D2D-E6A6-4E81-94AB-40914112F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836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9ED53-DC9F-4297-8EED-7935FF94C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DD8D29-25CA-47E5-86EB-6EAB6094E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85FE9D-FE34-4AF6-A16E-52C5B4E65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524" y="471857"/>
            <a:ext cx="9180952" cy="5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381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C9649-6CEC-4CD1-AACA-CC5184E59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3B7C2E-D941-420B-8171-BF20F3D12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772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93EBA-9CD3-4C77-8CBB-9C7AF317A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GDSOI2019</a:t>
            </a:r>
            <a:r>
              <a:rPr lang="en-US" altLang="zh-CN" dirty="0"/>
              <a:t> </a:t>
            </a:r>
            <a:r>
              <a:rPr lang="en-US" altLang="zh-CN" dirty="0" err="1"/>
              <a:t>D2</a:t>
            </a:r>
            <a:r>
              <a:rPr lang="en-US" altLang="zh-CN" dirty="0"/>
              <a:t> </a:t>
            </a:r>
            <a:r>
              <a:rPr lang="en-US" altLang="zh-CN" dirty="0" err="1"/>
              <a:t>T1</a:t>
            </a:r>
            <a:r>
              <a:rPr lang="en-US" altLang="zh-CN" dirty="0"/>
              <a:t> </a:t>
            </a:r>
            <a:r>
              <a:rPr lang="zh-CN" altLang="en-US" dirty="0"/>
              <a:t>高中生数学题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7F0E76E-7C97-4C79-8960-3ABE0EBDE5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965" y="1690688"/>
            <a:ext cx="11690999" cy="217894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BE64496-59CC-4937-B426-5488583AD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837" y="4016886"/>
            <a:ext cx="5227885" cy="230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882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66006-3254-4B0C-B751-9D85DCAB9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7D8A40-0526-4727-9B8F-005201E9C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根据一般的</a:t>
            </a:r>
            <a:r>
              <a:rPr lang="en-US" altLang="zh-CN" dirty="0" err="1"/>
              <a:t>dp</a:t>
            </a:r>
            <a:r>
              <a:rPr lang="zh-CN" altLang="en-US" dirty="0"/>
              <a:t>题难点，分为三个部分</a:t>
            </a:r>
            <a:endParaRPr lang="en-US" altLang="zh-CN" dirty="0"/>
          </a:p>
          <a:p>
            <a:r>
              <a:rPr lang="zh-CN" altLang="en-US" dirty="0">
                <a:hlinkClick r:id="rId2" action="ppaction://hlinksldjump"/>
              </a:rPr>
              <a:t>状态的划分</a:t>
            </a:r>
            <a:endParaRPr lang="en-US" altLang="zh-CN" dirty="0"/>
          </a:p>
          <a:p>
            <a:r>
              <a:rPr lang="zh-CN" altLang="en-US" dirty="0">
                <a:hlinkClick r:id="rId3" action="ppaction://hlinksldjump"/>
              </a:rPr>
              <a:t>转移的优化</a:t>
            </a:r>
            <a:endParaRPr lang="en-US" altLang="zh-CN" dirty="0"/>
          </a:p>
          <a:p>
            <a:r>
              <a:rPr lang="zh-CN" altLang="en-US" dirty="0">
                <a:hlinkClick r:id="rId4" action="ppaction://hlinksldjump"/>
              </a:rPr>
              <a:t>一些常见的</a:t>
            </a:r>
            <a:r>
              <a:rPr lang="en-US" altLang="zh-CN" dirty="0" err="1">
                <a:hlinkClick r:id="rId4" action="ppaction://hlinksldjump"/>
              </a:rPr>
              <a:t>dp</a:t>
            </a:r>
            <a:r>
              <a:rPr lang="zh-CN" altLang="en-US" dirty="0">
                <a:hlinkClick r:id="rId4" action="ppaction://hlinksldjump"/>
              </a:rPr>
              <a:t>模型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你可以把这个课件当作有分类的杂题选讲</a:t>
            </a:r>
          </a:p>
        </p:txBody>
      </p:sp>
    </p:spTree>
    <p:extLst>
      <p:ext uri="{BB962C8B-B14F-4D97-AF65-F5344CB8AC3E}">
        <p14:creationId xmlns:p14="http://schemas.microsoft.com/office/powerpoint/2010/main" val="3107709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2FF17-F29A-4162-AAAA-9BF53A737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33B4BA-AE1F-4F79-A482-B699B253A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35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5D064-1263-4798-83DF-FD05AAC4F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NOI 7.12 </a:t>
            </a:r>
            <a:r>
              <a:rPr lang="zh-CN" altLang="en-US" dirty="0"/>
              <a:t>抽鬼牌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DC6435-C24E-41D7-B413-207E71C9E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</a:t>
            </a:r>
            <a:r>
              <a:rPr lang="en-US" altLang="zh-CN" dirty="0"/>
              <a:t>1~n</a:t>
            </a:r>
            <a:r>
              <a:rPr lang="zh-CN" altLang="en-US" dirty="0"/>
              <a:t>的不存在长度大于等于</a:t>
            </a:r>
            <a:r>
              <a:rPr lang="en-US" altLang="zh-CN" dirty="0"/>
              <a:t>m</a:t>
            </a:r>
            <a:r>
              <a:rPr lang="zh-CN" altLang="en-US" dirty="0"/>
              <a:t>的公差</a:t>
            </a:r>
            <a:r>
              <a:rPr lang="en-US" altLang="zh-CN" dirty="0"/>
              <a:t>=1</a:t>
            </a:r>
            <a:r>
              <a:rPr lang="zh-CN" altLang="en-US" dirty="0"/>
              <a:t>或</a:t>
            </a:r>
            <a:r>
              <a:rPr lang="en-US" altLang="zh-CN" dirty="0"/>
              <a:t>-1</a:t>
            </a:r>
            <a:r>
              <a:rPr lang="zh-CN" altLang="en-US" dirty="0"/>
              <a:t>的连续等差数列的排列数。</a:t>
            </a:r>
            <a:endParaRPr lang="en-US" altLang="zh-CN" dirty="0"/>
          </a:p>
          <a:p>
            <a:r>
              <a:rPr lang="en-US" altLang="zh-CN" dirty="0" err="1"/>
              <a:t>N,m</a:t>
            </a:r>
            <a:r>
              <a:rPr lang="en-US" altLang="zh-CN" dirty="0"/>
              <a:t>&lt;=200</a:t>
            </a:r>
          </a:p>
          <a:p>
            <a:r>
              <a:rPr lang="en-US" altLang="zh-CN" dirty="0"/>
              <a:t>1s, 512mb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3329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19C40-3CF0-4A3F-BEB5-CD1D54EB2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C26F13-C3ED-4A8E-98DA-F3EC23B75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724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02E980-6922-40C7-A530-BDF908591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NOI 7.13 MIS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9E2FAA-4BCB-4EED-AC7F-12A8223CB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一棵树，每个点有正或负的权值</a:t>
            </a:r>
            <a:r>
              <a:rPr lang="en-US" altLang="zh-CN" dirty="0"/>
              <a:t>c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一个排列的价值是按顺序删点，并且将当前点上的权值</a:t>
            </a:r>
            <a:r>
              <a:rPr lang="zh-CN" altLang="en-US" b="1" dirty="0"/>
              <a:t>加给</a:t>
            </a:r>
            <a:r>
              <a:rPr lang="zh-CN" altLang="en-US" dirty="0"/>
              <a:t>与其相连的其他点。将每个点被删时的权值求和即为价值。</a:t>
            </a:r>
            <a:endParaRPr lang="en-US" altLang="zh-CN" dirty="0"/>
          </a:p>
          <a:p>
            <a:r>
              <a:rPr lang="zh-CN" altLang="en-US" dirty="0"/>
              <a:t>请求出排列的最大价值。</a:t>
            </a:r>
            <a:endParaRPr lang="en-US" altLang="zh-CN" dirty="0"/>
          </a:p>
          <a:p>
            <a:r>
              <a:rPr lang="en-US" altLang="zh-CN" dirty="0"/>
              <a:t>N&lt;=400</a:t>
            </a:r>
            <a:r>
              <a:rPr lang="zh-CN" altLang="en-US" dirty="0"/>
              <a:t>，</a:t>
            </a:r>
            <a:r>
              <a:rPr lang="en-US" altLang="zh-CN" dirty="0"/>
              <a:t>c&lt;=1e9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4468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1C4709-AC3B-4737-967E-4685FB760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BE24CD-8348-46E4-B22B-0FB86CBD8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完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5722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5DBE3-703B-4341-ABCD-7D57C8E37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0BA062-81B2-42CE-B1B3-7E05B6BD7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E5BBB88-DFA3-4DC2-BFAA-6AAC1C0B9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57" y="333762"/>
            <a:ext cx="8714286" cy="6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256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6CA55-90F1-4CDB-9019-52278D21A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65350B-6404-47E7-A861-3DE5D6134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150" y="223032"/>
            <a:ext cx="8971428" cy="615238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F6BB809-4514-41D4-9D74-0DE51166B470}"/>
              </a:ext>
            </a:extLst>
          </p:cNvPr>
          <p:cNvSpPr txBox="1"/>
          <p:nvPr/>
        </p:nvSpPr>
        <p:spPr>
          <a:xfrm>
            <a:off x="2346677" y="6123543"/>
            <a:ext cx="5828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求最小代价</a:t>
            </a:r>
          </a:p>
        </p:txBody>
      </p:sp>
    </p:spTree>
    <p:extLst>
      <p:ext uri="{BB962C8B-B14F-4D97-AF65-F5344CB8AC3E}">
        <p14:creationId xmlns:p14="http://schemas.microsoft.com/office/powerpoint/2010/main" val="907115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B2360E-5E43-4286-9AB0-C62A39EA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JZOJ4019</a:t>
            </a:r>
            <a:r>
              <a:rPr lang="en-US" altLang="zh-CN" dirty="0"/>
              <a:t> path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1175BB-2ADE-4582-8CFA-76BF9676C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 </a:t>
            </a:r>
            <a:r>
              <a:rPr lang="en-US" altLang="zh-CN" dirty="0"/>
              <a:t>n∗ m </a:t>
            </a:r>
            <a:r>
              <a:rPr lang="zh-CN" altLang="en-US" dirty="0"/>
              <a:t>的网格，你在左下角 </a:t>
            </a:r>
            <a:r>
              <a:rPr lang="en-US" altLang="zh-CN" dirty="0"/>
              <a:t>(n,1)</a:t>
            </a:r>
            <a:r>
              <a:rPr lang="zh-CN" altLang="en-US" dirty="0"/>
              <a:t>，一开始你面向上方，你只能往前走或者右拐，障碍和走过的点不能走。给出</a:t>
            </a:r>
            <a:r>
              <a:rPr lang="en-US" altLang="zh-CN" dirty="0" err="1"/>
              <a:t>x,y</a:t>
            </a:r>
            <a:r>
              <a:rPr lang="en-US" altLang="zh-CN" dirty="0"/>
              <a:t>,</a:t>
            </a:r>
            <a:r>
              <a:rPr lang="zh-CN" altLang="en-US" dirty="0"/>
              <a:t> 求走到 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 </a:t>
            </a:r>
            <a:r>
              <a:rPr lang="zh-CN" altLang="en-US" dirty="0"/>
              <a:t>的方案数 </a:t>
            </a:r>
            <a:r>
              <a:rPr lang="en-US" altLang="zh-CN" dirty="0"/>
              <a:t>mod k </a:t>
            </a:r>
            <a:r>
              <a:rPr lang="zh-CN" altLang="en-US" dirty="0"/>
              <a:t>的值。</a:t>
            </a:r>
            <a:endParaRPr lang="en-US" altLang="zh-CN" dirty="0"/>
          </a:p>
          <a:p>
            <a:endParaRPr lang="zh-CN" altLang="en-US" b="1" dirty="0"/>
          </a:p>
          <a:p>
            <a:r>
              <a:rPr lang="zh-CN" altLang="en-US" dirty="0"/>
              <a:t>也就是能一直向右转圈。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N,m</a:t>
            </a:r>
            <a:r>
              <a:rPr lang="en-US" altLang="zh-CN" dirty="0"/>
              <a:t>&lt;=100</a:t>
            </a:r>
          </a:p>
          <a:p>
            <a:r>
              <a:rPr lang="en-US" altLang="zh-CN" dirty="0"/>
              <a:t>k&lt;=10^9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1397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AF858-9480-4BBF-B765-2D9EB764D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转移的优化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83A356-5AA0-4906-BA6B-23F870EDA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注意题目的性质</a:t>
            </a:r>
            <a:endParaRPr lang="en-US" altLang="zh-CN" dirty="0"/>
          </a:p>
          <a:p>
            <a:r>
              <a:rPr lang="zh-CN" altLang="en-US" dirty="0"/>
              <a:t>数据结构</a:t>
            </a:r>
            <a:endParaRPr lang="en-US" altLang="zh-CN" dirty="0"/>
          </a:p>
          <a:p>
            <a:r>
              <a:rPr lang="zh-CN" altLang="en-US" dirty="0"/>
              <a:t>决策单调性</a:t>
            </a:r>
            <a:endParaRPr lang="en-US" altLang="zh-CN" dirty="0"/>
          </a:p>
          <a:p>
            <a:r>
              <a:rPr lang="zh-CN" altLang="en-US" dirty="0"/>
              <a:t>单调队列</a:t>
            </a:r>
            <a:endParaRPr lang="en-US" altLang="zh-CN" dirty="0"/>
          </a:p>
          <a:p>
            <a:r>
              <a:rPr lang="zh-CN" altLang="en-US" dirty="0"/>
              <a:t>斜率优化</a:t>
            </a:r>
            <a:endParaRPr lang="en-US" altLang="zh-CN" dirty="0"/>
          </a:p>
          <a:p>
            <a:r>
              <a:rPr lang="zh-CN" altLang="en-US" dirty="0"/>
              <a:t>凸优化</a:t>
            </a:r>
            <a:endParaRPr lang="en-US" altLang="zh-CN" dirty="0"/>
          </a:p>
          <a:p>
            <a:r>
              <a:rPr lang="zh-CN" altLang="en-US" dirty="0"/>
              <a:t>长链剖分</a:t>
            </a:r>
            <a:endParaRPr lang="en-US" altLang="zh-CN" dirty="0"/>
          </a:p>
          <a:p>
            <a:r>
              <a:rPr lang="zh-CN" altLang="en-US" dirty="0"/>
              <a:t>四边形不等式</a:t>
            </a:r>
            <a:endParaRPr lang="en-US" altLang="zh-CN" dirty="0"/>
          </a:p>
          <a:p>
            <a:r>
              <a:rPr lang="en-US" altLang="zh-CN" dirty="0"/>
              <a:t>…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0016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A63EA3-D5AD-4AF5-9D6A-3D395A8742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E20676-3137-4CF3-B88A-F89D7A8A1C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0AEB16-BB1D-437A-A459-B3ABE4775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10" y="696395"/>
            <a:ext cx="10569818" cy="4688715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2E7D647C-CBC7-44B0-9D6D-DBF2CE2E172D}"/>
              </a:ext>
            </a:extLst>
          </p:cNvPr>
          <p:cNvSpPr txBox="1">
            <a:spLocks/>
          </p:cNvSpPr>
          <p:nvPr/>
        </p:nvSpPr>
        <p:spPr>
          <a:xfrm>
            <a:off x="2048341" y="270427"/>
            <a:ext cx="7741356" cy="8519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3666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6B4F3-0AA7-42D7-B638-128B5F19C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F2C9A9-CA18-4084-8251-477AE0F8C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8D99789-E827-43EA-8991-B42C4083F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524" y="490905"/>
            <a:ext cx="9580952" cy="5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265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A5BB5-AC1F-4664-B193-2D3B1FDB2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843B42-9D9C-4FD0-BE23-9DF114C45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F47B93-CA86-454B-A1C6-7637AFB0C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457" y="614714"/>
            <a:ext cx="8980952" cy="5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634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10155</TotalTime>
  <Words>442</Words>
  <Application>Microsoft Office PowerPoint</Application>
  <PresentationFormat>宽屏</PresentationFormat>
  <Paragraphs>64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等线</vt:lpstr>
      <vt:lpstr>等线 Light</vt:lpstr>
      <vt:lpstr>Arial</vt:lpstr>
      <vt:lpstr>Office 主题​​</vt:lpstr>
      <vt:lpstr>D(alao)P(ower)</vt:lpstr>
      <vt:lpstr>Outline </vt:lpstr>
      <vt:lpstr>PowerPoint 演示文稿</vt:lpstr>
      <vt:lpstr>PowerPoint 演示文稿</vt:lpstr>
      <vt:lpstr>JZOJ4019 path</vt:lpstr>
      <vt:lpstr>转移的优化</vt:lpstr>
      <vt:lpstr>PowerPoint 演示文稿</vt:lpstr>
      <vt:lpstr>PowerPoint 演示文稿</vt:lpstr>
      <vt:lpstr>PowerPoint 演示文稿</vt:lpstr>
      <vt:lpstr>PowerPoint 演示文稿</vt:lpstr>
      <vt:lpstr>斜率优化</vt:lpstr>
      <vt:lpstr>PowerPoint 演示文稿</vt:lpstr>
      <vt:lpstr>经典题</vt:lpstr>
      <vt:lpstr>PowerPoint 演示文稿</vt:lpstr>
      <vt:lpstr>一些常见模型</vt:lpstr>
      <vt:lpstr>PowerPoint 演示文稿</vt:lpstr>
      <vt:lpstr>PowerPoint 演示文稿</vt:lpstr>
      <vt:lpstr>PowerPoint 演示文稿</vt:lpstr>
      <vt:lpstr>GDSOI2019 D2 T1 高中生数学题</vt:lpstr>
      <vt:lpstr>PowerPoint 演示文稿</vt:lpstr>
      <vt:lpstr>NOI 7.12 抽鬼牌</vt:lpstr>
      <vt:lpstr>PowerPoint 演示文稿</vt:lpstr>
      <vt:lpstr>NOI 7.13 MIS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YT W</dc:creator>
  <cp:lastModifiedBy>W YT</cp:lastModifiedBy>
  <cp:revision>438</cp:revision>
  <dcterms:created xsi:type="dcterms:W3CDTF">2019-06-16T04:36:34Z</dcterms:created>
  <dcterms:modified xsi:type="dcterms:W3CDTF">2019-08-02T13:16:04Z</dcterms:modified>
</cp:coreProperties>
</file>