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0512B-6D12-4B10-88DC-9C3CF854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33D57-B34D-4203-A068-844347E10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D4F83-4926-41F9-A717-52FF3078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1BC91-89AD-41D7-8C1B-B8697DAD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9ADCC-8F84-4DE3-82A7-47055AF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39E10-6B07-4348-967B-EBD9C275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1A634-5D90-468E-974F-D2B1C1BE7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3096C-D83F-4464-AF57-FD4AA571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767D0-8469-464A-8C46-34D7450B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67911-8AD1-45CC-BD82-DA54978D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BFDD39-DA22-404F-8AFB-14B363A21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645AF-2948-4A04-BC4D-AD0BC1229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0155F-68EF-4FA9-9E92-F8F29DD2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4C436-286B-4AFA-B9FD-A5A57417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9D291-5ABE-4E66-AFF2-3D54D775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1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CAEC-0F2C-469F-AD94-9EBEDDBC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56517-A245-4341-9133-3E70916F0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41CE2-EA55-4EFE-9433-64F10E7D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0829B-AE07-4963-A3DE-E38EE041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F23CF-A4BB-4AA3-8CDC-A0604777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66BA6-EF5E-4F72-AFCD-7E485AEB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15004-15F2-4C2E-B6AB-663685DE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581A1-E011-4CA9-BFEF-56925613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203E-A31D-4294-BEF2-E34BDB5D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08127-7D7D-4CC0-A31A-F7553B35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91CA-C7DF-4370-A61F-32A77DB1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A1D27-C518-4E40-B12E-7AC1DFC9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072B8-2E79-4724-AF51-221B6D74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8BAA0-4CD1-4000-8972-EBEDDE68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5AE6-B378-478F-9B40-45D37664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8A5B0-AA99-48B8-8F41-28E739B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1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2478-9065-4151-8383-A8E976EF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C3B97-426E-4428-B0EB-A5DD33B6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5C054-689B-438C-BB7E-EF0F1255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2DFD0-282C-4540-A778-5C4548A24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7009E-CB7E-4054-9076-BDC193C00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718BD0-DB13-4095-A74C-870F5F3A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690073-E282-47D1-AA9B-82AC8F24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504192-1FF1-4073-9E67-319957AB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8B6B-E394-407C-BCFA-32EFC549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291160-ECEF-4AEE-8292-7F14DCCB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AC3CBB-A461-4722-9102-37EA2DCB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F3A66-D0C2-4140-B2EC-B20FF239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1DCE6F-A9BF-42C0-ABD2-6EE43C6B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A91DC-34E5-420E-9715-7E527177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7ABB0-D58F-4CE8-9A70-C5E64360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EC130-0148-4E33-8AFA-743AD93B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AAD70-C049-4B34-8532-8EC9CA4A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C8A33-5BFC-4947-9FD6-23037BE4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053D6-7CC6-4191-B702-CF786EB8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7D5B-0CB6-41F2-A188-6B32F4B2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C9B68-8C41-4B42-847C-9E123994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40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5DBEE-3466-4C81-80BF-F64C8BB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0F8DE3-75C4-48AB-B023-086EFB1C6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1F170-6B2B-4659-ADB8-88EF02990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F33A09-16BF-41A2-9E34-25D2D37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F1179-84E0-4564-A05C-32989035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9953A-77B8-4912-9A00-D64B155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4CAD7F-051A-4099-A2B7-F4DB3662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41474C-550F-4CCA-AB9E-998055C9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E6089-1FDA-4157-BEFE-E283E1C5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DC2E-7F11-4454-859C-1C1EEFCEDD1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2F84E-2185-4A00-B057-5EB75476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8094D-C2B0-4790-938D-1D6E905BD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C007-2010-4AC2-9A50-CDC4086BB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AF85-CFD3-48E2-8B36-74764192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C199F-837B-45A9-A710-B07726736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4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B6B-FC2F-4E06-904A-9B604D6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26A3-49A3-4835-9DA4-005B5D86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0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B6B-FC2F-4E06-904A-9B604D6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Noi2009</a:t>
            </a:r>
            <a:r>
              <a:rPr lang="zh-CN" altLang="en-US" dirty="0"/>
              <a:t>诗人小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26A3-49A3-4835-9DA4-005B5D86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小 </a:t>
            </a:r>
            <a:r>
              <a:rPr lang="en-US" altLang="zh-CN" sz="2400" dirty="0"/>
              <a:t>GG </a:t>
            </a:r>
            <a:r>
              <a:rPr lang="zh-CN" altLang="en-US" sz="2400" dirty="0"/>
              <a:t>是一个出色的诗人，经常作诗自娱自乐。但是，他一直被一件事情所困扰，那就是诗的排版问题。</a:t>
            </a:r>
          </a:p>
          <a:p>
            <a:r>
              <a:rPr lang="zh-CN" altLang="en-US" sz="2400" dirty="0"/>
              <a:t>一首诗包含了若干个句子，对于一些连续的短句，可以将它们用空格隔开并放在一行中，注意一行中可以放的句子数目是没有限制的。小 </a:t>
            </a:r>
            <a:r>
              <a:rPr lang="en-US" altLang="zh-CN" sz="2400" dirty="0"/>
              <a:t>GG </a:t>
            </a:r>
            <a:r>
              <a:rPr lang="zh-CN" altLang="en-US" sz="2400" dirty="0"/>
              <a:t>给每首诗定义了一个行标准长度（行的长度为一行中符号的总个数），他希望排版后每行的长度都和行标准长度相差不远。显然排版时，不应改变原有的句子顺序，并且小 </a:t>
            </a:r>
            <a:r>
              <a:rPr lang="en-US" altLang="zh-CN" sz="2400" dirty="0"/>
              <a:t>GG </a:t>
            </a:r>
            <a:r>
              <a:rPr lang="zh-CN" altLang="en-US" sz="2400" dirty="0"/>
              <a:t>不允许把一个句子分在两行或者更多的行内。在满足上面两个条件的情况下，小 </a:t>
            </a:r>
            <a:r>
              <a:rPr lang="en-US" altLang="zh-CN" sz="2400" dirty="0"/>
              <a:t>GG </a:t>
            </a:r>
            <a:r>
              <a:rPr lang="zh-CN" altLang="en-US" sz="2400" dirty="0"/>
              <a:t>对于排版中的每行定义了一个不协调度</a:t>
            </a:r>
            <a:r>
              <a:rPr lang="en-US" altLang="zh-CN" sz="2400" dirty="0"/>
              <a:t>, </a:t>
            </a:r>
            <a:r>
              <a:rPr lang="zh-CN" altLang="en-US" sz="2400" dirty="0"/>
              <a:t>为这行的实际长度与行标准长度差值绝对值的 </a:t>
            </a:r>
            <a:r>
              <a:rPr lang="en-US" altLang="zh-CN" sz="2400" dirty="0"/>
              <a:t>PP </a:t>
            </a:r>
            <a:r>
              <a:rPr lang="zh-CN" altLang="en-US" sz="2400" dirty="0"/>
              <a:t>次方，而一个排版的不协调度为所有行不协调度的总和。</a:t>
            </a:r>
          </a:p>
          <a:p>
            <a:r>
              <a:rPr lang="zh-CN" altLang="en-US" sz="2400" dirty="0"/>
              <a:t>小 </a:t>
            </a:r>
            <a:r>
              <a:rPr lang="en-US" altLang="zh-CN" sz="2400" dirty="0"/>
              <a:t>GG </a:t>
            </a:r>
            <a:r>
              <a:rPr lang="zh-CN" altLang="en-US" sz="2400" dirty="0"/>
              <a:t>最近又作了几首诗，现在请你对这首诗进行排版，使得排版后的诗尽量协调（即不协调度尽量小），并把排版的结果告诉他。</a:t>
            </a:r>
          </a:p>
        </p:txBody>
      </p:sp>
    </p:spTree>
    <p:extLst>
      <p:ext uri="{BB962C8B-B14F-4D97-AF65-F5344CB8AC3E}">
        <p14:creationId xmlns:p14="http://schemas.microsoft.com/office/powerpoint/2010/main" val="30450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8C199F-837B-45A9-A710-B0772673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276" y="964275"/>
            <a:ext cx="9820102" cy="425611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输入文件中的第一行为一个整数 </a:t>
            </a:r>
            <a:r>
              <a:rPr lang="en-US" altLang="zh-CN" dirty="0"/>
              <a:t>TT</a:t>
            </a:r>
            <a:r>
              <a:rPr lang="zh-CN" altLang="en-US" dirty="0"/>
              <a:t>，表示诗的数量。</a:t>
            </a:r>
          </a:p>
          <a:p>
            <a:pPr algn="l"/>
            <a:r>
              <a:rPr lang="zh-CN" altLang="en-US" dirty="0"/>
              <a:t>接下来为 </a:t>
            </a:r>
            <a:r>
              <a:rPr lang="en-US" altLang="zh-CN" dirty="0"/>
              <a:t>TT </a:t>
            </a:r>
            <a:r>
              <a:rPr lang="zh-CN" altLang="en-US" dirty="0"/>
              <a:t>首诗，这里一首诗即为一组测试数据。每组测试数据中的第一行为三个由空格分隔的正整数 </a:t>
            </a:r>
            <a:r>
              <a:rPr lang="en-US" altLang="zh-CN" dirty="0"/>
              <a:t>NN</a:t>
            </a:r>
            <a:r>
              <a:rPr lang="zh-CN" altLang="en-US" dirty="0"/>
              <a:t>，</a:t>
            </a:r>
            <a:r>
              <a:rPr lang="en-US" altLang="zh-CN" dirty="0"/>
              <a:t>LL</a:t>
            </a:r>
            <a:r>
              <a:rPr lang="zh-CN" altLang="en-US" dirty="0"/>
              <a:t>，</a:t>
            </a:r>
            <a:r>
              <a:rPr lang="en-US" altLang="zh-CN" dirty="0"/>
              <a:t>PP</a:t>
            </a:r>
            <a:r>
              <a:rPr lang="zh-CN" altLang="en-US" dirty="0"/>
              <a:t>，其中：</a:t>
            </a:r>
            <a:r>
              <a:rPr lang="en-US" altLang="zh-CN" dirty="0"/>
              <a:t>NN </a:t>
            </a:r>
            <a:r>
              <a:rPr lang="zh-CN" altLang="en-US" dirty="0"/>
              <a:t>表示这首诗句子的数目，</a:t>
            </a:r>
            <a:r>
              <a:rPr lang="en-US" altLang="zh-CN" dirty="0"/>
              <a:t>LL </a:t>
            </a:r>
            <a:r>
              <a:rPr lang="zh-CN" altLang="en-US" dirty="0"/>
              <a:t>表示这首诗的行标准长度，</a:t>
            </a:r>
            <a:r>
              <a:rPr lang="en-US" altLang="zh-CN" dirty="0"/>
              <a:t>PP </a:t>
            </a:r>
            <a:r>
              <a:rPr lang="zh-CN" altLang="en-US" dirty="0"/>
              <a:t>的含义见问题描述。</a:t>
            </a:r>
          </a:p>
          <a:p>
            <a:pPr algn="l"/>
            <a:r>
              <a:rPr lang="zh-CN" altLang="en-US" dirty="0"/>
              <a:t>从第二行开始，每行为一个句子，句子由英文字母、数字、标点符号等符号组成（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  <a:r>
              <a:rPr lang="en-US" altLang="zh-CN" dirty="0"/>
              <a:t>33</a:t>
            </a:r>
            <a:r>
              <a:rPr lang="zh-CN" altLang="en-US" dirty="0"/>
              <a:t>～</a:t>
            </a:r>
            <a:r>
              <a:rPr lang="en-US" altLang="zh-CN" dirty="0"/>
              <a:t>127</a:t>
            </a:r>
            <a:r>
              <a:rPr lang="zh-CN" altLang="en-US" dirty="0"/>
              <a:t>，但不包含</a:t>
            </a:r>
            <a:r>
              <a:rPr lang="en-US" altLang="zh-CN" dirty="0"/>
              <a:t>'-'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467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B6B-FC2F-4E06-904A-9B604D6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</a:t>
            </a:r>
            <a:r>
              <a:rPr lang="en-US" altLang="zh-CN" dirty="0"/>
              <a:t>DP</a:t>
            </a:r>
            <a:r>
              <a:rPr lang="zh-CN" altLang="en-US" dirty="0"/>
              <a:t>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989C1A-8891-43EB-A253-47DF2FFB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153" y="2576945"/>
            <a:ext cx="9692640" cy="2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AF85-CFD3-48E2-8B36-74764192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641"/>
            <a:ext cx="9144000" cy="73151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加个贪心：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C199F-837B-45A9-A710-B0772673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12422"/>
            <a:ext cx="9144000" cy="354537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可以想到每一行的诗句的总长度不会超过</a:t>
            </a:r>
            <a:r>
              <a:rPr lang="en-US" altLang="zh-CN" sz="2800" dirty="0"/>
              <a:t>2*l</a:t>
            </a:r>
            <a:r>
              <a:rPr lang="zh-CN" altLang="en-US" sz="2800" dirty="0"/>
              <a:t>，很容易证明，因为长度超过</a:t>
            </a:r>
            <a:r>
              <a:rPr lang="en-US" altLang="zh-CN" sz="2800" dirty="0"/>
              <a:t>2*l</a:t>
            </a:r>
            <a:r>
              <a:rPr lang="zh-CN" altLang="en-US" sz="2800" dirty="0"/>
              <a:t>以后总可以拆成</a:t>
            </a:r>
            <a:r>
              <a:rPr lang="en-US" altLang="zh-CN" sz="2800" dirty="0"/>
              <a:t>2</a:t>
            </a:r>
            <a:r>
              <a:rPr lang="zh-CN" altLang="en-US" sz="2800" dirty="0"/>
              <a:t>行使决策更优。</a:t>
            </a:r>
          </a:p>
          <a:p>
            <a:pPr algn="l"/>
            <a:r>
              <a:rPr lang="zh-CN" altLang="en-US" sz="2800" dirty="0"/>
              <a:t>换句话说就是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]-s[j]&lt;2*l</a:t>
            </a:r>
            <a:r>
              <a:rPr lang="zh-CN" altLang="en-US" sz="2800" dirty="0"/>
              <a:t>。在倒序枚举</a:t>
            </a:r>
            <a:r>
              <a:rPr lang="en-US" altLang="zh-CN" sz="2800" dirty="0"/>
              <a:t>j</a:t>
            </a:r>
            <a:r>
              <a:rPr lang="zh-CN" altLang="en-US" sz="2800" dirty="0"/>
              <a:t>时若不满足循环就可以跳出了。</a:t>
            </a:r>
          </a:p>
        </p:txBody>
      </p:sp>
    </p:spTree>
    <p:extLst>
      <p:ext uri="{BB962C8B-B14F-4D97-AF65-F5344CB8AC3E}">
        <p14:creationId xmlns:p14="http://schemas.microsoft.com/office/powerpoint/2010/main" val="59275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B6B-FC2F-4E06-904A-9B604D6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26A3-49A3-4835-9DA4-005B5D86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那么我们考虑如何利用决策单调性来优化这道题目</a:t>
            </a:r>
            <a:endParaRPr lang="en-US" altLang="zh-CN" dirty="0"/>
          </a:p>
          <a:p>
            <a:r>
              <a:rPr lang="zh-CN" altLang="en-US" dirty="0"/>
              <a:t>可以看成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min(f[j] + w[</a:t>
            </a:r>
            <a:r>
              <a:rPr lang="en-US" altLang="zh-CN" dirty="0" err="1"/>
              <a:t>i</a:t>
            </a:r>
            <a:r>
              <a:rPr lang="en-US" altLang="zh-CN" dirty="0"/>
              <a:t>, j])</a:t>
            </a:r>
          </a:p>
          <a:p>
            <a:r>
              <a:rPr lang="zh-CN" altLang="en-US" dirty="0"/>
              <a:t>首先，对于一维 </a:t>
            </a:r>
            <a:r>
              <a:rPr lang="en-US" altLang="zh-CN" dirty="0" err="1"/>
              <a:t>dp</a:t>
            </a:r>
            <a:r>
              <a:rPr lang="zh-CN" altLang="en-US" dirty="0"/>
              <a:t>，设 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为状态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的最优决策点，它的决策单调性的显著特征自然是：</a:t>
            </a:r>
            <a:r>
              <a:rPr lang="en-US" altLang="zh-CN" dirty="0"/>
              <a:t>g[i−1]≤g[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，那么我们考虑利用这种决策单调性来做题。</a:t>
            </a:r>
            <a:endParaRPr lang="en-US" altLang="zh-CN" dirty="0"/>
          </a:p>
          <a:p>
            <a:r>
              <a:rPr lang="zh-CN" altLang="en-US" dirty="0"/>
              <a:t>算法描述：</a:t>
            </a:r>
          </a:p>
          <a:p>
            <a:r>
              <a:rPr lang="zh-CN" altLang="en-US" dirty="0"/>
              <a:t>维护一个栈，保存每一个决策点能决策的区间，二分查找当前点被维护的区间，求出当前点之后的以当前点为决策点入栈维护区间。</a:t>
            </a:r>
          </a:p>
        </p:txBody>
      </p:sp>
    </p:spTree>
    <p:extLst>
      <p:ext uri="{BB962C8B-B14F-4D97-AF65-F5344CB8AC3E}">
        <p14:creationId xmlns:p14="http://schemas.microsoft.com/office/powerpoint/2010/main" val="66544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20E7AB-1385-4A51-AC21-A2A4B8B0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00200"/>
          </a:xfrm>
        </p:spPr>
        <p:txBody>
          <a:bodyPr/>
          <a:lstStyle/>
          <a:p>
            <a:pPr algn="l"/>
            <a:r>
              <a:rPr lang="zh-CN" altLang="en-US" dirty="0"/>
              <a:t>证明：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C199F-837B-45A9-A710-B0772673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8626"/>
            <a:ext cx="9144000" cy="3696537"/>
          </a:xfrm>
        </p:spPr>
        <p:txBody>
          <a:bodyPr>
            <a:noAutofit/>
          </a:bodyPr>
          <a:lstStyle/>
          <a:p>
            <a:pPr algn="l"/>
            <a:r>
              <a:rPr lang="zh-CN" altLang="en-US" dirty="0"/>
              <a:t>首先我们回到问题，我们已经选出了一些句子分好了行，在当前行我们还未换行。</a:t>
            </a:r>
          </a:p>
          <a:p>
            <a:pPr algn="l"/>
            <a:r>
              <a:rPr lang="zh-CN" altLang="en-US" dirty="0"/>
              <a:t>不考虑下一行，那么如果还有句子加上当前的句子的长度小于标准长度，则一定要选，若长度之和大于标准长度，则只需要考虑选与不选。</a:t>
            </a:r>
          </a:p>
          <a:p>
            <a:pPr algn="l"/>
            <a:r>
              <a:rPr lang="zh-CN" altLang="en-US" dirty="0"/>
              <a:t>所以，对于当前行的决策，我们只会浮动在两个左右的决策点之间，因为 </a:t>
            </a:r>
            <a:r>
              <a:rPr lang="en-US" altLang="zh-CN" dirty="0"/>
              <a:t>w</a:t>
            </a:r>
            <a:r>
              <a:rPr lang="zh-CN" altLang="en-US" dirty="0"/>
              <a:t>函数的指数性递增决定了我们选择的单调性。</a:t>
            </a:r>
          </a:p>
          <a:p>
            <a:pPr algn="l"/>
            <a:r>
              <a:rPr lang="zh-CN" altLang="en-US" dirty="0"/>
              <a:t>所以对于越往后的区间，它的最优决策点就越往后，因为 </a:t>
            </a:r>
            <a:r>
              <a:rPr lang="en-US" altLang="zh-CN" dirty="0"/>
              <a:t>w</a:t>
            </a:r>
            <a:r>
              <a:rPr lang="zh-CN" altLang="en-US" dirty="0"/>
              <a:t>函数过大会造成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的变劣。</a:t>
            </a:r>
          </a:p>
        </p:txBody>
      </p:sp>
    </p:spTree>
    <p:extLst>
      <p:ext uri="{BB962C8B-B14F-4D97-AF65-F5344CB8AC3E}">
        <p14:creationId xmlns:p14="http://schemas.microsoft.com/office/powerpoint/2010/main" val="56083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3B6B-FC2F-4E06-904A-9B604D6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C26A3-49A3-4835-9DA4-005B5D866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1AF85-CFD3-48E2-8B36-74764192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C199F-837B-45A9-A710-B07726736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701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决策单调性</vt:lpstr>
      <vt:lpstr>Noi2009诗人小G</vt:lpstr>
      <vt:lpstr>PowerPoint 演示文稿</vt:lpstr>
      <vt:lpstr>简单的DP：</vt:lpstr>
      <vt:lpstr>加个贪心：</vt:lpstr>
      <vt:lpstr>PowerPoint 演示文稿</vt:lpstr>
      <vt:lpstr>证明：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决策单调性</dc:title>
  <dc:creator>Administrator</dc:creator>
  <cp:lastModifiedBy>Administrator</cp:lastModifiedBy>
  <cp:revision>9</cp:revision>
  <dcterms:created xsi:type="dcterms:W3CDTF">2019-08-02T13:15:24Z</dcterms:created>
  <dcterms:modified xsi:type="dcterms:W3CDTF">2019-08-02T13:29:50Z</dcterms:modified>
</cp:coreProperties>
</file>