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多项式与生成函数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CHEFEQUA</a:t>
            </a:r>
            <a:endParaRPr lang="zh-CN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8335"/>
            <a:ext cx="8229600" cy="41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</a:t>
            </a:r>
            <a:r>
              <a:rPr lang="en-US" altLang="zh-CN" dirty="0" err="1" smtClean="0"/>
              <a:t>zzq</a:t>
            </a:r>
            <a:r>
              <a:rPr lang="zh-CN" altLang="en-US" dirty="0" smtClean="0"/>
              <a:t>的原创题</a:t>
            </a:r>
            <a:endParaRPr lang="zh-CN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58870"/>
            <a:ext cx="8229600" cy="57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143380"/>
            <a:ext cx="64468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</a:t>
            </a:r>
            <a:r>
              <a:rPr lang="en-US" altLang="zh-CN" dirty="0" err="1" smtClean="0"/>
              <a:t>zzq</a:t>
            </a:r>
            <a:r>
              <a:rPr lang="zh-CN" altLang="en-US" dirty="0" smtClean="0"/>
              <a:t>的原创题</a:t>
            </a:r>
            <a:endParaRPr lang="zh-CN" alt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9790" y="1503644"/>
            <a:ext cx="7384420" cy="448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</a:t>
            </a:r>
            <a:r>
              <a:rPr lang="en-US" altLang="zh-CN" dirty="0" err="1" smtClean="0"/>
              <a:t>zzq</a:t>
            </a:r>
            <a:r>
              <a:rPr lang="zh-CN" altLang="en-US" dirty="0" smtClean="0"/>
              <a:t>的原创题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7285" y="1481138"/>
            <a:ext cx="540943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altLang="zh-CN" dirty="0" smtClean="0"/>
              <a:t>ecomposition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02688"/>
            <a:ext cx="8229600" cy="168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00570"/>
            <a:ext cx="6927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962" y="2898225"/>
            <a:ext cx="7552075" cy="169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Edges Counting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53631"/>
            <a:ext cx="8229600" cy="58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1554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Edges Counting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1300"/>
            <a:ext cx="8229600" cy="444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普通的计数题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8306"/>
            <a:ext cx="8229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00570"/>
            <a:ext cx="4481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普通的计数题</a:t>
            </a:r>
            <a:endParaRPr lang="zh-CN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42480"/>
            <a:ext cx="8229600" cy="300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生成函数的运算与组合计数问题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，金策，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年国家集训队论文集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普通的计数题</a:t>
            </a:r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0509" y="1957074"/>
            <a:ext cx="5082981" cy="35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普通的计数题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8771"/>
            <a:ext cx="8229600" cy="389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「清华集训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」生成树计数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6178"/>
            <a:ext cx="8229600" cy="15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643446"/>
            <a:ext cx="2933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「清华集训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」生成树计数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4362"/>
            <a:ext cx="8229600" cy="325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「ZJOI2019」</a:t>
            </a:r>
            <a:r>
              <a:rPr lang="zh-CN" altLang="en-US" dirty="0" smtClean="0"/>
              <a:t>开关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78622"/>
            <a:ext cx="8229600" cy="17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643446"/>
            <a:ext cx="4351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「ZJOI2019」</a:t>
            </a:r>
            <a:r>
              <a:rPr lang="zh-CN" altLang="en-US" dirty="0" smtClean="0"/>
              <a:t>开关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7762"/>
            <a:ext cx="8229600" cy="367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「地底蔷薇</a:t>
            </a:r>
            <a:r>
              <a:rPr lang="zh-CN" altLang="en-US" dirty="0" smtClean="0"/>
              <a:t>」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6860" y="3157328"/>
            <a:ext cx="8070280" cy="117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357694"/>
            <a:ext cx="30781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「地底蔷薇」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5971"/>
            <a:ext cx="8229600" cy="38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CHEFEQUA</a:t>
            </a:r>
            <a:endParaRPr lang="zh-CN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5268" y="2521003"/>
            <a:ext cx="5113463" cy="244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5000636"/>
            <a:ext cx="15017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357826"/>
            <a:ext cx="25003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191</TotalTime>
  <Words>86</Words>
  <PresentationFormat>全屏显示(4:3)</PresentationFormat>
  <Paragraphs>22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多项式与生成函数</vt:lpstr>
      <vt:lpstr>基础知识</vt:lpstr>
      <vt:lpstr>「清华集训 2017」生成树计数</vt:lpstr>
      <vt:lpstr>「清华集训 2017」生成树计数</vt:lpstr>
      <vt:lpstr>「ZJOI2019」开关</vt:lpstr>
      <vt:lpstr>「ZJOI2019」开关</vt:lpstr>
      <vt:lpstr>「地底蔷薇」</vt:lpstr>
      <vt:lpstr>「地底蔷薇」</vt:lpstr>
      <vt:lpstr>CHEFEQUA</vt:lpstr>
      <vt:lpstr>CHEFEQUA</vt:lpstr>
      <vt:lpstr>一道zzq的原创题</vt:lpstr>
      <vt:lpstr>一道zzq的原创题</vt:lpstr>
      <vt:lpstr>一道zzq的原创题</vt:lpstr>
      <vt:lpstr>Decomposition</vt:lpstr>
      <vt:lpstr>Decomposition</vt:lpstr>
      <vt:lpstr>Edges Counting</vt:lpstr>
      <vt:lpstr>Edges Counting</vt:lpstr>
      <vt:lpstr>普通的计数题</vt:lpstr>
      <vt:lpstr>普通的计数题</vt:lpstr>
      <vt:lpstr>普通的计数题</vt:lpstr>
      <vt:lpstr>普通的计数题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数学相关</dc:title>
  <dc:creator>WXH</dc:creator>
  <cp:lastModifiedBy>User</cp:lastModifiedBy>
  <cp:revision>56</cp:revision>
  <dcterms:created xsi:type="dcterms:W3CDTF">2019-11-30T02:47:59Z</dcterms:created>
  <dcterms:modified xsi:type="dcterms:W3CDTF">2019-11-30T06:03:40Z</dcterms:modified>
</cp:coreProperties>
</file>