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0BC9-F523-4C31-BBD4-0F0913CF5095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C605-87A4-4B02-9A66-12EE89E237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2019.9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奇怪的背包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非常擅长背包问题，他有一个奇怪的背包，这个背包有一个参数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，当他 向这个背包内放入若干个物品后，背包的重量是物品总体积对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取模后的结果． 现在小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种体积不同的物品，第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种占用体积为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，每种物品都有无限个． 他会进行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次询问，每次询问给出重量</a:t>
            </a:r>
            <a:r>
              <a:rPr lang="en-US" altLang="zh-CN" dirty="0" err="1" smtClean="0"/>
              <a:t>wi</a:t>
            </a:r>
            <a:r>
              <a:rPr lang="en-US" altLang="zh-CN" dirty="0" smtClean="0"/>
              <a:t>​</a:t>
            </a:r>
            <a:r>
              <a:rPr lang="zh-CN" altLang="en-US" dirty="0" smtClean="0"/>
              <a:t>，你需要回答有多少种放入物品的方 案，能将一个初始为空的背包的重量变为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．注意，两种方案被认为是不同的， 当且仅当放入物品的种类不同，而与每种物品放入的个数无关．不难发现总的方 案数为</a:t>
            </a:r>
            <a:r>
              <a:rPr lang="en-US" altLang="zh-CN" dirty="0" smtClean="0"/>
              <a:t>2^n. </a:t>
            </a:r>
            <a:r>
              <a:rPr lang="zh-CN" altLang="en-US" dirty="0" smtClean="0"/>
              <a:t>由于答案可能很大，你只需要输出答案对</a:t>
            </a:r>
            <a:r>
              <a:rPr lang="en-US" altLang="zh-CN" dirty="0" smtClean="0"/>
              <a:t>1e9+7</a:t>
            </a:r>
            <a:r>
              <a:rPr lang="zh-CN" altLang="en-US" dirty="0" smtClean="0"/>
              <a:t>取模的结果．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&lt;=10^6,P&lt;=10^9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我们发现如果我们选择的物品集合的价值和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的整倍数都能凑成。</a:t>
            </a:r>
            <a:endParaRPr lang="en-US" altLang="zh-CN" dirty="0" smtClean="0"/>
          </a:p>
          <a:p>
            <a:r>
              <a:rPr lang="zh-CN" altLang="en-US" dirty="0" smtClean="0"/>
              <a:t>我们首先可以求得每个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的因数以及价值是该因数倍数的物品共有多少个，显然这些物品任意组合与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一定是该因数的倍数。</a:t>
            </a:r>
            <a:endParaRPr lang="en-US" altLang="zh-CN" dirty="0" smtClean="0"/>
          </a:p>
          <a:p>
            <a:r>
              <a:rPr lang="zh-CN" altLang="en-US" dirty="0" smtClean="0"/>
              <a:t>然后类似上一题进行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。最后对于询问的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，先取它与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然后求一下所有这个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的因数的答案和即可。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Luogu</a:t>
            </a:r>
            <a:r>
              <a:rPr lang="en-US" altLang="zh-CN" dirty="0" smtClean="0"/>
              <a:t> 4160)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个点的有向图，每个点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都有到</a:t>
            </a:r>
            <a:r>
              <a:rPr lang="en-US" altLang="zh-CN" dirty="0" smtClean="0"/>
              <a:t>i+1</a:t>
            </a:r>
            <a:r>
              <a:rPr lang="zh-CN" altLang="en-US" dirty="0" smtClean="0"/>
              <a:t>的一条边权为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不可删除的边，此外对于所有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≠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，有一条边，如果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</a:t>
            </a:r>
            <a:r>
              <a:rPr lang="zh-CN" altLang="en-US" dirty="0" smtClean="0"/>
              <a:t>边权为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否则为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，删掉的代价是</a:t>
            </a:r>
            <a:r>
              <a:rPr lang="en-US" altLang="zh-CN" dirty="0" err="1" smtClean="0"/>
              <a:t>Aij</a:t>
            </a:r>
            <a:r>
              <a:rPr lang="zh-CN" altLang="en-US" dirty="0" smtClean="0"/>
              <a:t>，现在想要使这个图没有负环，问最少花费的总代价是多少。</a:t>
            </a:r>
            <a:endParaRPr lang="en-US" altLang="zh-CN" dirty="0" smtClean="0"/>
          </a:p>
          <a:p>
            <a:r>
              <a:rPr lang="en-US" altLang="zh-CN" dirty="0" smtClean="0"/>
              <a:t>n&lt;=500,Aij&lt;=10^9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由于最后图没有负环，所以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到每个点都有最短路，又由于第一种边的存在，使得从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n</a:t>
            </a:r>
            <a:r>
              <a:rPr lang="zh-CN" altLang="en-US" dirty="0" smtClean="0"/>
              <a:t>最短路的值单调递减。</a:t>
            </a:r>
            <a:endParaRPr lang="en-US" altLang="zh-CN" dirty="0" smtClean="0"/>
          </a:p>
          <a:p>
            <a:r>
              <a:rPr lang="zh-CN" altLang="en-US" dirty="0" smtClean="0"/>
              <a:t>我们可以令</a:t>
            </a:r>
            <a:r>
              <a:rPr lang="en-US" altLang="zh-CN" dirty="0" err="1" smtClean="0"/>
              <a:t>fij</a:t>
            </a:r>
            <a:r>
              <a:rPr lang="zh-CN" altLang="en-US" dirty="0" smtClean="0"/>
              <a:t>表示从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的最短路值是一样的，每次枚举一个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fij</a:t>
            </a:r>
            <a:r>
              <a:rPr lang="zh-CN" altLang="en-US" dirty="0" smtClean="0"/>
              <a:t>转移到</a:t>
            </a:r>
            <a:r>
              <a:rPr lang="en-US" altLang="zh-CN" dirty="0" err="1" smtClean="0"/>
              <a:t>fjk</a:t>
            </a:r>
            <a:r>
              <a:rPr lang="zh-CN" altLang="en-US" dirty="0" smtClean="0"/>
              <a:t>，显然我们只需要删掉两种边：第一种</a:t>
            </a:r>
            <a:r>
              <a:rPr lang="en-US" altLang="zh-CN" dirty="0" smtClean="0"/>
              <a:t>j-k</a:t>
            </a:r>
            <a:r>
              <a:rPr lang="zh-CN" altLang="en-US" dirty="0" smtClean="0"/>
              <a:t>内部的</a:t>
            </a:r>
            <a:r>
              <a:rPr lang="en-US" altLang="zh-CN" dirty="0" smtClean="0"/>
              <a:t>-1</a:t>
            </a:r>
            <a:r>
              <a:rPr lang="zh-CN" altLang="en-US" dirty="0" smtClean="0"/>
              <a:t>边；第二种</a:t>
            </a:r>
            <a:r>
              <a:rPr lang="en-US" altLang="zh-CN" dirty="0" smtClean="0"/>
              <a:t>j-k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以前的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边，预处理后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O(n^3)(</a:t>
            </a:r>
            <a:r>
              <a:rPr lang="en-US" altLang="zh-CN" dirty="0" err="1" smtClean="0"/>
              <a:t>Atcoder</a:t>
            </a:r>
            <a:r>
              <a:rPr lang="en-US" altLang="zh-CN" dirty="0" smtClean="0"/>
              <a:t> AGC 036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现在你有一个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的网格，每个格染成黑色或白色，问最后连通块个数为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的方案数是多少。</a:t>
            </a:r>
            <a:endParaRPr lang="en-US" altLang="zh-CN" dirty="0" smtClean="0"/>
          </a:p>
          <a:p>
            <a:r>
              <a:rPr lang="en-US" altLang="zh-CN" dirty="0" smtClean="0"/>
              <a:t>n&lt;=1000,k&lt;=2*n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Bicolorings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r>
              <a:rPr lang="zh-CN" altLang="en-US" dirty="0" smtClean="0"/>
              <a:t>我们设</a:t>
            </a:r>
            <a:r>
              <a:rPr lang="en-US" altLang="zh-CN" dirty="0" smtClean="0"/>
              <a:t>fi,j,0/1,0/1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个连通块，然后枚举下一列状态直接转移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O(n^2)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1051D)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列的网格，第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列的格子里有一个数</a:t>
            </a:r>
            <a:r>
              <a:rPr lang="en-US" altLang="zh-CN" dirty="0" err="1" smtClean="0"/>
              <a:t>Aij</a:t>
            </a:r>
            <a:r>
              <a:rPr lang="zh-CN" altLang="en-US" dirty="0" smtClean="0"/>
              <a:t>，你可以对每一列循环移位若干多次，让你最大化操作完以后每一行的最大值之和。</a:t>
            </a:r>
            <a:r>
              <a:rPr lang="en-US" altLang="zh-CN" dirty="0" smtClean="0"/>
              <a:t>T</a:t>
            </a:r>
            <a:r>
              <a:rPr lang="zh-CN" altLang="en-US" dirty="0" smtClean="0"/>
              <a:t>组数据。</a:t>
            </a:r>
            <a:endParaRPr lang="en-US" altLang="zh-CN" dirty="0" smtClean="0"/>
          </a:p>
          <a:p>
            <a:r>
              <a:rPr lang="en-US" altLang="zh-CN" dirty="0" smtClean="0"/>
              <a:t>n&lt;=12,m&lt;=2000,T&lt;=40(3s)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Rotate Columns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首先观察到只有最大值最大的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列才会有用，所以只需保留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列，然后我们令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集合内的行最大值已经确定，然后枚举第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行的移位情况进行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。显然最大值在这个过程中会被算到。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O(T*(n*m+mlogm+n^3*2^n))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</a:t>
            </a:r>
            <a:r>
              <a:rPr lang="en-US" altLang="zh-CN" dirty="0" smtClean="0"/>
              <a:t>1209E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的网格，有些地方有障碍，每个空地上可以选择放或者不放守卫，每个守卫可以看守右边和下边的所有没有障碍阻隔的空格子，最后要求最多只有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个空格子没有看守，问有多少种方案。</a:t>
            </a:r>
            <a:endParaRPr lang="en-US" altLang="zh-CN" dirty="0" smtClean="0"/>
          </a:p>
          <a:p>
            <a:r>
              <a:rPr lang="en-US" altLang="zh-CN" dirty="0" smtClean="0"/>
              <a:t>n*m&lt;=250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Guards In The Storehouse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我们观察到</a:t>
            </a:r>
            <a:r>
              <a:rPr lang="en-US" altLang="zh-CN" dirty="0" smtClean="0"/>
              <a:t>min(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)&lt;=15</a:t>
            </a:r>
            <a:r>
              <a:rPr lang="zh-CN" altLang="en-US" dirty="0" smtClean="0"/>
              <a:t>，我们显然可以在</a:t>
            </a:r>
            <a:r>
              <a:rPr lang="en-US" altLang="zh-CN" dirty="0" smtClean="0"/>
              <a:t>m&lt;n</a:t>
            </a:r>
            <a:r>
              <a:rPr lang="zh-CN" altLang="en-US" dirty="0" smtClean="0"/>
              <a:t>时交换</a:t>
            </a:r>
            <a:r>
              <a:rPr lang="en-US" altLang="zh-CN" dirty="0" err="1" smtClean="0"/>
              <a:t>n,m</a:t>
            </a:r>
            <a:endParaRPr lang="en-US" altLang="zh-CN" dirty="0" smtClean="0"/>
          </a:p>
          <a:p>
            <a:r>
              <a:rPr lang="zh-CN" altLang="en-US" dirty="0" smtClean="0"/>
              <a:t>然后可以令</a:t>
            </a:r>
            <a:r>
              <a:rPr lang="en-US" altLang="zh-CN" dirty="0" smtClean="0"/>
              <a:t>fi,0/1,S</a:t>
            </a:r>
            <a:r>
              <a:rPr lang="zh-CN" altLang="en-US" dirty="0" smtClean="0"/>
              <a:t>表示当前处理了前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列，有没有使用空格子，还有每个格子是否不用放守卫就被看守。</a:t>
            </a:r>
            <a:endParaRPr lang="en-US" altLang="zh-CN" dirty="0" smtClean="0"/>
          </a:p>
          <a:p>
            <a:r>
              <a:rPr lang="zh-CN" altLang="en-US" dirty="0" smtClean="0"/>
              <a:t>转移的时候先要乘一个</a:t>
            </a:r>
            <a:r>
              <a:rPr lang="en-US" altLang="zh-CN" dirty="0" smtClean="0"/>
              <a:t>2^|S|</a:t>
            </a:r>
            <a:r>
              <a:rPr lang="zh-CN" altLang="en-US" dirty="0" smtClean="0"/>
              <a:t>，剩下的可以枚举哪里没放守卫。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O(2^n*nm)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845 F)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Rectangle Painting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的网格，有些位置是黑色的，其余位置是白色的。</a:t>
            </a:r>
            <a:endParaRPr lang="en-US" altLang="zh-CN" dirty="0" smtClean="0"/>
          </a:p>
          <a:p>
            <a:r>
              <a:rPr lang="zh-CN" altLang="en-US" dirty="0" smtClean="0"/>
              <a:t>每次你可以用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h,w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的花费来把</a:t>
            </a:r>
            <a:r>
              <a:rPr lang="en-US" altLang="zh-CN" dirty="0" smtClean="0"/>
              <a:t>h</a:t>
            </a:r>
            <a:r>
              <a:rPr lang="zh-CN" altLang="en-US" dirty="0" smtClean="0"/>
              <a:t>行</a:t>
            </a:r>
            <a:r>
              <a:rPr lang="en-US" altLang="zh-CN" dirty="0" smtClean="0"/>
              <a:t>w</a:t>
            </a:r>
            <a:r>
              <a:rPr lang="zh-CN" altLang="en-US" dirty="0" smtClean="0"/>
              <a:t>列的网格染成白色，问将整个网格染成白色的最小代价。</a:t>
            </a:r>
            <a:endParaRPr lang="en-US" altLang="zh-CN" dirty="0" smtClean="0"/>
          </a:p>
          <a:p>
            <a:r>
              <a:rPr lang="en-US" altLang="zh-CN" dirty="0" smtClean="0"/>
              <a:t>N&lt;=50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现在又一个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个点的无向联通图，你每次可以选择一个点将所有与他相连的点互相之间连一条边。问最少几次操作使之变成完全图。</a:t>
            </a:r>
            <a:endParaRPr lang="en-US" altLang="zh-CN" dirty="0" smtClean="0"/>
          </a:p>
          <a:p>
            <a:r>
              <a:rPr lang="en-US" altLang="zh-CN" dirty="0" smtClean="0"/>
              <a:t>n&lt;=22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我们发现这个操作就是把和一个点相连的点集变成完全图，最后我们求的是把所有点连成完全图的最少操作数。同时操作的顺序没有影响。</a:t>
            </a:r>
            <a:endParaRPr lang="en-US" altLang="zh-CN" dirty="0" smtClean="0"/>
          </a:p>
          <a:p>
            <a:r>
              <a:rPr lang="zh-CN" altLang="en-US" dirty="0" smtClean="0"/>
              <a:t>所以我们可以令</a:t>
            </a:r>
            <a:r>
              <a:rPr lang="en-US" altLang="zh-CN" dirty="0" err="1" smtClean="0"/>
              <a:t>fS</a:t>
            </a:r>
            <a:r>
              <a:rPr lang="zh-CN" altLang="en-US" dirty="0" smtClean="0"/>
              <a:t>表示我们已经将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这个点集变成了完全图，每次枚举下一个操作的位置，然后转移就行了。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O(n*2^n)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906C)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道题需要做，但是你都不会，你有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个朋友，第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个需要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个显示器，然后他会帮你做所有他会的题（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道中的一部分），你需要给他</a:t>
            </a:r>
            <a:r>
              <a:rPr lang="en-US" altLang="zh-CN" dirty="0" smtClean="0"/>
              <a:t>xi</a:t>
            </a:r>
            <a:r>
              <a:rPr lang="zh-CN" altLang="en-US" dirty="0" smtClean="0"/>
              <a:t>块钱。每个显示器需要</a:t>
            </a:r>
            <a:r>
              <a:rPr lang="en-US" altLang="zh-CN" dirty="0" smtClean="0"/>
              <a:t>b</a:t>
            </a:r>
            <a:r>
              <a:rPr lang="zh-CN" altLang="en-US" dirty="0" smtClean="0"/>
              <a:t>块钱，问最小的做完所有题的代价。</a:t>
            </a:r>
            <a:endParaRPr lang="en-US" altLang="zh-CN" dirty="0" smtClean="0"/>
          </a:p>
          <a:p>
            <a:r>
              <a:rPr lang="en-US" altLang="zh-CN" dirty="0" smtClean="0"/>
              <a:t>n&lt;=100,m&lt;=20,ki,xi,bi&lt;=10^9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如果不需要显示器，我们直接令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个人，解决了</a:t>
            </a:r>
            <a:r>
              <a:rPr lang="en-US" altLang="zh-CN" dirty="0" smtClean="0"/>
              <a:t>S</a:t>
            </a:r>
            <a:r>
              <a:rPr lang="zh-CN" altLang="en-US" dirty="0" smtClean="0"/>
              <a:t>集合的问题，最小花费。</a:t>
            </a:r>
            <a:endParaRPr lang="en-US" altLang="zh-CN" dirty="0" smtClean="0"/>
          </a:p>
          <a:p>
            <a:r>
              <a:rPr lang="zh-CN" altLang="en-US" dirty="0" smtClean="0"/>
              <a:t>显然我们只需要把</a:t>
            </a:r>
            <a:r>
              <a:rPr lang="en-US" altLang="zh-CN" dirty="0" smtClean="0"/>
              <a:t>k</a:t>
            </a:r>
            <a:r>
              <a:rPr lang="zh-CN" altLang="en-US" dirty="0" smtClean="0"/>
              <a:t>从小到大排序，每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完一轮就计算一下当前的答案即可。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O(n*2^m)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Codeforces</a:t>
            </a:r>
            <a:r>
              <a:rPr lang="en-US" altLang="zh-CN" smtClean="0"/>
              <a:t> </a:t>
            </a:r>
            <a:r>
              <a:rPr lang="en-US" altLang="zh-CN" smtClean="0"/>
              <a:t>417D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个物品，每个物品有一些属性，总共有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种属性，这些属性是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种中的几种，它的价值为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。现在请你对所有</a:t>
            </a:r>
            <a:r>
              <a:rPr lang="en-US" altLang="zh-CN" dirty="0" smtClean="0"/>
              <a:t>2^n-1</a:t>
            </a:r>
            <a:r>
              <a:rPr lang="zh-CN" altLang="en-US" dirty="0" smtClean="0"/>
              <a:t>种属性集合，求所有属性集合被当前集合包含的物品价值和。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n&lt;=19,m&lt;=2^n-1,vi&lt;=10^9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现在有两种物品，分别有</a:t>
            </a:r>
            <a:r>
              <a:rPr lang="en-US" altLang="zh-CN" dirty="0" smtClean="0"/>
              <a:t>m1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m2</a:t>
            </a:r>
            <a:r>
              <a:rPr lang="zh-CN" altLang="en-US" dirty="0" smtClean="0"/>
              <a:t>个。总共有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种属性，每个物品有一个属性集合和一个价值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，现在每两个不同集合的物品会产生一个价值为两个物品乘积，属性为两个物品集合的交的第三种物品。然后对于</a:t>
            </a:r>
            <a:r>
              <a:rPr lang="en-US" altLang="zh-CN" dirty="0" smtClean="0"/>
              <a:t>2^n-1</a:t>
            </a:r>
            <a:r>
              <a:rPr lang="zh-CN" altLang="en-US" dirty="0" smtClean="0"/>
              <a:t>个可能的属性集合，问所有属性是这个集合的第三种物品的价值和。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n&lt;=18,m&lt;=2^n-1,v&lt;=10000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我们可以看出一个性质，如果想对一个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的网格染色，如果不存在一行或一列全为白色，那么我们最优的方案就是花费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的代价来将这个网格染色</a:t>
            </a:r>
            <a:endParaRPr lang="en-US" altLang="zh-CN" dirty="0" smtClean="0"/>
          </a:p>
          <a:p>
            <a:r>
              <a:rPr lang="zh-CN" altLang="en-US" dirty="0" smtClean="0"/>
              <a:t>考虑对整个网格做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，可以令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][j][k][l]</a:t>
            </a:r>
            <a:r>
              <a:rPr lang="zh-CN" altLang="en-US" dirty="0" smtClean="0"/>
              <a:t>表示从第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行，从第</a:t>
            </a:r>
            <a:r>
              <a:rPr lang="en-US" altLang="zh-CN" dirty="0" smtClean="0"/>
              <a:t>k</a:t>
            </a:r>
            <a:r>
              <a:rPr lang="zh-CN" altLang="en-US" dirty="0"/>
              <a:t>列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l</a:t>
            </a:r>
            <a:r>
              <a:rPr lang="zh-CN" altLang="en-US" dirty="0" smtClean="0"/>
              <a:t>列的网格需要染色的最小代价，然后转移的时候就枚举空行或空列即可。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O(n^5) 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1198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排兵布阵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正在玩一款排兵布阵的游戏。在游戏中有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座城堡，每局对战由两名玩家来争夺这些城堡。每名玩家有 </a:t>
            </a:r>
            <a:r>
              <a:rPr lang="en-US" altLang="zh-CN" dirty="0" smtClean="0"/>
              <a:t>m</a:t>
            </a:r>
            <a:r>
              <a:rPr lang="zh-CN" altLang="en-US" dirty="0" smtClean="0"/>
              <a:t>名士兵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座城堡派遣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名士兵去争夺这个城堡，使得总士兵数不超过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如果一名玩家向第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座城堡派遣的士兵数严格大于对手派遣士兵数的两倍，那么这名玩家就占领了这座城堡，获得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分。</a:t>
            </a:r>
          </a:p>
          <a:p>
            <a:r>
              <a:rPr lang="zh-CN" altLang="en-US" dirty="0" smtClean="0"/>
              <a:t>现在小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即将和其他</a:t>
            </a:r>
            <a:r>
              <a:rPr lang="en-US" altLang="zh-CN" dirty="0" smtClean="0"/>
              <a:t>s</a:t>
            </a:r>
            <a:r>
              <a:rPr lang="zh-CN" altLang="en-US" dirty="0" smtClean="0"/>
              <a:t>名玩家两两对战，这</a:t>
            </a:r>
            <a:r>
              <a:rPr lang="en-US" altLang="zh-CN" dirty="0" smtClean="0"/>
              <a:t>s</a:t>
            </a:r>
            <a:r>
              <a:rPr lang="zh-CN" altLang="en-US" dirty="0" smtClean="0"/>
              <a:t>场对决的派遣士兵方案必须相同。小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通过某些途径得知了其他</a:t>
            </a:r>
            <a:r>
              <a:rPr lang="en-US" altLang="zh-CN" dirty="0" smtClean="0"/>
              <a:t>s</a:t>
            </a:r>
            <a:r>
              <a:rPr lang="zh-CN" altLang="en-US" dirty="0" smtClean="0"/>
              <a:t>名玩家即将使用的策略，他想知道他应该使用什么策略来最大化自己的总分。</a:t>
            </a:r>
          </a:p>
          <a:p>
            <a:r>
              <a:rPr lang="zh-CN" altLang="en-US" dirty="0" smtClean="0"/>
              <a:t>由于答案可能不唯一，你只需要输出小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总分的最大值。</a:t>
            </a:r>
            <a:endParaRPr lang="en-US" altLang="zh-CN" dirty="0" smtClean="0"/>
          </a:p>
          <a:p>
            <a:r>
              <a:rPr lang="en-US" altLang="zh-CN" dirty="0" err="1" smtClean="0"/>
              <a:t>n,s</a:t>
            </a:r>
            <a:r>
              <a:rPr lang="en-US" altLang="zh-CN" dirty="0" smtClean="0"/>
              <a:t>&lt;=100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m&lt;=20000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不应该这么大的</a:t>
            </a:r>
            <a:endParaRPr lang="en-US" altLang="zh-CN" dirty="0" smtClean="0"/>
          </a:p>
          <a:p>
            <a:r>
              <a:rPr lang="zh-CN" altLang="en-US" dirty="0" smtClean="0"/>
              <a:t>这个题比较简单，对于每一个城堡可以根据每个玩家的人数划分成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档，显然你最后向一个城堡派遣的人数只会是一个玩家人数的两倍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可以令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个城堡已经用了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个人的最大收益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nms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Luogu</a:t>
            </a:r>
            <a:r>
              <a:rPr lang="en-US" altLang="zh-CN" dirty="0" smtClean="0"/>
              <a:t> 5322)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Runner's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现在又一个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/>
              <a:t>m</a:t>
            </a:r>
            <a:r>
              <a:rPr lang="zh-CN" altLang="en-US" dirty="0" smtClean="0"/>
              <a:t>的网格，你初始时在</a:t>
            </a:r>
            <a:r>
              <a:rPr lang="en-US" altLang="zh-CN" dirty="0" smtClean="0"/>
              <a:t>(2,1)</a:t>
            </a:r>
            <a:r>
              <a:rPr lang="zh-CN" altLang="en-US" dirty="0" smtClean="0"/>
              <a:t>，你要走到</a:t>
            </a:r>
            <a:r>
              <a:rPr lang="en-US" altLang="zh-CN" dirty="0" smtClean="0"/>
              <a:t>(2,m)</a:t>
            </a:r>
            <a:r>
              <a:rPr lang="zh-CN" altLang="en-US" dirty="0" smtClean="0"/>
              <a:t>，每次你可以向左上，左下或正左方向走一步，但不可以走出网格。</a:t>
            </a:r>
            <a:endParaRPr lang="en-US" altLang="zh-CN" dirty="0" smtClean="0"/>
          </a:p>
          <a:p>
            <a:r>
              <a:rPr lang="zh-CN" altLang="en-US" dirty="0" smtClean="0"/>
              <a:t>同时有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个限制，每个限制限定从</a:t>
            </a:r>
            <a:r>
              <a:rPr lang="en-US" altLang="zh-CN" dirty="0" smtClean="0"/>
              <a:t>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列的第</a:t>
            </a:r>
            <a:r>
              <a:rPr lang="en-US" altLang="zh-CN" dirty="0" smtClean="0"/>
              <a:t>a</a:t>
            </a:r>
            <a:r>
              <a:rPr lang="zh-CN" altLang="en-US" dirty="0" smtClean="0"/>
              <a:t>行不能通过，求最后有多少种走法，对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取模。</a:t>
            </a:r>
            <a:endParaRPr lang="en-US" altLang="zh-CN" dirty="0" smtClean="0"/>
          </a:p>
          <a:p>
            <a:r>
              <a:rPr lang="en-US" altLang="zh-CN" dirty="0" smtClean="0"/>
              <a:t>N&lt;=10^4,M&lt;=10^18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首先大家应该会没有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个限制，</a:t>
            </a:r>
            <a:r>
              <a:rPr lang="en-US" altLang="zh-CN" dirty="0" smtClean="0"/>
              <a:t>m&lt;=10^6</a:t>
            </a:r>
            <a:r>
              <a:rPr lang="zh-CN" altLang="en-US" dirty="0" smtClean="0"/>
              <a:t>该怎么做。</a:t>
            </a:r>
            <a:endParaRPr lang="en-US" altLang="zh-CN" dirty="0" smtClean="0"/>
          </a:p>
          <a:p>
            <a:r>
              <a:rPr lang="zh-CN" altLang="en-US" dirty="0" smtClean="0"/>
              <a:t>其次大家应该会没有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个限制，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很大该怎么做。</a:t>
            </a:r>
            <a:endParaRPr lang="en-US" altLang="zh-CN" dirty="0" smtClean="0"/>
          </a:p>
          <a:p>
            <a:r>
              <a:rPr lang="zh-CN" altLang="en-US" dirty="0" smtClean="0"/>
              <a:t>然后可以根据这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个限制的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1-m</a:t>
            </a:r>
            <a:r>
              <a:rPr lang="zh-CN" altLang="en-US" dirty="0" smtClean="0"/>
              <a:t>分段，每一段可以用矩阵乘法优化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nlogm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954F)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Unusual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求有多少个任意长度的正整数序列使得序列的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，和为</a:t>
            </a:r>
            <a:r>
              <a:rPr lang="en-US" altLang="zh-CN" dirty="0" smtClean="0"/>
              <a:t>y</a:t>
            </a:r>
          </a:p>
          <a:p>
            <a:r>
              <a:rPr lang="en-US" altLang="zh-CN" dirty="0" err="1" smtClean="0"/>
              <a:t>x,y</a:t>
            </a:r>
            <a:r>
              <a:rPr lang="en-US" altLang="zh-CN" dirty="0" smtClean="0"/>
              <a:t>&lt;=10^9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5143512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可以先考虑</a:t>
            </a:r>
            <a:r>
              <a:rPr lang="en-US" altLang="zh-CN" sz="3200" dirty="0" err="1" smtClean="0"/>
              <a:t>gcd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的倍数该怎么做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如果我们限制了序列和为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显然这时整个序列的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一定是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的因数</a:t>
            </a:r>
            <a:endParaRPr lang="en-US" altLang="zh-CN" dirty="0" smtClean="0"/>
          </a:p>
          <a:p>
            <a:r>
              <a:rPr lang="zh-CN" altLang="en-US" dirty="0" smtClean="0"/>
              <a:t>所以我们可以对于每个</a:t>
            </a:r>
            <a:r>
              <a:rPr lang="en-US" altLang="zh-CN" dirty="0" smtClean="0"/>
              <a:t>(y/x)</a:t>
            </a:r>
            <a:r>
              <a:rPr lang="zh-CN" altLang="en-US" dirty="0" smtClean="0"/>
              <a:t>的因数，设其为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，计算一下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k*x</a:t>
            </a:r>
            <a:r>
              <a:rPr lang="zh-CN" altLang="en-US" dirty="0" smtClean="0"/>
              <a:t>的倍数的序列个数</a:t>
            </a:r>
            <a:endParaRPr lang="en-US" altLang="zh-CN" dirty="0" smtClean="0"/>
          </a:p>
          <a:p>
            <a:r>
              <a:rPr lang="zh-CN" altLang="en-US" dirty="0" smtClean="0"/>
              <a:t>然后我们可以从大的因数开始算起，每次把已经递推完的当前数的倍数的方案减掉，就可以得到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恰好为当前数的方案数了。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Codeforces</a:t>
            </a:r>
            <a:r>
              <a:rPr lang="en-US" altLang="zh-CN" dirty="0" smtClean="0"/>
              <a:t> 900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1775</Words>
  <Application>Microsoft Office PowerPoint</Application>
  <PresentationFormat>全屏显示(4:3)</PresentationFormat>
  <Paragraphs>86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DP</vt:lpstr>
      <vt:lpstr>Rectangle Painting 1</vt:lpstr>
      <vt:lpstr>幻灯片 3</vt:lpstr>
      <vt:lpstr>排兵布阵</vt:lpstr>
      <vt:lpstr>幻灯片 5</vt:lpstr>
      <vt:lpstr>Runner's Problem</vt:lpstr>
      <vt:lpstr>幻灯片 7</vt:lpstr>
      <vt:lpstr>Unusual Sequences</vt:lpstr>
      <vt:lpstr>幻灯片 9</vt:lpstr>
      <vt:lpstr>奇怪的背包</vt:lpstr>
      <vt:lpstr>幻灯片 11</vt:lpstr>
      <vt:lpstr>Negative Cycle</vt:lpstr>
      <vt:lpstr>幻灯片 13</vt:lpstr>
      <vt:lpstr>幻灯片 14</vt:lpstr>
      <vt:lpstr>Bicolorings</vt:lpstr>
      <vt:lpstr>幻灯片 16</vt:lpstr>
      <vt:lpstr>Rotate Columns</vt:lpstr>
      <vt:lpstr>幻灯片 18</vt:lpstr>
      <vt:lpstr>Guards In The Storehouse</vt:lpstr>
      <vt:lpstr>幻灯片 20</vt:lpstr>
      <vt:lpstr>Party</vt:lpstr>
      <vt:lpstr>幻灯片 22</vt:lpstr>
      <vt:lpstr>幻灯片 23</vt:lpstr>
      <vt:lpstr>幻灯片 24</vt:lpstr>
      <vt:lpstr>幻灯片 25</vt:lpstr>
    </vt:vector>
  </TitlesOfParts>
  <Company>Beijing NO.80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User</dc:creator>
  <cp:lastModifiedBy>bj80hs</cp:lastModifiedBy>
  <cp:revision>155</cp:revision>
  <dcterms:created xsi:type="dcterms:W3CDTF">2019-09-17T12:41:02Z</dcterms:created>
  <dcterms:modified xsi:type="dcterms:W3CDTF">2019-09-26T11:43:26Z</dcterms:modified>
</cp:coreProperties>
</file>