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3" r:id="rId4"/>
    <p:sldId id="264" r:id="rId5"/>
    <p:sldId id="265" r:id="rId6"/>
    <p:sldId id="262" r:id="rId7"/>
    <p:sldId id="261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>
        <p:scale>
          <a:sx n="125" d="100"/>
          <a:sy n="125" d="100"/>
        </p:scale>
        <p:origin x="9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87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66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88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85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1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7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4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6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9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2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0D2BCB-ADC7-4A82-825B-F520C3AD851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D4DA-DCCF-412B-85DF-DD8BCA9C4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10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B361-6630-4F4D-B259-F6B550B72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动态规划优化 </a:t>
            </a:r>
            <a:br>
              <a:rPr lang="en-US" altLang="zh-CN" dirty="0"/>
            </a:br>
            <a:r>
              <a:rPr lang="en-US" altLang="zh-CN" sz="4400" dirty="0"/>
              <a:t>DP Optimization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541259-BFBB-4838-B98E-CEB61A419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5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7112-6464-4118-A7F5-14CE82D2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bzoj2131 免费的馅饼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765B4-CD02-4236-89E3-1F1B4BC1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首先我们要学会抽象</a:t>
            </a:r>
            <a:endParaRPr lang="en-US" altLang="zh-CN" dirty="0"/>
          </a:p>
          <a:p>
            <a:r>
              <a:rPr lang="zh-CN" altLang="en-US" dirty="0"/>
              <a:t>一共有</a:t>
            </a:r>
            <a:r>
              <a:rPr lang="en-US" altLang="zh-CN" dirty="0"/>
              <a:t>n</a:t>
            </a:r>
            <a:r>
              <a:rPr lang="zh-CN" altLang="en-US" dirty="0"/>
              <a:t>个馅饼落地的事件</a:t>
            </a:r>
            <a:r>
              <a:rPr lang="en-US" altLang="zh-CN" dirty="0"/>
              <a:t>,</a:t>
            </a:r>
            <a:r>
              <a:rPr lang="zh-CN" altLang="en-US" dirty="0"/>
              <a:t>只有在落地瞬间能接到</a:t>
            </a:r>
            <a:r>
              <a:rPr lang="en-US" altLang="zh-CN" dirty="0"/>
              <a:t>.</a:t>
            </a:r>
            <a:r>
              <a:rPr lang="zh-CN" altLang="en-US" dirty="0"/>
              <a:t>我们不需要考虑接两个馅饼之间怎么走的</a:t>
            </a:r>
            <a:r>
              <a:rPr lang="en-US" altLang="zh-CN" dirty="0"/>
              <a:t>,</a:t>
            </a:r>
            <a:r>
              <a:rPr lang="zh-CN" altLang="en-US" dirty="0"/>
              <a:t>只需要考虑接到馅饼</a:t>
            </a:r>
            <a:r>
              <a:rPr lang="en-US" altLang="zh-CN" dirty="0" err="1"/>
              <a:t>i</a:t>
            </a:r>
            <a:r>
              <a:rPr lang="zh-CN" altLang="en-US" dirty="0"/>
              <a:t>之后能否接到馅饼</a:t>
            </a:r>
            <a:r>
              <a:rPr lang="en-US" altLang="zh-CN" dirty="0"/>
              <a:t>j,</a:t>
            </a:r>
            <a:r>
              <a:rPr lang="zh-CN" altLang="en-US" dirty="0"/>
              <a:t>由此可以建立有向无环图</a:t>
            </a:r>
            <a:r>
              <a:rPr lang="en-US" altLang="zh-CN" dirty="0"/>
              <a:t>,</a:t>
            </a:r>
            <a:r>
              <a:rPr lang="en-US" altLang="zh-CN" dirty="0" err="1"/>
              <a:t>dp</a:t>
            </a:r>
            <a:r>
              <a:rPr lang="zh-CN" altLang="en-US" dirty="0"/>
              <a:t>求一下最长路径就行了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边数好像炸了啊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另一个问题</a:t>
            </a:r>
            <a:r>
              <a:rPr lang="en-US" altLang="zh-CN" dirty="0"/>
              <a:t>:n*n</a:t>
            </a:r>
            <a:r>
              <a:rPr lang="zh-CN" altLang="en-US" dirty="0"/>
              <a:t>网格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个数字分布其中</a:t>
            </a:r>
            <a:r>
              <a:rPr lang="en-US" altLang="zh-CN" dirty="0"/>
              <a:t>,	</a:t>
            </a:r>
            <a:r>
              <a:rPr lang="zh-CN" altLang="en-US" dirty="0"/>
              <a:t>从</a:t>
            </a:r>
            <a:r>
              <a:rPr lang="en-US" altLang="zh-CN" dirty="0"/>
              <a:t>(1,1)</a:t>
            </a:r>
            <a:r>
              <a:rPr lang="zh-CN" altLang="en-US" dirty="0"/>
              <a:t>只允许严格向右上方走</a:t>
            </a:r>
            <a:r>
              <a:rPr lang="en-US" altLang="zh-CN" dirty="0"/>
              <a:t>(</a:t>
            </a:r>
            <a:r>
              <a:rPr lang="zh-CN" altLang="en-US" dirty="0"/>
              <a:t>不允许正右</a:t>
            </a:r>
            <a:r>
              <a:rPr lang="en-US" altLang="zh-CN" dirty="0"/>
              <a:t>/</a:t>
            </a:r>
            <a:r>
              <a:rPr lang="zh-CN" altLang="en-US" dirty="0"/>
              <a:t>上方</a:t>
            </a:r>
            <a:r>
              <a:rPr lang="en-US" altLang="zh-CN" dirty="0"/>
              <a:t>),</a:t>
            </a:r>
            <a:r>
              <a:rPr lang="zh-CN" altLang="en-US" dirty="0"/>
              <a:t>求走到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获得的最大收益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表示走到小于等于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,</a:t>
            </a:r>
            <a:r>
              <a:rPr lang="zh-CN" altLang="en-US" dirty="0"/>
              <a:t>恰在</a:t>
            </a:r>
            <a:r>
              <a:rPr lang="en-US" altLang="zh-CN" dirty="0"/>
              <a:t>j</a:t>
            </a:r>
            <a:r>
              <a:rPr lang="zh-CN" altLang="en-US" dirty="0"/>
              <a:t>列时的最大收益</a:t>
            </a:r>
            <a:r>
              <a:rPr lang="en-US" altLang="zh-CN" dirty="0"/>
              <a:t>,</a:t>
            </a:r>
            <a:r>
              <a:rPr lang="zh-CN" altLang="en-US" dirty="0"/>
              <a:t>只在格子有数字的时候进行更新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线段树优化</a:t>
            </a:r>
            <a:r>
              <a:rPr lang="en-US" altLang="zh-CN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9177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75F5-A5BF-41C7-BCA7-EF50ED98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bzoj2131 免费的馅饼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9679-C48C-412B-9E4E-2A7EE714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对这个题有相同的做法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为了方便处理</a:t>
            </a:r>
            <a:r>
              <a:rPr lang="en-US" altLang="zh-CN" dirty="0"/>
              <a:t>”</a:t>
            </a:r>
            <a:r>
              <a:rPr lang="zh-CN" altLang="en-US" dirty="0"/>
              <a:t>每个单位时间可以不动</a:t>
            </a:r>
            <a:r>
              <a:rPr lang="en-US" altLang="zh-CN" dirty="0"/>
              <a:t>,</a:t>
            </a:r>
            <a:r>
              <a:rPr lang="zh-CN" altLang="en-US" dirty="0"/>
              <a:t>走一步或两步</a:t>
            </a:r>
            <a:r>
              <a:rPr lang="en-US" altLang="zh-CN" dirty="0"/>
              <a:t>”,</a:t>
            </a:r>
            <a:r>
              <a:rPr lang="zh-CN" altLang="en-US" dirty="0"/>
              <a:t>我们考虑每半个单位时间</a:t>
            </a:r>
            <a:r>
              <a:rPr lang="en-US" altLang="zh-CN" dirty="0"/>
              <a:t>,</a:t>
            </a:r>
            <a:r>
              <a:rPr lang="zh-CN" altLang="en-US" dirty="0"/>
              <a:t>认为每半个单位时间内可以走一步或不动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问题转为这样</a:t>
            </a:r>
            <a:r>
              <a:rPr lang="en-US" altLang="zh-CN" dirty="0"/>
              <a:t>:</a:t>
            </a:r>
            <a:r>
              <a:rPr lang="zh-CN" altLang="en-US" dirty="0"/>
              <a:t>一个长为</a:t>
            </a:r>
            <a:r>
              <a:rPr lang="en-US" altLang="zh-CN" dirty="0"/>
              <a:t>w</a:t>
            </a:r>
            <a:r>
              <a:rPr lang="zh-CN" altLang="en-US" dirty="0"/>
              <a:t>的数轴上</a:t>
            </a:r>
            <a:r>
              <a:rPr lang="en-US" altLang="zh-CN" dirty="0"/>
              <a:t>,</a:t>
            </a:r>
            <a:r>
              <a:rPr lang="zh-CN" altLang="en-US" dirty="0"/>
              <a:t>每个时刻可以不动或走一步</a:t>
            </a:r>
            <a:r>
              <a:rPr lang="en-US" altLang="zh-CN" dirty="0"/>
              <a:t>,</a:t>
            </a:r>
            <a:r>
              <a:rPr lang="zh-CN" altLang="en-US" dirty="0"/>
              <a:t>若干个偶数时刻有馅饼在某一坐标出现</a:t>
            </a:r>
            <a:r>
              <a:rPr lang="en-US" altLang="zh-CN" dirty="0"/>
              <a:t>,</a:t>
            </a:r>
            <a:r>
              <a:rPr lang="zh-CN" altLang="en-US" dirty="0"/>
              <a:t>问最多接住多少馅饼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表示接住第</a:t>
            </a:r>
            <a:r>
              <a:rPr lang="en-US" altLang="zh-CN" dirty="0" err="1"/>
              <a:t>i</a:t>
            </a:r>
            <a:r>
              <a:rPr lang="zh-CN" altLang="en-US" dirty="0"/>
              <a:t>个馅饼后</a:t>
            </a:r>
            <a:r>
              <a:rPr lang="en-US" altLang="zh-CN" dirty="0"/>
              <a:t>,</a:t>
            </a:r>
            <a:r>
              <a:rPr lang="zh-CN" altLang="en-US" dirty="0"/>
              <a:t>在这一时刻以及之前接住的馅饼数目的最大值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从哪里转移过来呢</a:t>
            </a:r>
            <a:r>
              <a:rPr lang="en-US" altLang="zh-CN" dirty="0"/>
              <a:t>….</a:t>
            </a:r>
          </a:p>
          <a:p>
            <a:r>
              <a:rPr lang="zh-CN" altLang="en-US" dirty="0"/>
              <a:t>和每个馅饼的位置以及下落时间都有关系</a:t>
            </a:r>
            <a:r>
              <a:rPr lang="en-US" altLang="zh-CN" dirty="0"/>
              <a:t>….</a:t>
            </a:r>
            <a:r>
              <a:rPr lang="zh-CN" altLang="en-US" dirty="0"/>
              <a:t>所以需要二维吗？</a:t>
            </a:r>
            <a:endParaRPr lang="en-US" altLang="zh-CN" dirty="0"/>
          </a:p>
          <a:p>
            <a:r>
              <a:rPr lang="zh-CN" altLang="en-US" dirty="0"/>
              <a:t>实际上我们只需要有一种方法把其他馅饼分成两类</a:t>
            </a:r>
            <a:r>
              <a:rPr lang="en-US" altLang="zh-CN" dirty="0"/>
              <a:t>:</a:t>
            </a:r>
            <a:r>
              <a:rPr lang="zh-CN" altLang="en-US" dirty="0"/>
              <a:t>能到达</a:t>
            </a:r>
            <a:r>
              <a:rPr lang="en-US" altLang="zh-CN" dirty="0"/>
              <a:t>,</a:t>
            </a:r>
            <a:r>
              <a:rPr lang="zh-CN" altLang="en-US" dirty="0"/>
              <a:t>不能到达</a:t>
            </a:r>
            <a:endParaRPr lang="en-US" altLang="zh-CN" dirty="0"/>
          </a:p>
          <a:p>
            <a:r>
              <a:rPr lang="zh-CN" altLang="en-US" dirty="0"/>
              <a:t>时间差</a:t>
            </a:r>
            <a:r>
              <a:rPr lang="en-US" altLang="zh-CN" dirty="0"/>
              <a:t>&gt;=</a:t>
            </a:r>
            <a:r>
              <a:rPr lang="zh-CN" altLang="en-US" dirty="0"/>
              <a:t>距离差即可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85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19B1-AA47-4936-8109-CE855F68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bzoj2131 免费的馅饼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F04C7-6220-41EF-B1B3-77974ED0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弱化</a:t>
            </a:r>
            <a:r>
              <a:rPr lang="en-US" altLang="zh-CN" dirty="0"/>
              <a:t>:</a:t>
            </a:r>
            <a:r>
              <a:rPr lang="zh-CN" altLang="en-US" dirty="0"/>
              <a:t>如果后出现的馅饼一定在先出现的馅饼的右边？</a:t>
            </a:r>
            <a:endParaRPr lang="en-US" altLang="zh-CN" dirty="0"/>
          </a:p>
          <a:p>
            <a:r>
              <a:rPr lang="zh-CN" altLang="en-US" dirty="0"/>
              <a:t>假设第</a:t>
            </a:r>
            <a:r>
              <a:rPr lang="en-US" altLang="zh-CN" dirty="0" err="1"/>
              <a:t>i</a:t>
            </a:r>
            <a:r>
              <a:rPr lang="zh-CN" altLang="en-US" dirty="0"/>
              <a:t>个馅饼坐标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],t[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第</a:t>
            </a:r>
            <a:r>
              <a:rPr lang="en-US" altLang="zh-CN" dirty="0"/>
              <a:t>j</a:t>
            </a:r>
            <a:r>
              <a:rPr lang="zh-CN" altLang="en-US" dirty="0"/>
              <a:t>个馅饼坐标</a:t>
            </a:r>
            <a:r>
              <a:rPr lang="en-US" altLang="zh-CN" dirty="0"/>
              <a:t>x[j],t[j](x[j]&lt;t[</a:t>
            </a:r>
            <a:r>
              <a:rPr lang="en-US" altLang="zh-CN" dirty="0" err="1"/>
              <a:t>i</a:t>
            </a:r>
            <a:r>
              <a:rPr lang="en-US" altLang="zh-CN" dirty="0"/>
              <a:t>],t[j]&lt;t[</a:t>
            </a:r>
            <a:r>
              <a:rPr lang="en-US" altLang="zh-CN" dirty="0" err="1"/>
              <a:t>i</a:t>
            </a:r>
            <a:r>
              <a:rPr lang="en-US" altLang="zh-CN" dirty="0"/>
              <a:t>]),</a:t>
            </a:r>
            <a:r>
              <a:rPr lang="zh-CN" altLang="en-US" dirty="0"/>
              <a:t>那么条件是</a:t>
            </a:r>
            <a:r>
              <a:rPr lang="en-US" altLang="zh-CN" dirty="0"/>
              <a:t>(t[</a:t>
            </a:r>
            <a:r>
              <a:rPr lang="en-US" altLang="zh-CN" dirty="0" err="1"/>
              <a:t>i</a:t>
            </a:r>
            <a:r>
              <a:rPr lang="en-US" altLang="zh-CN" dirty="0"/>
              <a:t>]-t[j])&gt;=(x[</a:t>
            </a:r>
            <a:r>
              <a:rPr lang="en-US" altLang="zh-CN" dirty="0" err="1"/>
              <a:t>i</a:t>
            </a:r>
            <a:r>
              <a:rPr lang="en-US" altLang="zh-CN" dirty="0"/>
              <a:t>]-x[j])</a:t>
            </a:r>
          </a:p>
          <a:p>
            <a:r>
              <a:rPr lang="zh-CN" altLang="en-US" dirty="0"/>
              <a:t>其实就是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]-x[</a:t>
            </a:r>
            <a:r>
              <a:rPr lang="en-US" altLang="zh-CN" dirty="0" err="1"/>
              <a:t>i</a:t>
            </a:r>
            <a:r>
              <a:rPr lang="en-US" altLang="zh-CN" dirty="0"/>
              <a:t>]&gt;=t[j]-x[j]</a:t>
            </a:r>
          </a:p>
          <a:p>
            <a:r>
              <a:rPr lang="zh-CN" altLang="en-US" dirty="0"/>
              <a:t>因此我们可以把所有馅饼按照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]-x[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重新排序</a:t>
            </a:r>
            <a:r>
              <a:rPr lang="en-US" altLang="zh-CN" dirty="0"/>
              <a:t>,</a:t>
            </a:r>
            <a:r>
              <a:rPr lang="zh-CN" altLang="en-US" dirty="0"/>
              <a:t>排序后第</a:t>
            </a:r>
            <a:r>
              <a:rPr lang="en-US" altLang="zh-CN" dirty="0"/>
              <a:t>k</a:t>
            </a:r>
            <a:r>
              <a:rPr lang="zh-CN" altLang="en-US" dirty="0"/>
              <a:t>个馅饼的</a:t>
            </a:r>
            <a:r>
              <a:rPr lang="en-US" altLang="zh-CN" dirty="0" err="1"/>
              <a:t>dp</a:t>
            </a:r>
            <a:r>
              <a:rPr lang="zh-CN" altLang="en-US" dirty="0"/>
              <a:t>状态是</a:t>
            </a:r>
            <a:r>
              <a:rPr lang="en-US" altLang="zh-CN" dirty="0"/>
              <a:t>f[k],</a:t>
            </a:r>
            <a:r>
              <a:rPr lang="zh-CN" altLang="en-US" dirty="0"/>
              <a:t>能转移过来的馅饼在排序后一定是连续区间</a:t>
            </a:r>
            <a:r>
              <a:rPr lang="en-US" altLang="zh-CN" dirty="0"/>
              <a:t>,</a:t>
            </a:r>
            <a:r>
              <a:rPr lang="zh-CN" altLang="en-US" dirty="0"/>
              <a:t>然后每次转移的时候二分找一下位置就可以转移了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但是原题</a:t>
            </a:r>
            <a:r>
              <a:rPr lang="en-US" altLang="zh-CN" dirty="0"/>
              <a:t>….</a:t>
            </a:r>
            <a:r>
              <a:rPr lang="zh-CN" altLang="en-US" dirty="0"/>
              <a:t>左右和出现的先后并没有啥关系</a:t>
            </a:r>
          </a:p>
          <a:p>
            <a:r>
              <a:rPr lang="en-US" altLang="zh-CN" dirty="0"/>
              <a:t>abs(t[</a:t>
            </a:r>
            <a:r>
              <a:rPr lang="en-US" altLang="zh-CN" dirty="0" err="1"/>
              <a:t>i</a:t>
            </a:r>
            <a:r>
              <a:rPr lang="en-US" altLang="zh-CN" dirty="0"/>
              <a:t>]-t[j])&gt;=abs(x[</a:t>
            </a:r>
            <a:r>
              <a:rPr lang="en-US" altLang="zh-CN" dirty="0" err="1"/>
              <a:t>i</a:t>
            </a:r>
            <a:r>
              <a:rPr lang="en-US" altLang="zh-CN" dirty="0"/>
              <a:t>]-x[j]),</a:t>
            </a:r>
            <a:r>
              <a:rPr lang="zh-CN" altLang="en-US" dirty="0"/>
              <a:t>有可能需要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]+x[</a:t>
            </a:r>
            <a:r>
              <a:rPr lang="en-US" altLang="zh-CN" dirty="0" err="1"/>
              <a:t>i</a:t>
            </a:r>
            <a:r>
              <a:rPr lang="en-US" altLang="zh-CN" dirty="0"/>
              <a:t>]&gt;=t[j]+x[j]</a:t>
            </a:r>
          </a:p>
          <a:p>
            <a:r>
              <a:rPr lang="zh-CN" altLang="en-US" dirty="0"/>
              <a:t>仔细想想</a:t>
            </a:r>
            <a:r>
              <a:rPr lang="en-US" altLang="zh-CN" dirty="0"/>
              <a:t>….</a:t>
            </a:r>
            <a:r>
              <a:rPr lang="zh-CN" altLang="en-US" dirty="0"/>
              <a:t>我们发现刚才一定满足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]+x[</a:t>
            </a:r>
            <a:r>
              <a:rPr lang="en-US" altLang="zh-CN" dirty="0" err="1"/>
              <a:t>i</a:t>
            </a:r>
            <a:r>
              <a:rPr lang="en-US" altLang="zh-CN" dirty="0"/>
              <a:t>]&gt;=t[j]+x[j],</a:t>
            </a:r>
            <a:r>
              <a:rPr lang="zh-CN" altLang="en-US" dirty="0"/>
              <a:t>这时也一定满足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]-x[</a:t>
            </a:r>
            <a:r>
              <a:rPr lang="en-US" altLang="zh-CN" dirty="0" err="1"/>
              <a:t>i</a:t>
            </a:r>
            <a:r>
              <a:rPr lang="en-US" altLang="zh-CN" dirty="0"/>
              <a:t>]&gt;=t[j]-x[j],</a:t>
            </a:r>
            <a:r>
              <a:rPr lang="zh-CN" altLang="en-US" dirty="0"/>
              <a:t>而且满足了这两个条件就一定能转移</a:t>
            </a:r>
            <a:r>
              <a:rPr lang="en-US" altLang="zh-CN" dirty="0"/>
              <a:t>,</a:t>
            </a:r>
            <a:r>
              <a:rPr lang="zh-CN" altLang="en-US" dirty="0"/>
              <a:t>同时这两个条件加和就是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]&gt;=t[j].</a:t>
            </a:r>
          </a:p>
          <a:p>
            <a:r>
              <a:rPr lang="zh-CN" altLang="en-US" dirty="0"/>
              <a:t>相当于我们的每个馅饼现在有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]+x[</a:t>
            </a:r>
            <a:r>
              <a:rPr lang="en-US" altLang="zh-CN" dirty="0" err="1"/>
              <a:t>i</a:t>
            </a:r>
            <a:r>
              <a:rPr lang="en-US" altLang="zh-CN" dirty="0"/>
              <a:t>],t[j]+x[j]</a:t>
            </a:r>
            <a:r>
              <a:rPr lang="zh-CN" altLang="en-US" dirty="0"/>
              <a:t>两个属性</a:t>
            </a:r>
            <a:r>
              <a:rPr lang="en-US" altLang="zh-CN" dirty="0"/>
              <a:t>,</a:t>
            </a:r>
            <a:r>
              <a:rPr lang="zh-CN" altLang="en-US" dirty="0"/>
              <a:t>排序</a:t>
            </a:r>
            <a:r>
              <a:rPr lang="en-US" altLang="zh-CN" dirty="0"/>
              <a:t>,</a:t>
            </a:r>
            <a:r>
              <a:rPr lang="zh-CN" altLang="en-US" dirty="0"/>
              <a:t>线段树处理即可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89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A9E30-6F27-40F5-8EBA-CECBD8BD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  <a:r>
              <a:rPr lang="en-US" altLang="zh-CN" dirty="0"/>
              <a:t>,</a:t>
            </a:r>
            <a:r>
              <a:rPr lang="zh-CN" altLang="en-US" dirty="0"/>
              <a:t>树状数组</a:t>
            </a:r>
            <a:r>
              <a:rPr lang="en-US" altLang="zh-CN" dirty="0"/>
              <a:t>:</a:t>
            </a:r>
            <a:r>
              <a:rPr lang="zh-CN" altLang="en-US" dirty="0"/>
              <a:t>更多练习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75A2C-A289-4CFB-AC50-93FC25EC8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bzoj3594[SCOI2014]方伯伯的玉米田</a:t>
            </a:r>
            <a:r>
              <a:rPr lang="zh-CN" altLang="zh-CN" i="1" dirty="0"/>
              <a:t>（课下练习）</a:t>
            </a:r>
            <a:endParaRPr lang="zh-CN" altLang="zh-CN" dirty="0"/>
          </a:p>
          <a:p>
            <a:r>
              <a:rPr lang="zh-CN" altLang="zh-CN" dirty="0"/>
              <a:t>bzoj1264[AHOI2006]基因匹配Match</a:t>
            </a:r>
            <a:r>
              <a:rPr lang="zh-CN" altLang="zh-CN" i="1" dirty="0"/>
              <a:t>（课下练习）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5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0A852-C737-4FE2-AD7E-84388799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</a:t>
            </a:r>
            <a:r>
              <a:rPr lang="en-US" altLang="zh-CN" dirty="0"/>
              <a:t>:</a:t>
            </a:r>
            <a:r>
              <a:rPr lang="zh-CN" altLang="en-US" dirty="0"/>
              <a:t>逆序对数列</a:t>
            </a:r>
            <a:r>
              <a:rPr lang="en-US" altLang="zh-CN" dirty="0"/>
              <a:t>(bzoj2431,HAOI2009)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9415C-A70F-46F2-98BB-85B145B5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一个由</a:t>
            </a:r>
            <a:r>
              <a:rPr lang="en-US" altLang="zh-CN" dirty="0"/>
              <a:t>1~n</a:t>
            </a:r>
            <a:r>
              <a:rPr lang="zh-CN" altLang="en-US" dirty="0"/>
              <a:t>自然数组成的数列，可以很容易求出有多少个逆序对数。那么逆序对数为</a:t>
            </a:r>
            <a:r>
              <a:rPr lang="en-US" altLang="zh-CN" dirty="0"/>
              <a:t>k</a:t>
            </a:r>
            <a:r>
              <a:rPr lang="zh-CN" altLang="en-US" dirty="0"/>
              <a:t>的这样自然数数列有多少个？对</a:t>
            </a:r>
            <a:r>
              <a:rPr lang="en-US" altLang="zh-CN" dirty="0"/>
              <a:t>10000</a:t>
            </a:r>
            <a:r>
              <a:rPr lang="zh-CN" altLang="en-US" dirty="0"/>
              <a:t>取模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n,k</a:t>
            </a:r>
            <a:r>
              <a:rPr lang="en-US" altLang="zh-CN" dirty="0"/>
              <a:t>&lt;=1000</a:t>
            </a:r>
          </a:p>
          <a:p>
            <a:r>
              <a:rPr lang="zh-CN" altLang="en-US" dirty="0"/>
              <a:t>如果从前往后一个一个放数字</a:t>
            </a:r>
            <a:r>
              <a:rPr lang="en-US" altLang="zh-CN" dirty="0"/>
              <a:t>,</a:t>
            </a:r>
            <a:r>
              <a:rPr lang="zh-CN" altLang="en-US" dirty="0"/>
              <a:t>好像是做不出来的</a:t>
            </a:r>
            <a:r>
              <a:rPr lang="en-US" altLang="zh-CN" dirty="0"/>
              <a:t>.f[S]</a:t>
            </a:r>
            <a:r>
              <a:rPr lang="zh-CN" altLang="en-US" dirty="0"/>
              <a:t>表示已经用过了集合</a:t>
            </a:r>
            <a:r>
              <a:rPr lang="en-US" altLang="zh-CN" dirty="0"/>
              <a:t>S</a:t>
            </a:r>
            <a:r>
              <a:rPr lang="zh-CN" altLang="en-US" dirty="0"/>
              <a:t>中的数字</a:t>
            </a:r>
            <a:r>
              <a:rPr lang="en-US" altLang="zh-CN" dirty="0"/>
              <a:t>…</a:t>
            </a:r>
            <a:r>
              <a:rPr lang="zh-CN" altLang="en-US" dirty="0"/>
              <a:t>然后新填一个数字就可以转移了</a:t>
            </a:r>
            <a:r>
              <a:rPr lang="en-US" altLang="zh-CN" dirty="0"/>
              <a:t>.</a:t>
            </a:r>
            <a:r>
              <a:rPr lang="zh-CN" altLang="en-US" dirty="0"/>
              <a:t>但是没多少分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可以从小到大填数</a:t>
            </a:r>
            <a:r>
              <a:rPr lang="en-US" altLang="zh-CN" dirty="0"/>
              <a:t>,</a:t>
            </a:r>
            <a:r>
              <a:rPr lang="zh-CN" altLang="en-US" dirty="0"/>
              <a:t>填进来的数可以填在中间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表示已经排了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逆序对数为</a:t>
            </a:r>
            <a:r>
              <a:rPr lang="en-US" altLang="zh-CN" dirty="0"/>
              <a:t>j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][j]=f[i-1][j]+f[i-1][j-1]+f[i-1][j-2]…f[i-1][j-(i-1)]</a:t>
            </a:r>
          </a:p>
          <a:p>
            <a:r>
              <a:rPr lang="zh-CN" altLang="en-US" dirty="0"/>
              <a:t>显然是一个区间求和</a:t>
            </a:r>
            <a:r>
              <a:rPr lang="en-US" altLang="zh-CN" dirty="0"/>
              <a:t>.</a:t>
            </a:r>
            <a:r>
              <a:rPr lang="zh-CN" altLang="en-US" dirty="0"/>
              <a:t>可以求出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][]</a:t>
            </a:r>
            <a:r>
              <a:rPr lang="zh-CN" altLang="en-US" dirty="0"/>
              <a:t>的前缀和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F6472-0C12-4388-8C3F-CA6686B5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</a:t>
            </a:r>
            <a:r>
              <a:rPr lang="en-US" altLang="zh-CN" dirty="0"/>
              <a:t>:bzoj2064 </a:t>
            </a:r>
            <a:r>
              <a:rPr lang="zh-CN" altLang="en-US" dirty="0"/>
              <a:t>分裂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A20D7-AFD5-4683-AC27-7A6B4A28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题意：给定一个初始集合和目标集合，有两种操作：</a:t>
            </a:r>
            <a:r>
              <a:rPr lang="en-US" altLang="zh-CN" dirty="0"/>
              <a:t>1.</a:t>
            </a:r>
            <a:r>
              <a:rPr lang="zh-CN" altLang="en-US" dirty="0"/>
              <a:t>合并集合中的两个元素，新元素为两个元素之和 </a:t>
            </a:r>
            <a:r>
              <a:rPr lang="en-US" altLang="zh-CN" dirty="0"/>
              <a:t>2.</a:t>
            </a:r>
            <a:r>
              <a:rPr lang="zh-CN" altLang="en-US" dirty="0"/>
              <a:t>分裂集合中的一个元素，得到的两个新元素之和等于原先的元素。要求用最小步数使初始集合变为目标集合，求最小步数。</a:t>
            </a:r>
          </a:p>
          <a:p>
            <a:r>
              <a:rPr lang="zh-CN" altLang="en-US" dirty="0"/>
              <a:t>初始集合不超过</a:t>
            </a:r>
            <a:r>
              <a:rPr lang="en-US" altLang="zh-CN" dirty="0"/>
              <a:t>10</a:t>
            </a:r>
            <a:r>
              <a:rPr lang="zh-CN" altLang="en-US" dirty="0"/>
              <a:t>个数字</a:t>
            </a:r>
            <a:r>
              <a:rPr lang="en-US" altLang="zh-CN" dirty="0"/>
              <a:t>,</a:t>
            </a:r>
            <a:r>
              <a:rPr lang="zh-CN" altLang="en-US" dirty="0"/>
              <a:t>目标集合也不超过</a:t>
            </a:r>
            <a:r>
              <a:rPr lang="en-US" altLang="zh-CN" dirty="0"/>
              <a:t>10</a:t>
            </a:r>
            <a:r>
              <a:rPr lang="zh-CN" altLang="en-US" dirty="0"/>
              <a:t>个数字</a:t>
            </a:r>
            <a:endParaRPr lang="en-US" altLang="zh-CN" dirty="0"/>
          </a:p>
          <a:p>
            <a:r>
              <a:rPr lang="zh-CN" altLang="en-US" dirty="0"/>
              <a:t>存在一个通解</a:t>
            </a:r>
            <a:r>
              <a:rPr lang="en-US" altLang="zh-CN" dirty="0"/>
              <a:t>:</a:t>
            </a:r>
            <a:r>
              <a:rPr lang="zh-CN" altLang="en-US" dirty="0"/>
              <a:t>把初始集合全部合并再一个一个拆分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怎样减少操作次数？</a:t>
            </a:r>
            <a:endParaRPr lang="en-US" altLang="zh-CN" dirty="0"/>
          </a:p>
          <a:p>
            <a:r>
              <a:rPr lang="zh-CN" altLang="en-US" dirty="0"/>
              <a:t>如果初始集合和目标集合完全相同</a:t>
            </a:r>
            <a:r>
              <a:rPr lang="en-US" altLang="zh-CN" dirty="0"/>
              <a:t>,</a:t>
            </a:r>
            <a:r>
              <a:rPr lang="zh-CN" altLang="en-US" dirty="0"/>
              <a:t>一个数字对应一个数字</a:t>
            </a:r>
            <a:r>
              <a:rPr lang="en-US" altLang="zh-CN" dirty="0"/>
              <a:t>,</a:t>
            </a:r>
            <a:r>
              <a:rPr lang="zh-CN" altLang="en-US" dirty="0"/>
              <a:t>我们甚至不需要进行操作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1 5 7 10 </a:t>
            </a:r>
            <a:r>
              <a:rPr lang="zh-CN" altLang="en-US" dirty="0"/>
              <a:t>到</a:t>
            </a:r>
            <a:r>
              <a:rPr lang="en-US" altLang="zh-CN" dirty="0"/>
              <a:t>2 9 6 6</a:t>
            </a:r>
            <a:r>
              <a:rPr lang="zh-CN" altLang="en-US" dirty="0"/>
              <a:t>操作几次？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11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A5ECB-5A6A-4CA9-A68D-E01FC182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</a:t>
            </a:r>
            <a:r>
              <a:rPr lang="en-US" altLang="zh-CN" dirty="0"/>
              <a:t>:bzoj2064 </a:t>
            </a:r>
            <a:r>
              <a:rPr lang="zh-CN" altLang="en-US" dirty="0"/>
              <a:t>分裂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5D0EF-8741-4A8E-9BD6-AD92FD38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实际上是这样的</a:t>
            </a:r>
            <a:r>
              <a:rPr lang="en-US" altLang="zh-CN" dirty="0"/>
              <a:t>:</a:t>
            </a:r>
            <a:r>
              <a:rPr lang="zh-CN" altLang="en-US" dirty="0"/>
              <a:t>我们可以把初始集合划分成</a:t>
            </a:r>
            <a:r>
              <a:rPr lang="en-US" altLang="zh-CN" dirty="0"/>
              <a:t>x</a:t>
            </a:r>
            <a:r>
              <a:rPr lang="zh-CN" altLang="en-US" dirty="0"/>
              <a:t>个集合</a:t>
            </a:r>
            <a:r>
              <a:rPr lang="en-US" altLang="zh-CN" dirty="0"/>
              <a:t>,</a:t>
            </a:r>
            <a:r>
              <a:rPr lang="zh-CN" altLang="en-US" dirty="0"/>
              <a:t>目标集合也划分成</a:t>
            </a:r>
            <a:r>
              <a:rPr lang="en-US" altLang="zh-CN" dirty="0"/>
              <a:t>x</a:t>
            </a:r>
            <a:r>
              <a:rPr lang="zh-CN" altLang="en-US" dirty="0"/>
              <a:t>个集合</a:t>
            </a:r>
            <a:r>
              <a:rPr lang="en-US" altLang="zh-CN" dirty="0"/>
              <a:t>,</a:t>
            </a:r>
            <a:r>
              <a:rPr lang="zh-CN" altLang="en-US" dirty="0"/>
              <a:t>和初始集合划分之后的每个集合之和相同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划分越多操作越少</a:t>
            </a:r>
            <a:endParaRPr lang="en-US" altLang="zh-CN" dirty="0"/>
          </a:p>
          <a:p>
            <a:r>
              <a:rPr lang="en-US" altLang="zh-CN" dirty="0"/>
              <a:t>(n1-1)+(n2-1)-2*x</a:t>
            </a:r>
          </a:p>
          <a:p>
            <a:r>
              <a:rPr lang="zh-CN" altLang="en-US" dirty="0"/>
              <a:t>因此如何让</a:t>
            </a:r>
            <a:r>
              <a:rPr lang="en-US" altLang="zh-CN" dirty="0"/>
              <a:t>x</a:t>
            </a:r>
            <a:r>
              <a:rPr lang="zh-CN" altLang="en-US" dirty="0"/>
              <a:t>的数值最大？</a:t>
            </a:r>
            <a:endParaRPr lang="en-US" altLang="zh-CN" dirty="0"/>
          </a:p>
          <a:p>
            <a:r>
              <a:rPr lang="zh-CN" altLang="en-US" dirty="0"/>
              <a:t>我们考虑状压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一个思路是定义</a:t>
            </a:r>
            <a:r>
              <a:rPr lang="en-US" altLang="zh-CN" dirty="0"/>
              <a:t>f[S1][S2]</a:t>
            </a:r>
            <a:r>
              <a:rPr lang="zh-CN" altLang="en-US" dirty="0"/>
              <a:t>表示初始集合已经使用了</a:t>
            </a:r>
            <a:r>
              <a:rPr lang="en-US" altLang="zh-CN" dirty="0"/>
              <a:t>S1</a:t>
            </a:r>
            <a:r>
              <a:rPr lang="zh-CN" altLang="en-US" dirty="0"/>
              <a:t>中的元素</a:t>
            </a:r>
            <a:r>
              <a:rPr lang="en-US" altLang="zh-CN" dirty="0"/>
              <a:t>,</a:t>
            </a:r>
            <a:r>
              <a:rPr lang="zh-CN" altLang="en-US" dirty="0"/>
              <a:t>目标集合已经使用了</a:t>
            </a:r>
            <a:r>
              <a:rPr lang="en-US" altLang="zh-CN" dirty="0"/>
              <a:t>S2</a:t>
            </a:r>
            <a:r>
              <a:rPr lang="zh-CN" altLang="en-US" dirty="0"/>
              <a:t>中的元素</a:t>
            </a:r>
            <a:r>
              <a:rPr lang="en-US" altLang="zh-CN" dirty="0"/>
              <a:t>,</a:t>
            </a:r>
            <a:r>
              <a:rPr lang="zh-CN" altLang="en-US" dirty="0"/>
              <a:t>最多能配成多少对</a:t>
            </a:r>
            <a:r>
              <a:rPr lang="en-US" altLang="zh-CN" dirty="0"/>
              <a:t>.(</a:t>
            </a:r>
            <a:r>
              <a:rPr lang="zh-CN" altLang="en-US" dirty="0"/>
              <a:t>要求</a:t>
            </a:r>
            <a:r>
              <a:rPr lang="en-US" altLang="zh-CN" dirty="0"/>
              <a:t>sum(S1)=sum(S2))</a:t>
            </a:r>
          </a:p>
          <a:p>
            <a:r>
              <a:rPr lang="en-US" altLang="zh-CN" dirty="0"/>
              <a:t>O(4</a:t>
            </a:r>
            <a:r>
              <a:rPr lang="en-US" altLang="zh-CN" baseline="30000" dirty="0"/>
              <a:t>n1+n2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其实可以预处理出所有合法状态</a:t>
            </a:r>
            <a:r>
              <a:rPr lang="en-US" altLang="zh-CN" dirty="0"/>
              <a:t>,</a:t>
            </a:r>
            <a:r>
              <a:rPr lang="zh-CN" altLang="en-US" dirty="0"/>
              <a:t>只对合法状态进行</a:t>
            </a:r>
            <a:r>
              <a:rPr lang="en-US" altLang="zh-CN" dirty="0" err="1"/>
              <a:t>dp.bzoj</a:t>
            </a:r>
            <a:r>
              <a:rPr lang="zh-CN" altLang="en-US" dirty="0"/>
              <a:t>上过了</a:t>
            </a:r>
            <a:r>
              <a:rPr lang="en-US" altLang="zh-CN" dirty="0"/>
              <a:t>,</a:t>
            </a:r>
            <a:r>
              <a:rPr lang="zh-CN" altLang="en-US" dirty="0"/>
              <a:t>但是可以卡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69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FDFD2-98AF-4824-9922-49488C37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</a:t>
            </a:r>
            <a:r>
              <a:rPr lang="en-US" altLang="zh-CN" dirty="0"/>
              <a:t>:bzoj2064 </a:t>
            </a:r>
            <a:r>
              <a:rPr lang="zh-CN" altLang="en-US" dirty="0"/>
              <a:t>分裂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F2757-2791-4B1A-869B-3FC807EE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什么是科学的做法？</a:t>
            </a:r>
            <a:endParaRPr lang="en-US" altLang="zh-CN" dirty="0"/>
          </a:p>
          <a:p>
            <a:r>
              <a:rPr lang="zh-CN" altLang="en-US" dirty="0"/>
              <a:t>科学的做法需要我们仔细观察性质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用一个形象的方法来讲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假设我们一开始在数轴零点上</a:t>
            </a:r>
            <a:r>
              <a:rPr lang="en-US" altLang="zh-CN" dirty="0"/>
              <a:t>,</a:t>
            </a:r>
            <a:r>
              <a:rPr lang="zh-CN" altLang="en-US" dirty="0"/>
              <a:t>每过来一个原始集合的数字</a:t>
            </a:r>
            <a:r>
              <a:rPr lang="en-US" altLang="zh-CN" dirty="0"/>
              <a:t>x</a:t>
            </a:r>
            <a:r>
              <a:rPr lang="zh-CN" altLang="en-US" dirty="0"/>
              <a:t>我们就向右走</a:t>
            </a:r>
            <a:r>
              <a:rPr lang="en-US" altLang="zh-CN" dirty="0"/>
              <a:t>x,</a:t>
            </a:r>
            <a:r>
              <a:rPr lang="zh-CN" altLang="en-US" dirty="0"/>
              <a:t>过来一个目标集合的数字</a:t>
            </a:r>
            <a:r>
              <a:rPr lang="en-US" altLang="zh-CN" dirty="0"/>
              <a:t>y</a:t>
            </a:r>
            <a:r>
              <a:rPr lang="zh-CN" altLang="en-US" dirty="0"/>
              <a:t>我们就向左走</a:t>
            </a:r>
            <a:r>
              <a:rPr lang="en-US" altLang="zh-CN" dirty="0"/>
              <a:t>y.</a:t>
            </a:r>
          </a:p>
          <a:p>
            <a:r>
              <a:rPr lang="zh-CN" altLang="en-US" dirty="0"/>
              <a:t>每一对匹配的原始和目标集合的子集都可以让我们走一圈回到原点</a:t>
            </a:r>
            <a:endParaRPr lang="en-US" altLang="zh-CN" dirty="0"/>
          </a:p>
          <a:p>
            <a:r>
              <a:rPr lang="zh-CN" altLang="en-US" dirty="0"/>
              <a:t>反过来</a:t>
            </a:r>
            <a:r>
              <a:rPr lang="en-US" altLang="zh-CN" dirty="0"/>
              <a:t>,</a:t>
            </a:r>
            <a:r>
              <a:rPr lang="zh-CN" altLang="en-US" dirty="0"/>
              <a:t>在数轴上走一圈回到原点意味着我们找到了一对匹配的子集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那么用</a:t>
            </a:r>
            <a:r>
              <a:rPr lang="en-US" altLang="zh-CN" dirty="0"/>
              <a:t>f[S1][S2]</a:t>
            </a:r>
            <a:r>
              <a:rPr lang="zh-CN" altLang="en-US" dirty="0"/>
              <a:t>表示已经用了原始集合</a:t>
            </a:r>
            <a:r>
              <a:rPr lang="en-US" altLang="zh-CN" dirty="0"/>
              <a:t>S1</a:t>
            </a:r>
            <a:r>
              <a:rPr lang="zh-CN" altLang="en-US" dirty="0"/>
              <a:t>的数字和目标集合</a:t>
            </a:r>
            <a:r>
              <a:rPr lang="en-US" altLang="zh-CN" dirty="0"/>
              <a:t>S2</a:t>
            </a:r>
            <a:r>
              <a:rPr lang="zh-CN" altLang="en-US" dirty="0"/>
              <a:t>的数字</a:t>
            </a:r>
            <a:r>
              <a:rPr lang="en-US" altLang="zh-CN" dirty="0"/>
              <a:t>,</a:t>
            </a:r>
            <a:r>
              <a:rPr lang="zh-CN" altLang="en-US" dirty="0"/>
              <a:t>最多能够多少次经过原点</a:t>
            </a:r>
            <a:r>
              <a:rPr lang="en-US" altLang="zh-CN" dirty="0"/>
              <a:t>.</a:t>
            </a:r>
            <a:r>
              <a:rPr lang="zh-CN" altLang="en-US" dirty="0"/>
              <a:t>预处理每个子集的和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然后就</a:t>
            </a:r>
            <a:r>
              <a:rPr lang="en-US" altLang="zh-CN" dirty="0"/>
              <a:t>n2</a:t>
            </a:r>
            <a:r>
              <a:rPr lang="en-US" altLang="zh-CN" baseline="30000" dirty="0"/>
              <a:t>n</a:t>
            </a:r>
            <a:r>
              <a:rPr lang="zh-CN" altLang="en-US" dirty="0"/>
              <a:t>了</a:t>
            </a: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337175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6BC48-EDAA-454A-BEAA-CE12C14E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树状数组和线段树</a:t>
            </a:r>
            <a:r>
              <a:rPr lang="en-US" altLang="zh-CN" dirty="0"/>
              <a:t>:</a:t>
            </a:r>
            <a:r>
              <a:rPr lang="zh-CN" altLang="en-US" dirty="0"/>
              <a:t>区间操作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4BF9C-0040-4859-9BC6-C0963D05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树状数组和线段树在</a:t>
            </a:r>
            <a:r>
              <a:rPr lang="en-US" altLang="zh-CN" dirty="0"/>
              <a:t>OI</a:t>
            </a:r>
            <a:r>
              <a:rPr lang="zh-CN" altLang="en-US" dirty="0"/>
              <a:t>题中最常见的用途就是支持迅速</a:t>
            </a:r>
            <a:r>
              <a:rPr lang="en-US" altLang="zh-CN" dirty="0"/>
              <a:t>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的区间操作</a:t>
            </a:r>
            <a:r>
              <a:rPr lang="en-US" altLang="zh-CN" dirty="0"/>
              <a:t>,</a:t>
            </a:r>
            <a:r>
              <a:rPr lang="zh-CN" altLang="en-US" dirty="0"/>
              <a:t>或者类似的操作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一般是在</a:t>
            </a:r>
            <a:r>
              <a:rPr lang="en-US" altLang="zh-CN" dirty="0"/>
              <a:t>DP</a:t>
            </a:r>
            <a:r>
              <a:rPr lang="zh-CN" altLang="en-US" dirty="0"/>
              <a:t>转移中出现对</a:t>
            </a:r>
            <a:r>
              <a:rPr lang="en-US" altLang="zh-CN" dirty="0" err="1"/>
              <a:t>dp</a:t>
            </a:r>
            <a:r>
              <a:rPr lang="zh-CN" altLang="en-US" dirty="0"/>
              <a:t>数组的区间操作时</a:t>
            </a:r>
            <a:r>
              <a:rPr lang="en-US" altLang="zh-CN" dirty="0"/>
              <a:t>,</a:t>
            </a:r>
            <a:r>
              <a:rPr lang="zh-CN" altLang="en-US" dirty="0"/>
              <a:t>使用线段树或树状数组维护</a:t>
            </a:r>
            <a:r>
              <a:rPr lang="en-US" altLang="zh-CN" dirty="0" err="1"/>
              <a:t>dp</a:t>
            </a:r>
            <a:r>
              <a:rPr lang="zh-CN" altLang="en-US" dirty="0"/>
              <a:t>数组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908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6BC48-EDAA-454A-BEAA-CE12C14E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树状数组和线段树</a:t>
            </a:r>
            <a:r>
              <a:rPr lang="en-US" altLang="zh-CN" dirty="0"/>
              <a:t>:</a:t>
            </a:r>
            <a:r>
              <a:rPr lang="zh-CN" altLang="en-US" dirty="0"/>
              <a:t>区间操作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4BF9C-0040-4859-9BC6-C0963D05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所有用一维树状数组优化的算法都可以用线段树写</a:t>
            </a:r>
            <a:r>
              <a:rPr lang="en-US" altLang="zh-CN" dirty="0"/>
              <a:t>.</a:t>
            </a:r>
            <a:r>
              <a:rPr lang="zh-CN" altLang="en-US" dirty="0"/>
              <a:t>少数二维树状数组优化一定要用线段树写的话就有些麻烦</a:t>
            </a:r>
            <a:r>
              <a:rPr lang="en-US" altLang="zh-CN" dirty="0"/>
              <a:t>,</a:t>
            </a:r>
            <a:r>
              <a:rPr lang="zh-CN" altLang="en-US" dirty="0"/>
              <a:t>不过也不多见</a:t>
            </a:r>
            <a:r>
              <a:rPr lang="en-US" altLang="zh-CN" dirty="0"/>
              <a:t>.</a:t>
            </a:r>
            <a:r>
              <a:rPr lang="zh-CN" altLang="en-US" dirty="0"/>
              <a:t>我们这里只讲下一维的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/>
              <a:t>给出一个数组</a:t>
            </a:r>
            <a:r>
              <a:rPr lang="en-US" altLang="zh-CN" dirty="0"/>
              <a:t>,</a:t>
            </a:r>
            <a:r>
              <a:rPr lang="zh-CN" altLang="en-US" dirty="0"/>
              <a:t>不时给某个地方赋值</a:t>
            </a:r>
            <a:r>
              <a:rPr lang="en-US" altLang="zh-CN" dirty="0"/>
              <a:t>(</a:t>
            </a:r>
            <a:r>
              <a:rPr lang="zh-CN" altLang="en-US" dirty="0"/>
              <a:t>保证所赋的新数值比原先的数值大</a:t>
            </a:r>
            <a:r>
              <a:rPr lang="en-US" altLang="zh-CN" dirty="0"/>
              <a:t>),</a:t>
            </a:r>
            <a:r>
              <a:rPr lang="zh-CN" altLang="en-US" dirty="0"/>
              <a:t>并支持查询前</a:t>
            </a:r>
            <a:r>
              <a:rPr lang="en-US" altLang="zh-CN" dirty="0"/>
              <a:t>x</a:t>
            </a:r>
            <a:r>
              <a:rPr lang="zh-CN" altLang="en-US" dirty="0"/>
              <a:t>个元素中的最大值</a:t>
            </a:r>
            <a:r>
              <a:rPr lang="en-US" altLang="zh-CN" dirty="0"/>
              <a:t>(</a:t>
            </a:r>
            <a:r>
              <a:rPr lang="zh-CN" altLang="en-US" dirty="0"/>
              <a:t>或者最小值</a:t>
            </a:r>
            <a:r>
              <a:rPr lang="en-US" altLang="zh-CN" dirty="0"/>
              <a:t>),</a:t>
            </a:r>
            <a:r>
              <a:rPr lang="zh-CN" altLang="en-US" dirty="0"/>
              <a:t>也可以用树状数组写</a:t>
            </a:r>
          </a:p>
          <a:p>
            <a:r>
              <a:rPr lang="zh-CN" altLang="en-US" dirty="0"/>
              <a:t>代码长这样</a:t>
            </a:r>
            <a:r>
              <a:rPr lang="en-US" altLang="zh-CN" dirty="0"/>
              <a:t>.</a:t>
            </a:r>
            <a:r>
              <a:rPr lang="zh-CN" altLang="en-US" dirty="0"/>
              <a:t>接下来我们一律都使用线段树进行讲解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1B98F1-6119-47E2-AC92-B7109BBB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18" y="4071938"/>
            <a:ext cx="5858764" cy="21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9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256D-AF81-4671-B518-08111510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怎样用线段树优化来</a:t>
            </a:r>
            <a:r>
              <a:rPr lang="en-US" altLang="zh-CN" dirty="0" err="1"/>
              <a:t>nlogn</a:t>
            </a:r>
            <a:r>
              <a:rPr lang="zh-CN" altLang="en-US" dirty="0"/>
              <a:t>求</a:t>
            </a:r>
            <a:r>
              <a:rPr lang="en-US" altLang="zh-CN" dirty="0"/>
              <a:t>LIS(</a:t>
            </a:r>
            <a:r>
              <a:rPr lang="zh-CN" altLang="en-US" dirty="0"/>
              <a:t>这个其实一般用树状数组写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58E9D-2E05-47DF-807E-A8B52AB1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首先离散化到</a:t>
            </a:r>
            <a:r>
              <a:rPr lang="en-US" altLang="zh-CN" dirty="0"/>
              <a:t>1-n</a:t>
            </a:r>
          </a:p>
          <a:p>
            <a:r>
              <a:rPr lang="zh-CN" altLang="en-US" dirty="0"/>
              <a:t>考虑朴素的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算法</a:t>
            </a:r>
            <a:r>
              <a:rPr lang="en-US" altLang="zh-CN" dirty="0"/>
              <a:t>,</a:t>
            </a:r>
            <a:r>
              <a:rPr lang="zh-CN" altLang="en-US" dirty="0"/>
              <a:t>不妨设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</a:t>
            </a:r>
            <a:r>
              <a:rPr lang="zh-CN" altLang="en-US" dirty="0">
                <a:solidFill>
                  <a:srgbClr val="FF0000"/>
                </a:solidFill>
              </a:rPr>
              <a:t>数值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的数字结尾的</a:t>
            </a:r>
            <a:r>
              <a:rPr lang="en-US" altLang="zh-CN" dirty="0"/>
              <a:t>LIS</a:t>
            </a:r>
            <a:r>
              <a:rPr lang="zh-CN" altLang="en-US" dirty="0"/>
              <a:t>的最长长度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然后我们从头到尾扫一遍序列</a:t>
            </a:r>
            <a:r>
              <a:rPr lang="en-US" altLang="zh-CN" dirty="0"/>
              <a:t>.</a:t>
            </a:r>
            <a:r>
              <a:rPr lang="zh-CN" altLang="en-US" dirty="0"/>
              <a:t>每到一个数值为</a:t>
            </a:r>
            <a:r>
              <a:rPr lang="en-US" altLang="zh-CN" dirty="0" err="1"/>
              <a:t>i</a:t>
            </a:r>
            <a:r>
              <a:rPr lang="zh-CN" altLang="en-US" dirty="0"/>
              <a:t>的数字</a:t>
            </a:r>
            <a:r>
              <a:rPr lang="en-US" altLang="zh-CN" dirty="0"/>
              <a:t>,</a:t>
            </a:r>
            <a:r>
              <a:rPr lang="zh-CN" altLang="en-US" dirty="0"/>
              <a:t>需要找</a:t>
            </a:r>
            <a:r>
              <a:rPr lang="en-US" altLang="zh-CN" dirty="0"/>
              <a:t>max(f[1],f[2],f[3]….f[i-1])</a:t>
            </a:r>
          </a:p>
          <a:p>
            <a:r>
              <a:rPr lang="zh-CN" altLang="en-US" dirty="0"/>
              <a:t>区间最值</a:t>
            </a:r>
            <a:r>
              <a:rPr lang="en-US" altLang="zh-CN" dirty="0"/>
              <a:t>,</a:t>
            </a:r>
            <a:r>
              <a:rPr lang="zh-CN" altLang="en-US" dirty="0"/>
              <a:t>单点修改</a:t>
            </a:r>
            <a:r>
              <a:rPr lang="en-US" altLang="zh-CN" dirty="0"/>
              <a:t>,ended.</a:t>
            </a:r>
          </a:p>
          <a:p>
            <a:r>
              <a:rPr lang="zh-CN" altLang="en-US" strike="sngStrike" dirty="0"/>
              <a:t>其实你写个分块我也管不了你</a:t>
            </a:r>
            <a:endParaRPr lang="en-US" altLang="zh-CN" strike="sngStrike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10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20F26-0E8F-4EE6-A0B4-2BC32255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bzoj3173[TJOI2013]</a:t>
            </a:r>
            <a:r>
              <a:rPr lang="zh-CN" altLang="zh-CN" dirty="0"/>
              <a:t>最长上升子序列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872A-C26B-4F71-A867-066B6AFE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给定一个序列，初始为空。现在我们将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的数字插入到序列中，每次将一个数字插入到一个特定的位置</a:t>
            </a:r>
            <a:r>
              <a:rPr lang="en-US" altLang="zh-CN" dirty="0"/>
              <a:t>(</a:t>
            </a:r>
            <a:r>
              <a:rPr lang="zh-CN" altLang="en-US" dirty="0"/>
              <a:t>当前序列的第</a:t>
            </a:r>
            <a:r>
              <a:rPr lang="en-US" altLang="zh-CN" dirty="0"/>
              <a:t>x[k]</a:t>
            </a:r>
            <a:r>
              <a:rPr lang="zh-CN" altLang="en-US" dirty="0"/>
              <a:t>个数字之后</a:t>
            </a:r>
            <a:r>
              <a:rPr lang="en-US" altLang="zh-CN" dirty="0"/>
              <a:t>)</a:t>
            </a:r>
            <a:r>
              <a:rPr lang="zh-CN" altLang="en-US" dirty="0"/>
              <a:t>。每插入一个数字，我们都想知道此时最长上升子序列长度是多少？</a:t>
            </a:r>
            <a:endParaRPr lang="en-US" altLang="zh-CN" dirty="0"/>
          </a:p>
          <a:p>
            <a:r>
              <a:rPr lang="en-US" altLang="zh-CN" dirty="0"/>
              <a:t>N&lt;100000</a:t>
            </a:r>
          </a:p>
          <a:p>
            <a:r>
              <a:rPr lang="zh-CN" altLang="en-US" dirty="0"/>
              <a:t>回想我们刚才的</a:t>
            </a:r>
            <a:r>
              <a:rPr lang="en-US" altLang="zh-CN" dirty="0"/>
              <a:t>LIS</a:t>
            </a:r>
            <a:r>
              <a:rPr lang="zh-CN" altLang="en-US" dirty="0"/>
              <a:t>求法</a:t>
            </a:r>
            <a:endParaRPr lang="en-US" altLang="zh-CN" dirty="0"/>
          </a:p>
          <a:p>
            <a:r>
              <a:rPr lang="zh-CN" altLang="en-US" dirty="0"/>
              <a:t>假设已经求出了最终的序列</a:t>
            </a:r>
            <a:endParaRPr lang="en-US" altLang="zh-CN" dirty="0"/>
          </a:p>
          <a:p>
            <a:r>
              <a:rPr lang="zh-CN" altLang="en-US" dirty="0"/>
              <a:t>在最终序列上跑刚才的算法</a:t>
            </a:r>
            <a:r>
              <a:rPr lang="en-US" altLang="zh-CN" dirty="0"/>
              <a:t>,</a:t>
            </a:r>
            <a:r>
              <a:rPr lang="zh-CN" altLang="en-US" dirty="0"/>
              <a:t>跑出来的</a:t>
            </a:r>
            <a:r>
              <a:rPr lang="en-US" altLang="zh-CN" dirty="0"/>
              <a:t>f[]</a:t>
            </a:r>
            <a:r>
              <a:rPr lang="zh-CN" altLang="en-US" dirty="0"/>
              <a:t>数组和答案有什么关系？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f[]</a:t>
            </a:r>
            <a:r>
              <a:rPr lang="zh-CN" altLang="en-US" dirty="0"/>
              <a:t>的前缀求最大值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怎么求最终的序列？平衡树？其实不需要</a:t>
            </a:r>
            <a:r>
              <a:rPr lang="en-US" altLang="zh-CN" dirty="0"/>
              <a:t>.</a:t>
            </a:r>
            <a:r>
              <a:rPr lang="zh-CN" altLang="en-US" dirty="0"/>
              <a:t>逆序考虑</a:t>
            </a:r>
            <a:r>
              <a:rPr lang="en-US" altLang="zh-CN" dirty="0"/>
              <a:t>.</a:t>
            </a:r>
            <a:r>
              <a:rPr lang="zh-CN" altLang="en-US" dirty="0"/>
              <a:t>不妨用一棵线段树维护哪些位置已经逆序填好了数字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4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1697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离子</vt:lpstr>
      <vt:lpstr>动态规划优化  DP Optimization</vt:lpstr>
      <vt:lpstr>热身:逆序对数列(bzoj2431,HAOI2009)</vt:lpstr>
      <vt:lpstr>热身:bzoj2064 分裂</vt:lpstr>
      <vt:lpstr>热身:bzoj2064 分裂</vt:lpstr>
      <vt:lpstr>热身:bzoj2064 分裂</vt:lpstr>
      <vt:lpstr>树状数组和线段树:区间操作</vt:lpstr>
      <vt:lpstr>树状数组和线段树:区间操作</vt:lpstr>
      <vt:lpstr>怎样用线段树优化来nlogn求LIS(这个其实一般用树状数组写)</vt:lpstr>
      <vt:lpstr>bzoj3173[TJOI2013]最长上升子序列 </vt:lpstr>
      <vt:lpstr>bzoj2131 免费的馅饼 </vt:lpstr>
      <vt:lpstr>bzoj2131 免费的馅饼 </vt:lpstr>
      <vt:lpstr>bzoj2131 免费的馅饼 </vt:lpstr>
      <vt:lpstr>线段树,树状数组:更多练习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动态规划优化  DP Optimization</dc:title>
  <dc:creator>runda liu</dc:creator>
  <cp:lastModifiedBy>YY L</cp:lastModifiedBy>
  <cp:revision>121</cp:revision>
  <dcterms:created xsi:type="dcterms:W3CDTF">2018-06-10T13:44:16Z</dcterms:created>
  <dcterms:modified xsi:type="dcterms:W3CDTF">2019-07-03T13:01:20Z</dcterms:modified>
</cp:coreProperties>
</file>