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9" r:id="rId5"/>
    <p:sldId id="320" r:id="rId6"/>
    <p:sldId id="321" r:id="rId7"/>
    <p:sldId id="323" r:id="rId8"/>
    <p:sldId id="324" r:id="rId9"/>
    <p:sldId id="330" r:id="rId10"/>
    <p:sldId id="331" r:id="rId11"/>
    <p:sldId id="326" r:id="rId12"/>
    <p:sldId id="279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C2C25E"/>
    <a:srgbClr val="808080"/>
    <a:srgbClr val="489698"/>
    <a:srgbClr val="5F5F5F"/>
    <a:srgbClr val="58B898"/>
    <a:srgbClr val="3D8F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36ED-F308-48BB-8092-B78FD1547B5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61A74FD-57D2-43AC-9B72-F16BDC55755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47C91D-832F-438F-81A9-6070355E0CF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b="0" dirty="0">
                <a:latin typeface="+mj-lt"/>
                <a:ea typeface="+mj-ea"/>
              </a:rPr>
              <a:t>其他</a:t>
            </a:r>
            <a:endParaRPr lang="zh-CN" altLang="zh-CN" b="0" dirty="0">
              <a:latin typeface="+mj-lt"/>
              <a:ea typeface="+mj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</a:rPr>
              <a:t>Monster_Yi</a:t>
            </a:r>
            <a:endParaRPr 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19394674">
            <a:off x="7200121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6669246" y="2490788"/>
            <a:ext cx="1042988" cy="1042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19394674">
            <a:off x="5873373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5341699" y="2490788"/>
            <a:ext cx="1042988" cy="10429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rot="19394674">
            <a:off x="4546623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4015343" y="2490788"/>
            <a:ext cx="1042988" cy="1042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 rot="19394674">
            <a:off x="3219874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2688987" y="2490788"/>
            <a:ext cx="1042988" cy="1042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 rot="19394674">
            <a:off x="8528467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7996793" y="2490788"/>
            <a:ext cx="1042988" cy="10429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BZOJ 4104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461510"/>
          </a:xfrm>
        </p:spPr>
        <p:txBody>
          <a:bodyPr>
            <a:normAutofit fontScale="75000"/>
          </a:bodyPr>
          <a:p>
            <a:r>
              <a:rPr lang="en-US"/>
              <a:t> 对于一个长度为N的字符串，我们在字符串的末尾添加一个特殊的字符"."。之后将字符串视为一个环，从位置1,2,3,...,N+1为起点读出N+1个字符，就能得到N+1个字符串。</a:t>
            </a:r>
            <a:endParaRPr lang="en-US"/>
          </a:p>
          <a:p>
            <a:r>
              <a:rPr lang="en-US"/>
              <a:t>比如对于字符串“ABCAAA”，我们可以得到这N+1个串：</a:t>
            </a:r>
            <a:endParaRPr lang="en-US"/>
          </a:p>
          <a:p>
            <a:r>
              <a:rPr lang="en-US"/>
              <a:t>ABCAAA.</a:t>
            </a:r>
            <a:endParaRPr lang="en-US"/>
          </a:p>
          <a:p>
            <a:r>
              <a:rPr lang="en-US"/>
              <a:t>BCAAA.A</a:t>
            </a:r>
            <a:endParaRPr lang="en-US"/>
          </a:p>
          <a:p>
            <a:r>
              <a:rPr lang="en-US"/>
              <a:t>CAAA.AB</a:t>
            </a:r>
            <a:endParaRPr lang="en-US"/>
          </a:p>
          <a:p>
            <a:r>
              <a:rPr lang="en-US"/>
              <a:t>AAA.ABC</a:t>
            </a:r>
            <a:endParaRPr lang="en-US"/>
          </a:p>
          <a:p>
            <a:r>
              <a:rPr lang="en-US"/>
              <a:t>AA.ABCA</a:t>
            </a:r>
            <a:endParaRPr lang="en-US"/>
          </a:p>
          <a:p>
            <a:r>
              <a:rPr lang="en-US"/>
              <a:t>A.ABCAA</a:t>
            </a:r>
            <a:endParaRPr lang="en-US"/>
          </a:p>
          <a:p>
            <a:r>
              <a:rPr lang="en-US"/>
              <a:t>.ABCAAA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BZOJ 4104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700905"/>
          </a:xfrm>
        </p:spPr>
        <p:txBody>
          <a:bodyPr>
            <a:normAutofit fontScale="60000"/>
          </a:bodyPr>
          <a:p>
            <a:r>
              <a:rPr lang="en-US">
                <a:sym typeface="+mn-ea"/>
              </a:rPr>
              <a:t>接着我们对得到的这N+1个串按字典序从小到大进行排序（注意特殊字符“.”的字典序小于任何其他的字符）结果如下：</a:t>
            </a:r>
            <a:endParaRPr lang="en-US"/>
          </a:p>
          <a:p>
            <a:r>
              <a:rPr lang="en-US">
                <a:sym typeface="+mn-ea"/>
              </a:rPr>
              <a:t>.ABCAAA</a:t>
            </a:r>
            <a:endParaRPr lang="en-US"/>
          </a:p>
          <a:p>
            <a:r>
              <a:rPr lang="en-US">
                <a:sym typeface="+mn-ea"/>
              </a:rPr>
              <a:t>A.ABCAA</a:t>
            </a:r>
            <a:endParaRPr lang="en-US"/>
          </a:p>
          <a:p>
            <a:r>
              <a:rPr lang="en-US">
                <a:sym typeface="+mn-ea"/>
              </a:rPr>
              <a:t>AA.ABCA</a:t>
            </a:r>
            <a:endParaRPr lang="en-US"/>
          </a:p>
          <a:p>
            <a:r>
              <a:rPr lang="en-US">
                <a:sym typeface="+mn-ea"/>
              </a:rPr>
              <a:t>AAA.ABC</a:t>
            </a:r>
            <a:endParaRPr lang="en-US"/>
          </a:p>
          <a:p>
            <a:r>
              <a:rPr lang="en-US">
                <a:sym typeface="+mn-ea"/>
              </a:rPr>
              <a:t>ABCAAA.</a:t>
            </a:r>
            <a:endParaRPr lang="en-US"/>
          </a:p>
          <a:p>
            <a:r>
              <a:rPr lang="en-US">
                <a:sym typeface="+mn-ea"/>
              </a:rPr>
              <a:t>BCAAA.A</a:t>
            </a:r>
            <a:endParaRPr lang="en-US"/>
          </a:p>
          <a:p>
            <a:r>
              <a:rPr lang="en-US">
                <a:sym typeface="+mn-ea"/>
              </a:rPr>
              <a:t>CAAA.AB</a:t>
            </a:r>
            <a:endParaRPr lang="en-US"/>
          </a:p>
          <a:p>
            <a:r>
              <a:rPr lang="en-US">
                <a:sym typeface="+mn-ea"/>
              </a:rPr>
              <a:t>最后，将排序好的N+1个串的最后一个字符取出，按照顺序排成一个新的字符串，也就是上面这个表的最后一列，就是加密后的密文“AAAC.AB”。</a:t>
            </a:r>
            <a:endParaRPr lang="en-US"/>
          </a:p>
          <a:p>
            <a:r>
              <a:rPr lang="en-US">
                <a:sym typeface="+mn-ea"/>
              </a:rPr>
              <a:t>请通过加密后的密文求出加密前的字符串。</a:t>
            </a:r>
            <a:endParaRPr lang="en-US">
              <a:sym typeface="+mn-ea"/>
            </a:endParaRPr>
          </a:p>
          <a:p>
            <a:r>
              <a:rPr lang="en-US"/>
              <a:t>N&lt;=200000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 4104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512945"/>
          </a:xfrm>
        </p:spPr>
        <p:txBody>
          <a:bodyPr/>
          <a:p>
            <a:r>
              <a:rPr lang="zh-CN"/>
              <a:t>以字符为第一关键字，位置为第二关键字排序即可得出每行第一个字符，然后顺序写出即可。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BZOJ 1293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581525"/>
          </a:xfrm>
        </p:spPr>
        <p:txBody>
          <a:bodyPr/>
          <a:p>
            <a:r>
              <a:rPr lang="en-US"/>
              <a:t>小西有一条很长的彩带，彩带上挂着各式各样的彩珠。已知彩珠有N个，分为K种。简单的说，可以将彩带考虑为x轴，每一个彩珠有一个对应的坐标(即位置)。某些坐标上可以没有彩珠，但多个彩珠也可以出现在同一个位置上。 小布生日快到了，于是小西打算剪一段彩带送给小布。为了让礼物彩带足够漂亮，小西希望这一段彩带中能包含所有种类的彩珠。同时，为了方便，小西希望这段彩带尽可能短，你能帮助小西计算这个最短的长度么？彩带的长度即为彩带开始位置到结束位置的位置差。1≤N≤1000000</a:t>
            </a:r>
            <a:r>
              <a:rPr lang="zh-CN" altLang="en-US"/>
              <a:t>，1≤K≤60，0≤彩珠位置&lt;2^31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BZOJ 1293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单调队列水题，用一个数组记录队列中每种颜色出现的次数即可。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BZOJ 2742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给出一个一元n次方程：</a:t>
            </a:r>
            <a:endParaRPr lang="en-US"/>
          </a:p>
          <a:p>
            <a:r>
              <a:rPr lang="en-US"/>
              <a:t>a0 + a1x + a</a:t>
            </a:r>
            <a:r>
              <a:rPr lang="en-US"/>
              <a:t>2x2 +…+ anxn= 0</a:t>
            </a:r>
            <a:endParaRPr lang="en-US"/>
          </a:p>
          <a:p>
            <a:r>
              <a:rPr lang="en-US"/>
              <a:t>求此方程的所有有理数解。</a:t>
            </a:r>
            <a:endParaRPr lang="en-US"/>
          </a:p>
          <a:p>
            <a:r>
              <a:rPr lang="en-US"/>
              <a:t>n &lt;= 100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BZOJ 2742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这题</a:t>
            </a:r>
            <a:r>
              <a:rPr lang="en-US" altLang="zh-CN"/>
              <a:t>You Siki</a:t>
            </a:r>
            <a:r>
              <a:rPr lang="zh-CN" altLang="en-US"/>
              <a:t>神犇写了题解</a:t>
            </a:r>
            <a:endParaRPr lang="zh-CN" altLang="en-US"/>
          </a:p>
          <a:p>
            <a:r>
              <a:rPr lang="zh-CN" altLang="en-US"/>
              <a:t>https://www.cnblogs.com/yousiki/p/6404149.html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一道有趣的题</a:t>
            </a:r>
            <a:endParaRPr lang="zh-CN" altLang="en-US"/>
          </a:p>
        </p:txBody>
      </p:sp>
      <p:pic>
        <p:nvPicPr>
          <p:cNvPr id="4" name="Content Placeholder 3" descr="55A119240D083AE4B657DB40517FE8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4430" y="1219835"/>
            <a:ext cx="9250045" cy="192322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4"/>
  <p:tag name="KSO_WM_TEMPLATE_CATEGORY" val="custom"/>
  <p:tag name="KSO_WM_TEMPLATE_INDEX" val="160428"/>
  <p:tag name="KSO_WM_UNIT_INDEX" val="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5"/>
  <p:tag name="KSO_WM_TEMPLATE_CATEGORY" val="custom"/>
  <p:tag name="KSO_WM_TEMPLATE_INDEX" val="160428"/>
  <p:tag name="KSO_WM_UNIT_INDEX" val="5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6"/>
  <p:tag name="KSO_WM_TEMPLATE_CATEGORY" val="custom"/>
  <p:tag name="KSO_WM_TEMPLATE_INDEX" val="160428"/>
  <p:tag name="KSO_WM_UNIT_INDEX" val="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7"/>
  <p:tag name="KSO_WM_TEMPLATE_CATEGORY" val="custom"/>
  <p:tag name="KSO_WM_TEMPLATE_INDEX" val="160428"/>
  <p:tag name="KSO_WM_UNIT_INDEX" val="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8"/>
  <p:tag name="KSO_WM_TEMPLATE_CATEGORY" val="custom"/>
  <p:tag name="KSO_WM_TEMPLATE_INDEX" val="160428"/>
  <p:tag name="KSO_WM_UNIT_INDEX" val="8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9"/>
  <p:tag name="KSO_WM_TEMPLATE_CATEGORY" val="custom"/>
  <p:tag name="KSO_WM_TEMPLATE_INDEX" val="160428"/>
  <p:tag name="KSO_WM_UNIT_INDEX" val="9"/>
</p:tagLst>
</file>

<file path=ppt/tags/tag16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29"/>
  <p:tag name="KSO_WM_SLIDE_INDEX" val="29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b"/>
  <p:tag name="KSO_WM_UNIT_INDEX" val="1"/>
  <p:tag name="KSO_WM_UNIT_ID" val="custom160428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0"/>
  <p:tag name="KSO_WM_TEMPLATE_CATEGORY" val="custom"/>
  <p:tag name="KSO_WM_TEMPLATE_INDEX" val="160428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1"/>
  <p:tag name="KSO_WM_TEMPLATE_CATEGORY" val="custom"/>
  <p:tag name="KSO_WM_TEMPLATE_INDEX" val="160428"/>
  <p:tag name="KSO_WM_UNIT_INDEX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2"/>
  <p:tag name="KSO_WM_TEMPLATE_CATEGORY" val="custom"/>
  <p:tag name="KSO_WM_TEMPLATE_INDEX" val="160428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3"/>
  <p:tag name="KSO_WM_TEMPLATE_CATEGORY" val="custom"/>
  <p:tag name="KSO_WM_TEMPLATE_INDEX" val="160428"/>
  <p:tag name="KSO_WM_UNIT_INDEX" val="3"/>
</p:tagLst>
</file>

<file path=ppt/theme/theme1.xml><?xml version="1.0" encoding="utf-8"?>
<a:theme xmlns:a="http://schemas.openxmlformats.org/drawingml/2006/main" name="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894</Words>
  <Application>WPS 演示</Application>
  <PresentationFormat>宽屏</PresentationFormat>
  <Paragraphs>68</Paragraphs>
  <Slides>10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幼圆</vt:lpstr>
      <vt:lpstr>黑体</vt:lpstr>
      <vt:lpstr>Wingdings 2</vt:lpstr>
      <vt:lpstr>微软雅黑</vt:lpstr>
      <vt:lpstr>Arial Unicode MS</vt:lpstr>
      <vt:lpstr>A000120140530A99PPBG</vt:lpstr>
      <vt:lpstr>其他</vt:lpstr>
      <vt:lpstr>BZOJ 4104</vt:lpstr>
      <vt:lpstr>BZOJ 4104</vt:lpstr>
      <vt:lpstr>BZOJ 4104</vt:lpstr>
      <vt:lpstr>BZOJ 1293</vt:lpstr>
      <vt:lpstr>BZOJ 1293</vt:lpstr>
      <vt:lpstr>BZOJ 2742</vt:lpstr>
      <vt:lpstr>BZOJ 2742</vt:lpstr>
      <vt:lpstr>一道有趣的题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杨春夏</dc:creator>
  <cp:lastModifiedBy>STU</cp:lastModifiedBy>
  <cp:revision>424</cp:revision>
  <dcterms:created xsi:type="dcterms:W3CDTF">2015-04-09T06:25:00Z</dcterms:created>
  <dcterms:modified xsi:type="dcterms:W3CDTF">2019-08-15T03:41:54Z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