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4175" y="931545"/>
            <a:ext cx="8883650" cy="1015365"/>
          </a:xfrm>
        </p:spPr>
        <p:txBody>
          <a:bodyPr>
            <a:normAutofit/>
          </a:bodyPr>
          <a:p>
            <a:r>
              <a:rPr lang="zh-CN" altLang="en-US" sz="5400">
                <a:solidFill>
                  <a:schemeClr val="bg1"/>
                </a:solidFill>
              </a:rPr>
              <a:t>培训答疑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41645" y="469360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南京大学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张浩宇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2019.8.24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4175" y="931545"/>
            <a:ext cx="8883650" cy="1015365"/>
          </a:xfrm>
        </p:spPr>
        <p:txBody>
          <a:bodyPr>
            <a:normAutofit/>
          </a:bodyPr>
          <a:p>
            <a:r>
              <a:rPr lang="zh-CN" altLang="en-US" sz="5400">
                <a:solidFill>
                  <a:schemeClr val="bg1"/>
                </a:solidFill>
              </a:rPr>
              <a:t>征集问题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4280" y="2210435"/>
            <a:ext cx="9744075" cy="2136775"/>
          </a:xfrm>
        </p:spPr>
        <p:txBody>
          <a:bodyPr/>
          <a:p>
            <a:pPr algn="l"/>
            <a:r>
              <a:rPr lang="en-US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维护线段的线段树 </a:t>
            </a:r>
            <a:r>
              <a:rPr lang="en-US" altLang="zh-CN">
                <a:solidFill>
                  <a:schemeClr val="bg1"/>
                </a:solidFill>
              </a:rPr>
              <a:t>2.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4175" y="931545"/>
            <a:ext cx="8883650" cy="1015365"/>
          </a:xfrm>
        </p:spPr>
        <p:txBody>
          <a:bodyPr>
            <a:normAutofit fontScale="90000"/>
          </a:bodyPr>
          <a:p>
            <a:r>
              <a:rPr lang="zh-CN" altLang="en-US" sz="5400">
                <a:solidFill>
                  <a:schemeClr val="bg1"/>
                </a:solidFill>
              </a:rPr>
              <a:t>维护线段的线段树（</a:t>
            </a:r>
            <a:r>
              <a:rPr lang="en-US" altLang="zh-CN" sz="5400">
                <a:solidFill>
                  <a:schemeClr val="bg1"/>
                </a:solidFill>
              </a:rPr>
              <a:t>bzoj3165</a:t>
            </a:r>
            <a:r>
              <a:rPr lang="zh-CN" altLang="en-US" sz="5400">
                <a:solidFill>
                  <a:schemeClr val="bg1"/>
                </a:solidFill>
              </a:rPr>
              <a:t>）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4280" y="2210435"/>
            <a:ext cx="9744075" cy="2607945"/>
          </a:xfrm>
        </p:spPr>
        <p:txBody>
          <a:bodyPr>
            <a:normAutofit lnSpcReduction="20000"/>
          </a:bodyPr>
          <a:p>
            <a:pPr algn="l"/>
            <a:r>
              <a:rPr lang="zh-CN">
                <a:solidFill>
                  <a:schemeClr val="bg1"/>
                </a:solidFill>
              </a:rPr>
              <a:t>标记永久化：（不需要下放标记），查询时将路径上所有标记汇总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用线段树维护线段 ，以横坐标为线段树下标，查询时查询所有覆盖  </a:t>
            </a:r>
            <a:r>
              <a:rPr lang="en-US" altLang="zh-CN">
                <a:solidFill>
                  <a:schemeClr val="bg1"/>
                </a:solidFill>
              </a:rPr>
              <a:t>x = k</a:t>
            </a:r>
            <a:r>
              <a:rPr lang="zh-CN" altLang="en-US">
                <a:solidFill>
                  <a:schemeClr val="bg1"/>
                </a:solidFill>
              </a:rPr>
              <a:t>的节点去更新答案（注意同高度比编号）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对于一个节点，比较两个线段是某个完全优还是部分优（尤其注意交点处比编号），部分优则下放部分，全部优则直接覆盖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直接退出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原题数据水，对编号没有太卡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4175" y="931545"/>
            <a:ext cx="8883650" cy="1015365"/>
          </a:xfrm>
        </p:spPr>
        <p:txBody>
          <a:bodyPr>
            <a:normAutofit/>
          </a:bodyPr>
          <a:p>
            <a:r>
              <a:rPr lang="zh-CN" altLang="en-US" sz="5400">
                <a:solidFill>
                  <a:schemeClr val="bg1"/>
                </a:solidFill>
              </a:rPr>
              <a:t>用线段树维护分治结构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4280" y="2210435"/>
            <a:ext cx="9744075" cy="2607945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线段树不一定要维护区间修改、区间查询，</a:t>
            </a:r>
            <a:r>
              <a:rPr lang="en-US" altLang="zh-CN">
                <a:solidFill>
                  <a:schemeClr val="bg1"/>
                </a:solidFill>
              </a:rPr>
              <a:t>/*</a:t>
            </a:r>
            <a:r>
              <a:rPr lang="zh-CN" altLang="en-US">
                <a:solidFill>
                  <a:schemeClr val="bg1"/>
                </a:solidFill>
              </a:rPr>
              <a:t>甚至可以不修改</a:t>
            </a:r>
            <a:r>
              <a:rPr lang="en-US" altLang="zh-CN">
                <a:solidFill>
                  <a:schemeClr val="bg1"/>
                </a:solidFill>
              </a:rPr>
              <a:t>*/</a:t>
            </a:r>
            <a:r>
              <a:rPr lang="zh-CN" altLang="en-US">
                <a:solidFill>
                  <a:schemeClr val="bg1"/>
                </a:solidFill>
              </a:rPr>
              <a:t>，可以用其维护分治结构，可以用来求单点修改全局查询。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有的时候杀鸡用牛刀也是可以的，特别是当找不到鸡刀或者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鸡刀更麻烦的时候。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Lucida Sans</vt:lpstr>
      <vt:lpstr>Droid Sans Fallback</vt:lpstr>
      <vt:lpstr>Calibri</vt:lpstr>
      <vt:lpstr>微软雅黑</vt:lpstr>
      <vt:lpstr>Office 主题</vt:lpstr>
      <vt:lpstr>PowerPoint 演示文稿</vt:lpstr>
      <vt:lpstr>培训答疑</vt:lpstr>
      <vt:lpstr>征集问题</vt:lpstr>
      <vt:lpstr>维护线段的线段树（bzoj3165）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gbakkk5951</cp:lastModifiedBy>
  <cp:revision>3</cp:revision>
  <dcterms:created xsi:type="dcterms:W3CDTF">2019-08-24T01:17:25Z</dcterms:created>
  <dcterms:modified xsi:type="dcterms:W3CDTF">2019-08-24T01:17:25Z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