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78" r:id="rId10"/>
    <p:sldId id="264" r:id="rId11"/>
    <p:sldId id="265" r:id="rId12"/>
    <p:sldId id="266" r:id="rId13"/>
    <p:sldId id="279" r:id="rId14"/>
    <p:sldId id="268" r:id="rId15"/>
    <p:sldId id="267" r:id="rId16"/>
    <p:sldId id="277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8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A8651-F0BE-4BD0-B029-CBEB64043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07B767-216E-47C3-AA31-CF315F6A1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B90831-AFD3-4D11-A71B-0BBA43EF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6ED1-C34A-4F8F-A8C7-69F177AEA634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BBF0A-1603-4585-85B1-E2D4E1F5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5CD6E-51D6-4138-BBB5-C89C6A16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6E8E-9C60-4A32-B7A3-F5ABFA47A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03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AFF78-B4AF-4752-BBCE-A087D892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328F5C-13BE-432E-A0DB-17A1866FA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9D50B0-7EA3-4869-8E7C-9A84136C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6ED1-C34A-4F8F-A8C7-69F177AEA634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026E6-4BD7-4247-A9FC-190DF823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9C5AF1-A314-4DA0-862A-D69620CF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6E8E-9C60-4A32-B7A3-F5ABFA47A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40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39E780-E9F8-4237-A6CD-80C0F80D4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8D36D8-F472-49CC-B2C9-39F36009B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DFCCF6-A162-4C46-B08B-E278E378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6ED1-C34A-4F8F-A8C7-69F177AEA634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85121-C249-482C-A620-399DC477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5574B0-9DD7-48C8-851E-86A29B6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6E8E-9C60-4A32-B7A3-F5ABFA47A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53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DFAA9-5436-4429-92D3-3A6EF4CB2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E77371-120C-4F7E-A583-EDF5A422F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6AE9FD-5902-40B3-9250-7292781F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6ED1-C34A-4F8F-A8C7-69F177AEA634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5128C8-C342-412E-A3C5-34FF39CE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205D81-9CD9-41C6-915A-EB74DC2D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6E8E-9C60-4A32-B7A3-F5ABFA47A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94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CFD5D-FCC8-4346-800E-454F824E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78EE8B-95DD-456D-9640-C722B47C0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C1C251-4634-45B5-BBB7-4BC286CF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6ED1-C34A-4F8F-A8C7-69F177AEA634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6201B-21EF-4C8C-B061-29A6412B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9FEA53-C221-44DD-9242-C368DDB0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6E8E-9C60-4A32-B7A3-F5ABFA47A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65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C98C7-1AD3-418F-8917-BB18C128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69533D-7D72-4265-8B1A-462E99055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6C0FB0-3D44-4A60-94D5-6673940B8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D0C83F-A2D4-4B1A-9F84-838C6BE8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6ED1-C34A-4F8F-A8C7-69F177AEA634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FA97A-5637-4F25-9036-F21E60F6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6BDE75-9112-4F93-8059-2CFB9509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6E8E-9C60-4A32-B7A3-F5ABFA47A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78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B89D0-D46D-4D29-B770-A5A91B9E3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239E82-1717-48DD-9FC3-DE8DBA7E5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08DF9C-D3DB-4EB5-B2A0-DB4A18AD3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06B289-2745-4D80-BF1B-8458027F5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FC131A-37CD-4134-82AD-F110BAC61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1B1504-A02E-4783-A730-7C773ED1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6ED1-C34A-4F8F-A8C7-69F177AEA634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A62364-7F87-4BC7-A3EB-6BED81EE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33853F-5279-42B3-93A1-F4C235E1D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6E8E-9C60-4A32-B7A3-F5ABFA47A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97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1746F-6F0A-43BA-97D4-F2B082F2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D9450A-B6D3-4ECB-BD86-1663A02E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6ED1-C34A-4F8F-A8C7-69F177AEA634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55F97D-1FA0-4ADC-B43B-884DA24B7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855ADE-FFE1-44E3-A7DB-B28947646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6E8E-9C60-4A32-B7A3-F5ABFA47A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73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086F3D-72D7-465D-B0EF-2951C68B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6ED1-C34A-4F8F-A8C7-69F177AEA634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0C66B8-1CAD-41E2-AB09-7A5E975C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0349B6-FBC8-4CCB-A8E7-4FB34534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6E8E-9C60-4A32-B7A3-F5ABFA47A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23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4CE78-5C38-448A-B059-31BE0A13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2015DD-0884-496F-876D-B70410FFF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8CC679-A221-4AF2-91BF-BA148E30D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33F94B-40A2-4CCF-A498-5E12F282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6ED1-C34A-4F8F-A8C7-69F177AEA634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F6C92A-98B6-490B-A12F-66E40D39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C6E19C-E344-43E1-9F90-29E680C8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6E8E-9C60-4A32-B7A3-F5ABFA47A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9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523BD-1EC4-4FFC-A8EE-687609AC7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437208-3B0C-4D16-B80E-15F9C46E2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E56861-BB90-41F9-B9E6-4D5FB6802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47578F-4598-4D76-84DD-83CFFCDB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6ED1-C34A-4F8F-A8C7-69F177AEA634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92B614-207D-49AC-B4A3-EC2E1B65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9091D0-422C-459E-A588-FC6A7D8A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6E8E-9C60-4A32-B7A3-F5ABFA47A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43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D7CABB-E4E4-40C2-ACB1-06ECB4DA9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AB20B3-12C1-4753-9A5A-A3233314E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BF378A-9BA3-40E5-BBBE-8CA299783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D6ED1-C34A-4F8F-A8C7-69F177AEA634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6DAF28-C5BA-4576-886F-4E8A044C6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17D89-6827-46B0-B564-78EDB7DB1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C6E8E-9C60-4A32-B7A3-F5ABFA47A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36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5F13D-8069-4DAD-8D5B-0496A036D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简陋的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9E92E2-3B83-4471-9CCD-DFC9B80E07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574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5240C-204D-41C7-A43F-B96A49C7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F3241A6-66D9-496A-A1DF-61584C2B0BE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931" y="365125"/>
            <a:ext cx="9584166" cy="63894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378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7D6C7-DE1F-4D60-8066-0B848484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0989070-4402-4702-A232-70F248E4685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588" y="477724"/>
            <a:ext cx="10515600" cy="61699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2231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96B75-324B-4939-B807-76B0FB3C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A8E6EB2-9CFE-40FF-84B4-93D6D538091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770" y="-989045"/>
            <a:ext cx="6251948" cy="9006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135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83592-2F2A-4F50-BF48-1F5A6786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CFC8FDB-523B-4BCD-8FCA-D5E4B8A09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2961" y="134475"/>
            <a:ext cx="8785398" cy="658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792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0D8DC-8130-4048-A290-F71DF8B1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AA84DA6-78C6-42C7-9088-FAB2DF976D2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9765"/>
            <a:ext cx="9987545" cy="6552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4837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A7B0E-16A0-425F-A6BB-E86518C9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0" i="0" dirty="0">
                <a:solidFill>
                  <a:srgbClr val="9FA0A0"/>
                </a:solidFill>
                <a:effectLst/>
                <a:latin typeface="syxh-bdfh-ch"/>
              </a:rPr>
              <a:t>“环境肖像”大师</a:t>
            </a:r>
            <a:r>
              <a:rPr lang="en-US" altLang="zh-CN" b="0" i="0" dirty="0">
                <a:solidFill>
                  <a:srgbClr val="9FA0A0"/>
                </a:solidFill>
                <a:effectLst/>
                <a:latin typeface="syxh-bdfh-ch"/>
              </a:rPr>
              <a:t>---</a:t>
            </a:r>
            <a:r>
              <a:rPr lang="zh-CN" altLang="en-US" b="0" i="0" dirty="0">
                <a:solidFill>
                  <a:srgbClr val="9FA0A0"/>
                </a:solidFill>
                <a:effectLst/>
                <a:latin typeface="syxh-bdfh-ch"/>
              </a:rPr>
              <a:t>纽曼“拍照时，并不光用相机，而是要用我们的心灵和意念”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9FA0A0"/>
                </a:solidFill>
                <a:effectLst/>
                <a:latin typeface="syxh-bdfh-ch"/>
              </a:rPr>
              <a:t>纽曼成名作</a:t>
            </a:r>
            <a:r>
              <a:rPr lang="en-US" altLang="zh-CN" b="0" i="0" dirty="0">
                <a:solidFill>
                  <a:srgbClr val="9FA0A0"/>
                </a:solidFill>
                <a:effectLst/>
                <a:latin typeface="syxh-bdfh-ch"/>
              </a:rPr>
              <a:t>《</a:t>
            </a:r>
            <a:r>
              <a:rPr lang="zh-CN" altLang="en-US" b="0" i="0" dirty="0">
                <a:solidFill>
                  <a:srgbClr val="9FA0A0"/>
                </a:solidFill>
                <a:effectLst/>
                <a:latin typeface="syxh-bdfh-ch"/>
              </a:rPr>
              <a:t>钢琴前的作曲家史特拉汶斯基</a:t>
            </a:r>
            <a:r>
              <a:rPr lang="en-US" altLang="zh-CN" b="0" i="0" dirty="0">
                <a:solidFill>
                  <a:srgbClr val="9FA0A0"/>
                </a:solidFill>
                <a:effectLst/>
                <a:latin typeface="syxh-bdfh-ch"/>
              </a:rPr>
              <a:t>》</a:t>
            </a:r>
            <a:r>
              <a:rPr lang="zh-CN" altLang="en-US" b="0" i="0" dirty="0">
                <a:solidFill>
                  <a:srgbClr val="9FA0A0"/>
                </a:solidFill>
                <a:effectLst/>
                <a:latin typeface="syxh-bdfh-ch"/>
              </a:rPr>
              <a:t>射于</a:t>
            </a:r>
            <a:r>
              <a:rPr lang="en-US" altLang="zh-CN" b="0" i="0" dirty="0">
                <a:solidFill>
                  <a:srgbClr val="9FA0A0"/>
                </a:solidFill>
                <a:effectLst/>
                <a:latin typeface="syxh-bdfh-ch"/>
              </a:rPr>
              <a:t>1946</a:t>
            </a:r>
            <a:r>
              <a:rPr lang="zh-CN" altLang="en-US" b="0" i="0" dirty="0">
                <a:solidFill>
                  <a:srgbClr val="9FA0A0"/>
                </a:solidFill>
                <a:effectLst/>
                <a:latin typeface="syxh-bdfh-ch"/>
              </a:rPr>
              <a:t>年，当时纽曼</a:t>
            </a:r>
            <a:r>
              <a:rPr lang="en-US" altLang="zh-CN" b="0" i="0" dirty="0">
                <a:solidFill>
                  <a:srgbClr val="9FA0A0"/>
                </a:solidFill>
                <a:effectLst/>
                <a:latin typeface="syxh-bdfh-ch"/>
              </a:rPr>
              <a:t>28</a:t>
            </a:r>
            <a:r>
              <a:rPr lang="zh-CN" altLang="en-US" b="0" i="0" dirty="0">
                <a:solidFill>
                  <a:srgbClr val="9FA0A0"/>
                </a:solidFill>
                <a:effectLst/>
                <a:latin typeface="syxh-bdfh-ch"/>
              </a:rPr>
              <a:t>岁。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4D90164-2C83-4DF3-B6D5-EFE8B322358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407" y="2162014"/>
            <a:ext cx="8795657" cy="46959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1103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633CD-7F16-4241-AED4-6345251D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7814AA-892E-49D0-BA89-79BCD23BB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D790DB-2CA4-4636-9355-0751C191B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764"/>
            <a:ext cx="6255799" cy="535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75238E8-E3EF-440E-96BA-880721409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799" y="885696"/>
            <a:ext cx="5704946" cy="473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817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21566-7A43-41CA-A539-03010A224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关键词seo相关内容">
            <a:extLst>
              <a:ext uri="{FF2B5EF4-FFF2-40B4-BE49-F238E27FC236}">
                <a16:creationId xmlns:a16="http://schemas.microsoft.com/office/drawing/2014/main" id="{ECE4061F-77E2-4810-A8C6-A21A0ECC215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6494"/>
            <a:ext cx="9992872" cy="66515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6060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424DC-158A-4D9E-B105-D1A90E27B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618D8D5-3F4B-4048-A9C8-FAF70C89234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262" y="227281"/>
            <a:ext cx="9631913" cy="64034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585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E5391-7F6B-4672-ACEA-48427FD0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E11C192-AF04-42EE-A7E8-FB2F3FE5FC2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07" y="55474"/>
            <a:ext cx="9922134" cy="6747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606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7F3FB-0F33-4C60-87BB-D02AD1FD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观前注意事项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DA99E-40A1-41E7-909A-189221398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非专业人员，轻喷</a:t>
            </a:r>
            <a:endParaRPr lang="en-US" altLang="zh-CN" dirty="0"/>
          </a:p>
          <a:p>
            <a:r>
              <a:rPr lang="zh-CN" altLang="en-US" dirty="0"/>
              <a:t>反正也是科普 专业知识可能不到位</a:t>
            </a:r>
            <a:endParaRPr lang="en-US" altLang="zh-CN" dirty="0"/>
          </a:p>
          <a:p>
            <a:r>
              <a:rPr lang="zh-CN" altLang="en-US" dirty="0"/>
              <a:t>暂时也没想到什么能扩的不小众的</a:t>
            </a:r>
            <a:endParaRPr lang="en-US" altLang="zh-CN" dirty="0"/>
          </a:p>
          <a:p>
            <a:r>
              <a:rPr lang="zh-CN" altLang="en-US" dirty="0"/>
              <a:t>反正你们以后都会买手机或者相机的</a:t>
            </a:r>
            <a:r>
              <a:rPr lang="en-US" altLang="zh-CN" dirty="0"/>
              <a:t>/</a:t>
            </a:r>
            <a:r>
              <a:rPr lang="zh-CN" altLang="en-US" dirty="0"/>
              <a:t>托腮</a:t>
            </a:r>
            <a:endParaRPr lang="en-US" altLang="zh-CN" dirty="0"/>
          </a:p>
          <a:p>
            <a:r>
              <a:rPr lang="zh-CN" altLang="en-US" dirty="0"/>
              <a:t>巨短无比 酌情观看 毕竟是</a:t>
            </a:r>
            <a:r>
              <a:rPr lang="en-US" altLang="zh-CN" dirty="0"/>
              <a:t>rush</a:t>
            </a:r>
            <a:r>
              <a:rPr lang="zh-CN" altLang="en-US" dirty="0"/>
              <a:t>出来的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898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AF23A-2255-4635-9F77-44CC74A8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1541DD6-514D-488E-A649-F157F0FA7F4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61" y="223950"/>
            <a:ext cx="9636967" cy="65531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3234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9D68A-09A2-4CF7-A9FB-143E750A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F02922D-1FCD-490A-9E83-A6A42FD63C7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77" y="319014"/>
            <a:ext cx="9907555" cy="65389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4928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39E9F-4CAA-41E8-A07C-6A574801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409F310-DDFF-456C-A5B6-2932C08203B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73" y="103320"/>
            <a:ext cx="10392748" cy="665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1116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14722-238F-4B67-86E4-3CFAF898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CE85629-2D63-495D-84A8-D34A4C003B8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07" y="71433"/>
            <a:ext cx="4398412" cy="6715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7389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52A33-3E39-46C9-8B67-0213D7D8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6C83C1F-8D8B-40BC-9DFB-DCC8F6136A1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6" y="197125"/>
            <a:ext cx="10515599" cy="6835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831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2C124-7B86-45D4-8BBA-F0559892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芯片类型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A725F-73E9-470F-BC83-866937B65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CCD</a:t>
            </a:r>
            <a:r>
              <a:rPr lang="zh-CN" altLang="en-US" sz="20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前朝遗老</a:t>
            </a:r>
            <a:endParaRPr lang="en-US" altLang="zh-CN" sz="2000" dirty="0">
              <a:effectLst/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CMOS</a:t>
            </a:r>
            <a:r>
              <a:rPr lang="zh-CN" altLang="zh-CN" sz="20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作为可擦写芯片</a:t>
            </a:r>
            <a:r>
              <a:rPr lang="zh-CN" altLang="en-US" sz="20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用于</a:t>
            </a:r>
            <a:r>
              <a:rPr lang="en-US" altLang="zh-CN" sz="20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BIOS</a:t>
            </a:r>
            <a:r>
              <a:rPr lang="zh-CN" altLang="zh-CN" sz="20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（雾）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2AD56A-521E-4501-9274-AFC42DC5CFC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08" y="2824163"/>
            <a:ext cx="5274310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8108E1A-E9CA-49B4-9AAB-6DCC87FB667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682" y="3028950"/>
            <a:ext cx="5274310" cy="3463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21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0E1D9-0084-43E5-BF11-D5799138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像素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F84B4-B571-4783-ACFC-22EF81520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不会真的有人认为高像素就好吧 不会吧不会吧不会吧</a:t>
            </a:r>
          </a:p>
        </p:txBody>
      </p:sp>
      <p:pic>
        <p:nvPicPr>
          <p:cNvPr id="5" name="图片 4" descr="千万像素就够用 为何大家还惦记着高像素？ ">
            <a:extLst>
              <a:ext uri="{FF2B5EF4-FFF2-40B4-BE49-F238E27FC236}">
                <a16:creationId xmlns:a16="http://schemas.microsoft.com/office/drawing/2014/main" id="{7E938B0B-FEBF-4238-AA21-B458EEE8483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890" y="2386601"/>
            <a:ext cx="7585192" cy="5064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12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1EDC4-086F-44C8-BEC0-84DF7B1A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A4DE382-4E9C-4301-9CB9-81AAED9074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004" y="88765"/>
            <a:ext cx="8220269" cy="68388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132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9BDB5-F789-42EA-9520-4C1BDC1A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感光度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166BA4D-5E5F-4FD8-800C-6DC83E0E918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762" y="1270689"/>
            <a:ext cx="8357391" cy="61844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136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9846B-F956-4F60-BCE9-E52399F61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光圈 快门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B425E2E-B12D-48D0-B0AF-613947D3B25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674" y="592593"/>
            <a:ext cx="8935616" cy="61506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5246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B4C5B-786F-4057-97B7-0741423C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2A7EF6B-F8D1-4AD0-A9F0-78BE1FB8EC3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095" y="-1"/>
            <a:ext cx="5102901" cy="6973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6061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1CDC9-7758-4431-AD95-985870F9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09FD06D-6CB2-44E7-AE56-28C67E2CDB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23" y="0"/>
            <a:ext cx="9084128" cy="690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975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137</Words>
  <Application>Microsoft Office PowerPoint</Application>
  <PresentationFormat>宽屏</PresentationFormat>
  <Paragraphs>18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syxh-bdfh-ch</vt:lpstr>
      <vt:lpstr>等线</vt:lpstr>
      <vt:lpstr>等线 Light</vt:lpstr>
      <vt:lpstr>Arial</vt:lpstr>
      <vt:lpstr>Office 主题​​</vt:lpstr>
      <vt:lpstr>简陋的PPT</vt:lpstr>
      <vt:lpstr>观前注意事项</vt:lpstr>
      <vt:lpstr>芯片类型</vt:lpstr>
      <vt:lpstr>像素</vt:lpstr>
      <vt:lpstr>底</vt:lpstr>
      <vt:lpstr>感光度</vt:lpstr>
      <vt:lpstr>光圈 快门</vt:lpstr>
      <vt:lpstr>用光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“环境肖像”大师---纽曼“拍照时，并不光用相机，而是要用我们的心灵和意念” 纽曼成名作《钢琴前的作曲家史特拉汶斯基》射于1946年，当时纽曼28岁。</vt:lpstr>
      <vt:lpstr>PowerPoint 演示文稿</vt:lpstr>
      <vt:lpstr>PowerPoint 演示文稿</vt:lpstr>
      <vt:lpstr>构图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简陋的PPT</dc:title>
  <dc:creator>李 宗泽</dc:creator>
  <cp:lastModifiedBy>李 宗泽</cp:lastModifiedBy>
  <cp:revision>1</cp:revision>
  <dcterms:created xsi:type="dcterms:W3CDTF">2020-10-18T09:29:00Z</dcterms:created>
  <dcterms:modified xsi:type="dcterms:W3CDTF">2020-10-18T09:43:17Z</dcterms:modified>
</cp:coreProperties>
</file>