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4"/>
    <p:sldMasterId id="2147483720" r:id="rId5"/>
    <p:sldMasterId id="2147483727" r:id="rId6"/>
    <p:sldMasterId id="2147483734" r:id="rId7"/>
  </p:sldMasterIdLst>
  <p:notesMasterIdLst>
    <p:notesMasterId r:id="rId18"/>
  </p:notesMasterIdLst>
  <p:handoutMasterIdLst>
    <p:handoutMasterId r:id="rId19"/>
  </p:handoutMasterIdLst>
  <p:sldIdLst>
    <p:sldId id="256" r:id="rId8"/>
    <p:sldId id="258" r:id="rId9"/>
    <p:sldId id="257" r:id="rId10"/>
    <p:sldId id="259" r:id="rId11"/>
    <p:sldId id="260" r:id="rId12"/>
    <p:sldId id="261" r:id="rId13"/>
    <p:sldId id="262" r:id="rId14"/>
    <p:sldId id="263" r:id="rId15"/>
    <p:sldId id="267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72387" autoAdjust="0"/>
  </p:normalViewPr>
  <p:slideViewPr>
    <p:cSldViewPr snapToGrid="0">
      <p:cViewPr varScale="1">
        <p:scale>
          <a:sx n="120" d="100"/>
          <a:sy n="120" d="100"/>
        </p:scale>
        <p:origin x="54" y="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21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-275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0B2F0-A3B3-8A42-AF70-A28E86A1019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8A99F-B1AB-B649-BE66-47CACC15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36476-076B-0846-AB30-DA38D9B78C7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A3C8B-6150-4A40-994F-9B940BFC5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8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64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Snabb</a:t>
            </a:r>
            <a:r>
              <a:rPr lang="en-US" dirty="0"/>
              <a:t> intro till </a:t>
            </a:r>
            <a:r>
              <a:rPr lang="en-US" dirty="0" err="1"/>
              <a:t>konceptet</a:t>
            </a:r>
            <a:r>
              <a:rPr lang="en-US" dirty="0"/>
              <a:t> – lite dos </a:t>
            </a:r>
            <a:r>
              <a:rPr lang="en-US" dirty="0" err="1"/>
              <a:t>teori</a:t>
            </a:r>
            <a:r>
              <a:rPr lang="en-US" dirty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Överblick</a:t>
            </a:r>
            <a:r>
              <a:rPr lang="en-US" dirty="0"/>
              <a:t> av </a:t>
            </a:r>
            <a:r>
              <a:rPr lang="en-US" dirty="0" err="1"/>
              <a:t>färdiga</a:t>
            </a:r>
            <a:r>
              <a:rPr lang="en-US" dirty="0"/>
              <a:t> </a:t>
            </a:r>
            <a:r>
              <a:rPr lang="en-US" dirty="0" err="1"/>
              <a:t>implementationer</a:t>
            </a: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Sen </a:t>
            </a:r>
            <a:r>
              <a:rPr lang="en-US" dirty="0" err="1"/>
              <a:t>hoppar</a:t>
            </a:r>
            <a:r>
              <a:rPr lang="en-US" dirty="0"/>
              <a:t> vi in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livekodning</a:t>
            </a:r>
            <a:r>
              <a:rPr lang="en-US" dirty="0"/>
              <a:t> av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kollaborativ</a:t>
            </a:r>
            <a:r>
              <a:rPr lang="en-US" dirty="0"/>
              <a:t> app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avslutande</a:t>
            </a:r>
            <a:r>
              <a:rPr lang="en-US" dirty="0"/>
              <a:t> demo </a:t>
            </a:r>
            <a:r>
              <a:rPr lang="en-US" dirty="0" err="1"/>
              <a:t>där</a:t>
            </a:r>
            <a:r>
              <a:rPr lang="en-US" dirty="0"/>
              <a:t> jag </a:t>
            </a:r>
            <a:r>
              <a:rPr lang="en-US" dirty="0" err="1"/>
              <a:t>hoppas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vill</a:t>
            </a:r>
            <a:r>
              <a:rPr lang="en-US" dirty="0"/>
              <a:t>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delaktiga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81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 </a:t>
            </a:r>
            <a:r>
              <a:rPr lang="en-US" dirty="0" err="1"/>
              <a:t>finns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hel</a:t>
            </a:r>
            <a:r>
              <a:rPr lang="en-US" dirty="0"/>
              <a:t> del </a:t>
            </a:r>
            <a:r>
              <a:rPr lang="en-US" dirty="0" err="1"/>
              <a:t>begrepp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bakom</a:t>
            </a:r>
            <a:r>
              <a:rPr lang="en-US" dirty="0"/>
              <a:t> (</a:t>
            </a:r>
            <a:r>
              <a:rPr lang="en-US" dirty="0" err="1"/>
              <a:t>mängdlära</a:t>
            </a:r>
            <a:r>
              <a:rPr lang="en-US" dirty="0"/>
              <a:t>, </a:t>
            </a:r>
            <a:r>
              <a:rPr lang="en-US" dirty="0" err="1"/>
              <a:t>ordnade</a:t>
            </a:r>
            <a:r>
              <a:rPr lang="en-US" dirty="0"/>
              <a:t> </a:t>
            </a:r>
            <a:r>
              <a:rPr lang="en-US" dirty="0" err="1"/>
              <a:t>mängder</a:t>
            </a:r>
            <a:r>
              <a:rPr lang="en-US" dirty="0"/>
              <a:t>, </a:t>
            </a:r>
            <a:r>
              <a:rPr lang="en-US" dirty="0" err="1"/>
              <a:t>logiska</a:t>
            </a:r>
            <a:r>
              <a:rPr lang="en-US" dirty="0"/>
              <a:t> </a:t>
            </a:r>
            <a:r>
              <a:rPr lang="en-US" dirty="0" err="1"/>
              <a:t>klockor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fördjupningar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 err="1"/>
              <a:t>Läste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bloggserie</a:t>
            </a:r>
            <a:r>
              <a:rPr lang="en-US" dirty="0"/>
              <a:t> av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snubbe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la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månad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researcha</a:t>
            </a:r>
            <a:r>
              <a:rPr lang="en-US" dirty="0"/>
              <a:t> CRDTs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implementerade</a:t>
            </a:r>
            <a:r>
              <a:rPr lang="en-US" dirty="0"/>
              <a:t> 2 </a:t>
            </a:r>
            <a:r>
              <a:rPr lang="en-US" dirty="0" err="1"/>
              <a:t>stycken</a:t>
            </a:r>
            <a:r>
              <a:rPr lang="en-US" dirty="0"/>
              <a:t>, </a:t>
            </a:r>
            <a:r>
              <a:rPr lang="en-US" dirty="0" err="1"/>
              <a:t>så</a:t>
            </a:r>
            <a:r>
              <a:rPr lang="en-US" dirty="0"/>
              <a:t> jag tanker </a:t>
            </a:r>
            <a:r>
              <a:rPr lang="en-US" dirty="0" err="1"/>
              <a:t>att</a:t>
            </a:r>
            <a:r>
              <a:rPr lang="en-US" dirty="0"/>
              <a:t> vi </a:t>
            </a:r>
            <a:r>
              <a:rPr lang="en-US" dirty="0" err="1"/>
              <a:t>skippar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allför</a:t>
            </a:r>
            <a:r>
              <a:rPr lang="en-US" dirty="0"/>
              <a:t> </a:t>
            </a:r>
            <a:r>
              <a:rPr lang="en-US" dirty="0" err="1"/>
              <a:t>djupdykning</a:t>
            </a:r>
            <a:r>
              <a:rPr lang="en-US" dirty="0"/>
              <a:t> </a:t>
            </a:r>
            <a:r>
              <a:rPr lang="en-US" dirty="0" err="1"/>
              <a:t>utan</a:t>
            </a:r>
            <a:r>
              <a:rPr lang="en-US" dirty="0"/>
              <a:t> bara </a:t>
            </a:r>
            <a:r>
              <a:rPr lang="en-US" dirty="0" err="1"/>
              <a:t>kikar</a:t>
            </a:r>
            <a:r>
              <a:rPr lang="en-US" dirty="0"/>
              <a:t> </a:t>
            </a:r>
            <a:r>
              <a:rPr lang="en-US" dirty="0" err="1"/>
              <a:t>snabbt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konceptet</a:t>
            </a:r>
            <a:r>
              <a:rPr lang="en-US" dirty="0"/>
              <a:t>.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läsa</a:t>
            </a:r>
            <a:r>
              <a:rPr lang="en-US" dirty="0"/>
              <a:t> </a:t>
            </a:r>
            <a:r>
              <a:rPr lang="en-US" dirty="0" err="1"/>
              <a:t>mer</a:t>
            </a:r>
            <a:r>
              <a:rPr lang="en-US" dirty="0"/>
              <a:t> om </a:t>
            </a:r>
            <a:r>
              <a:rPr lang="en-US" dirty="0" err="1"/>
              <a:t>teorin</a:t>
            </a:r>
            <a:r>
              <a:rPr lang="en-US" dirty="0"/>
              <a:t> </a:t>
            </a:r>
            <a:r>
              <a:rPr lang="en-US" dirty="0" err="1"/>
              <a:t>bakom</a:t>
            </a:r>
            <a:r>
              <a:rPr lang="en-US" dirty="0"/>
              <a:t> </a:t>
            </a:r>
            <a:r>
              <a:rPr lang="en-US" dirty="0" err="1"/>
              <a:t>lämnas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övning</a:t>
            </a:r>
            <a:r>
              <a:rPr lang="en-US" dirty="0"/>
              <a:t> för </a:t>
            </a:r>
            <a:r>
              <a:rPr lang="en-US" dirty="0" err="1"/>
              <a:t>lyssnaren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 err="1"/>
              <a:t>Distribuerad</a:t>
            </a:r>
            <a:r>
              <a:rPr lang="en-US" dirty="0"/>
              <a:t> datatype</a:t>
            </a:r>
          </a:p>
          <a:p>
            <a:r>
              <a:rPr lang="en-US" dirty="0" err="1"/>
              <a:t>Tanken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att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en</a:t>
            </a:r>
            <a:r>
              <a:rPr lang="en-US" dirty="0"/>
              <a:t> replica can </a:t>
            </a:r>
            <a:r>
              <a:rPr lang="en-US" dirty="0" err="1"/>
              <a:t>modifieras</a:t>
            </a:r>
            <a:r>
              <a:rPr lang="en-US" dirty="0"/>
              <a:t> </a:t>
            </a:r>
            <a:r>
              <a:rPr lang="en-US" dirty="0" err="1"/>
              <a:t>utan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koordinera</a:t>
            </a:r>
            <a:r>
              <a:rPr lang="en-US" dirty="0"/>
              <a:t> med </a:t>
            </a:r>
            <a:r>
              <a:rPr lang="en-US" dirty="0" err="1"/>
              <a:t>andra</a:t>
            </a:r>
            <a:r>
              <a:rPr lang="en-US" dirty="0"/>
              <a:t> </a:t>
            </a:r>
            <a:r>
              <a:rPr lang="en-US" dirty="0" err="1"/>
              <a:t>replikor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Två</a:t>
            </a:r>
            <a:r>
              <a:rPr lang="en-US" dirty="0"/>
              <a:t> </a:t>
            </a:r>
            <a:r>
              <a:rPr lang="en-US" dirty="0" err="1"/>
              <a:t>replikor</a:t>
            </a:r>
            <a:r>
              <a:rPr lang="en-US" dirty="0"/>
              <a:t>, </a:t>
            </a:r>
            <a:r>
              <a:rPr lang="en-US" dirty="0" err="1"/>
              <a:t>givna</a:t>
            </a:r>
            <a:r>
              <a:rPr lang="en-US" dirty="0"/>
              <a:t> </a:t>
            </a:r>
            <a:r>
              <a:rPr lang="en-US" dirty="0" err="1"/>
              <a:t>samma</a:t>
            </a:r>
            <a:r>
              <a:rPr lang="en-US" dirty="0"/>
              <a:t> </a:t>
            </a:r>
            <a:r>
              <a:rPr lang="en-US" dirty="0" err="1"/>
              <a:t>uppdateringar</a:t>
            </a:r>
            <a:r>
              <a:rPr lang="en-US" dirty="0"/>
              <a:t>, </a:t>
            </a:r>
            <a:r>
              <a:rPr lang="en-US" dirty="0" err="1"/>
              <a:t>når</a:t>
            </a:r>
            <a:r>
              <a:rPr lang="en-US" dirty="0"/>
              <a:t> </a:t>
            </a:r>
            <a:r>
              <a:rPr lang="en-US" dirty="0" err="1"/>
              <a:t>samma</a:t>
            </a:r>
            <a:r>
              <a:rPr lang="en-US" dirty="0"/>
              <a:t> state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CRDT </a:t>
            </a:r>
            <a:r>
              <a:rPr lang="en-US" dirty="0" err="1"/>
              <a:t>lämpar</a:t>
            </a:r>
            <a:r>
              <a:rPr lang="en-US" dirty="0"/>
              <a:t> sig </a:t>
            </a:r>
            <a:r>
              <a:rPr lang="en-US" dirty="0" err="1"/>
              <a:t>när</a:t>
            </a:r>
            <a:r>
              <a:rPr lang="en-US" dirty="0"/>
              <a:t> man </a:t>
            </a:r>
            <a:r>
              <a:rPr lang="en-US" dirty="0" err="1"/>
              <a:t>vill</a:t>
            </a:r>
            <a:r>
              <a:rPr lang="en-US" dirty="0"/>
              <a:t> </a:t>
            </a:r>
            <a:r>
              <a:rPr lang="en-US" dirty="0" err="1"/>
              <a:t>stödja</a:t>
            </a:r>
            <a:r>
              <a:rPr lang="en-US" dirty="0"/>
              <a:t> </a:t>
            </a:r>
            <a:r>
              <a:rPr lang="en-US" dirty="0" err="1"/>
              <a:t>applikationer</a:t>
            </a:r>
            <a:r>
              <a:rPr lang="en-US" dirty="0"/>
              <a:t> med </a:t>
            </a:r>
            <a:r>
              <a:rPr lang="en-US" dirty="0" err="1"/>
              <a:t>flera</a:t>
            </a:r>
            <a:r>
              <a:rPr lang="en-US" dirty="0"/>
              <a:t> </a:t>
            </a:r>
            <a:r>
              <a:rPr lang="en-US" dirty="0" err="1"/>
              <a:t>användare</a:t>
            </a:r>
            <a:r>
              <a:rPr lang="en-US" dirty="0"/>
              <a:t> (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flera</a:t>
            </a:r>
            <a:r>
              <a:rPr lang="en-US" dirty="0"/>
              <a:t> </a:t>
            </a:r>
            <a:r>
              <a:rPr lang="en-US" dirty="0" err="1"/>
              <a:t>enheter</a:t>
            </a:r>
            <a:r>
              <a:rPr lang="en-US" dirty="0"/>
              <a:t> för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användare</a:t>
            </a:r>
            <a:r>
              <a:rPr lang="en-US" dirty="0"/>
              <a:t>), </a:t>
            </a:r>
            <a:r>
              <a:rPr lang="en-US" dirty="0" err="1"/>
              <a:t>appar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krav</a:t>
            </a:r>
            <a:r>
              <a:rPr lang="en-US" dirty="0"/>
              <a:t> för offline-</a:t>
            </a:r>
            <a:r>
              <a:rPr lang="en-US" dirty="0" err="1"/>
              <a:t>användning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(En CRDT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egentligen</a:t>
            </a:r>
            <a:r>
              <a:rPr lang="en-US" dirty="0"/>
              <a:t> </a:t>
            </a:r>
            <a:r>
              <a:rPr lang="en-US" dirty="0" err="1"/>
              <a:t>helt</a:t>
            </a:r>
            <a:r>
              <a:rPr lang="en-US" dirty="0"/>
              <a:t> </a:t>
            </a:r>
            <a:r>
              <a:rPr lang="en-US" dirty="0" err="1"/>
              <a:t>decentraliserad</a:t>
            </a:r>
            <a:r>
              <a:rPr lang="en-US" dirty="0"/>
              <a:t>, men </a:t>
            </a:r>
            <a:r>
              <a:rPr lang="en-US" dirty="0" err="1"/>
              <a:t>funkar</a:t>
            </a:r>
            <a:r>
              <a:rPr lang="en-US" dirty="0"/>
              <a:t> </a:t>
            </a:r>
            <a:r>
              <a:rPr lang="en-US" dirty="0" err="1"/>
              <a:t>fortfarande</a:t>
            </a:r>
            <a:r>
              <a:rPr lang="en-US" dirty="0"/>
              <a:t> </a:t>
            </a:r>
            <a:r>
              <a:rPr lang="en-US" dirty="0" err="1"/>
              <a:t>finfint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använda</a:t>
            </a:r>
            <a:r>
              <a:rPr lang="en-US" dirty="0"/>
              <a:t> med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centralserver</a:t>
            </a:r>
            <a:r>
              <a:rPr lang="en-US" dirty="0"/>
              <a:t> </a:t>
            </a:r>
            <a:r>
              <a:rPr lang="en-US" dirty="0" err="1"/>
              <a:t>då</a:t>
            </a:r>
            <a:r>
              <a:rPr lang="en-US" dirty="0"/>
              <a:t> man </a:t>
            </a:r>
            <a:r>
              <a:rPr lang="en-US" dirty="0" err="1"/>
              <a:t>ändå</a:t>
            </a:r>
            <a:r>
              <a:rPr lang="en-US" dirty="0"/>
              <a:t> </a:t>
            </a:r>
            <a:r>
              <a:rPr lang="en-US" dirty="0" err="1"/>
              <a:t>avnjuter</a:t>
            </a:r>
            <a:r>
              <a:rPr lang="en-US" dirty="0"/>
              <a:t> manga </a:t>
            </a:r>
            <a:r>
              <a:rPr lang="en-US" dirty="0" err="1"/>
              <a:t>fördelar</a:t>
            </a:r>
            <a:r>
              <a:rPr lang="en-US" dirty="0"/>
              <a:t>, </a:t>
            </a:r>
            <a:r>
              <a:rPr lang="en-US" dirty="0" err="1"/>
              <a:t>såssom</a:t>
            </a:r>
            <a:r>
              <a:rPr lang="en-US" dirty="0"/>
              <a:t> </a:t>
            </a:r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synk</a:t>
            </a:r>
            <a:r>
              <a:rPr lang="en-US" dirty="0"/>
              <a:t> </a:t>
            </a:r>
            <a:r>
              <a:rPr lang="en-US" dirty="0" err="1"/>
              <a:t>mellan</a:t>
            </a:r>
            <a:r>
              <a:rPr lang="en-US" dirty="0"/>
              <a:t> </a:t>
            </a:r>
            <a:r>
              <a:rPr lang="en-US" dirty="0" err="1"/>
              <a:t>enheter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paralella</a:t>
            </a:r>
            <a:r>
              <a:rPr lang="en-US" dirty="0"/>
              <a:t> </a:t>
            </a:r>
            <a:r>
              <a:rPr lang="en-US" dirty="0" err="1"/>
              <a:t>uppdateringar</a:t>
            </a:r>
            <a:r>
              <a:rPr lang="en-US" dirty="0"/>
              <a:t> av data.)</a:t>
            </a:r>
          </a:p>
          <a:p>
            <a:pPr marL="228600" indent="-228600">
              <a:buAutoNum type="arabicPeriod"/>
            </a:pPr>
            <a:endParaRPr lang="en-US" dirty="0"/>
          </a:p>
          <a:p>
            <a:r>
              <a:rPr lang="en-US" dirty="0"/>
              <a:t>Det </a:t>
            </a:r>
            <a:r>
              <a:rPr lang="en-US" dirty="0" err="1"/>
              <a:t>finns</a:t>
            </a:r>
            <a:r>
              <a:rPr lang="en-US" dirty="0"/>
              <a:t> </a:t>
            </a:r>
            <a:r>
              <a:rPr lang="en-US" dirty="0" err="1"/>
              <a:t>många</a:t>
            </a:r>
            <a:r>
              <a:rPr lang="en-US" dirty="0"/>
              <a:t> </a:t>
            </a:r>
            <a:r>
              <a:rPr lang="en-US" dirty="0" err="1"/>
              <a:t>olika</a:t>
            </a:r>
            <a:r>
              <a:rPr lang="en-US" dirty="0"/>
              <a:t> CRDTs med </a:t>
            </a:r>
            <a:r>
              <a:rPr lang="en-US" dirty="0" err="1"/>
              <a:t>olika</a:t>
            </a:r>
            <a:r>
              <a:rPr lang="en-US" dirty="0"/>
              <a:t> </a:t>
            </a:r>
            <a:r>
              <a:rPr lang="en-US" dirty="0" err="1"/>
              <a:t>strategier</a:t>
            </a:r>
            <a:r>
              <a:rPr lang="en-US" dirty="0"/>
              <a:t> för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synka</a:t>
            </a:r>
            <a:endParaRPr lang="en-US" dirty="0"/>
          </a:p>
          <a:p>
            <a:r>
              <a:rPr lang="en-US" dirty="0"/>
              <a:t>Den </a:t>
            </a:r>
            <a:r>
              <a:rPr lang="en-US" dirty="0" err="1"/>
              <a:t>enklaste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Counter – </a:t>
            </a:r>
            <a:r>
              <a:rPr lang="en-US" dirty="0" err="1"/>
              <a:t>alltså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siffra</a:t>
            </a:r>
            <a:r>
              <a:rPr lang="en-US" dirty="0"/>
              <a:t> med </a:t>
            </a:r>
            <a:r>
              <a:rPr lang="en-US" dirty="0" err="1"/>
              <a:t>endast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inc</a:t>
            </a:r>
            <a:r>
              <a:rPr lang="en-US" dirty="0"/>
              <a:t>() </a:t>
            </a:r>
            <a:r>
              <a:rPr lang="en-US" dirty="0" err="1"/>
              <a:t>eller</a:t>
            </a:r>
            <a:r>
              <a:rPr lang="en-US" dirty="0"/>
              <a:t> dec() function. För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synka</a:t>
            </a:r>
            <a:r>
              <a:rPr lang="en-US" dirty="0"/>
              <a:t> </a:t>
            </a:r>
            <a:r>
              <a:rPr lang="en-US" dirty="0" err="1"/>
              <a:t>behöver</a:t>
            </a:r>
            <a:r>
              <a:rPr lang="en-US" dirty="0"/>
              <a:t> man bara </a:t>
            </a:r>
            <a:r>
              <a:rPr lang="en-US" dirty="0" err="1"/>
              <a:t>räkna</a:t>
            </a:r>
            <a:r>
              <a:rPr lang="en-US" dirty="0"/>
              <a:t> </a:t>
            </a:r>
            <a:r>
              <a:rPr lang="en-US" dirty="0" err="1"/>
              <a:t>antal</a:t>
            </a:r>
            <a:r>
              <a:rPr lang="en-US" dirty="0"/>
              <a:t> </a:t>
            </a:r>
            <a:r>
              <a:rPr lang="en-US" dirty="0" err="1"/>
              <a:t>inkrement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decrement</a:t>
            </a:r>
          </a:p>
          <a:p>
            <a:r>
              <a:rPr lang="en-US" dirty="0"/>
              <a:t>Lite </a:t>
            </a:r>
            <a:r>
              <a:rPr lang="en-US" dirty="0" err="1"/>
              <a:t>mer</a:t>
            </a:r>
            <a:r>
              <a:rPr lang="en-US" dirty="0"/>
              <a:t> </a:t>
            </a:r>
            <a:r>
              <a:rPr lang="en-US" dirty="0" err="1"/>
              <a:t>avancerad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Set,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olika</a:t>
            </a:r>
            <a:r>
              <a:rPr lang="en-US" dirty="0"/>
              <a:t> </a:t>
            </a:r>
            <a:r>
              <a:rPr lang="en-US" dirty="0" err="1"/>
              <a:t>strategier</a:t>
            </a:r>
            <a:r>
              <a:rPr lang="en-US" dirty="0"/>
              <a:t> vid </a:t>
            </a:r>
            <a:r>
              <a:rPr lang="en-US" dirty="0" err="1"/>
              <a:t>synkning</a:t>
            </a:r>
            <a:r>
              <a:rPr lang="en-US" dirty="0"/>
              <a:t> – add-wins, remove-wins. Last-write-wins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Kan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statebased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operation based</a:t>
            </a:r>
          </a:p>
          <a:p>
            <a:pPr marL="0" indent="0">
              <a:buNone/>
            </a:pPr>
            <a:r>
              <a:rPr lang="en-US" dirty="0" err="1"/>
              <a:t>Statebased</a:t>
            </a:r>
            <a:r>
              <a:rPr lang="en-US" dirty="0"/>
              <a:t> </a:t>
            </a:r>
            <a:r>
              <a:rPr lang="en-US" dirty="0" err="1"/>
              <a:t>innebär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två</a:t>
            </a:r>
            <a:r>
              <a:rPr lang="en-US" dirty="0"/>
              <a:t> </a:t>
            </a:r>
            <a:r>
              <a:rPr lang="en-US" dirty="0" err="1"/>
              <a:t>replikor</a:t>
            </a:r>
            <a:r>
              <a:rPr lang="en-US" dirty="0"/>
              <a:t>/peers </a:t>
            </a:r>
            <a:r>
              <a:rPr lang="en-US" dirty="0" err="1"/>
              <a:t>synkar</a:t>
            </a:r>
            <a:r>
              <a:rPr lang="en-US" dirty="0"/>
              <a:t> </a:t>
            </a:r>
            <a:r>
              <a:rPr lang="en-US" dirty="0" err="1"/>
              <a:t>hela</a:t>
            </a:r>
            <a:r>
              <a:rPr lang="en-US" dirty="0"/>
              <a:t> </a:t>
            </a:r>
            <a:r>
              <a:rPr lang="en-US" dirty="0" err="1"/>
              <a:t>statet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Operationsbased</a:t>
            </a:r>
            <a:r>
              <a:rPr lang="en-US" dirty="0"/>
              <a:t> </a:t>
            </a:r>
            <a:r>
              <a:rPr lang="en-US" dirty="0" err="1"/>
              <a:t>innebär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man </a:t>
            </a:r>
            <a:r>
              <a:rPr lang="en-US" dirty="0" err="1"/>
              <a:t>endast</a:t>
            </a:r>
            <a:r>
              <a:rPr lang="en-US" dirty="0"/>
              <a:t> </a:t>
            </a:r>
            <a:r>
              <a:rPr lang="en-US" dirty="0" err="1"/>
              <a:t>synkar</a:t>
            </a:r>
            <a:r>
              <a:rPr lang="en-US" dirty="0"/>
              <a:t> </a:t>
            </a:r>
            <a:r>
              <a:rPr lang="en-US" dirty="0" err="1"/>
              <a:t>uppdateringar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(Finns </a:t>
            </a:r>
            <a:r>
              <a:rPr lang="en-US" dirty="0" err="1"/>
              <a:t>även</a:t>
            </a:r>
            <a:r>
              <a:rPr lang="en-US" dirty="0"/>
              <a:t> delta CRDTs,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kombinerar</a:t>
            </a:r>
            <a:r>
              <a:rPr lang="en-US" dirty="0"/>
              <a:t> </a:t>
            </a:r>
            <a:r>
              <a:rPr lang="en-US" dirty="0" err="1"/>
              <a:t>båda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Operationbased</a:t>
            </a:r>
            <a:r>
              <a:rPr lang="en-US" dirty="0"/>
              <a:t> </a:t>
            </a:r>
            <a:r>
              <a:rPr lang="en-US" dirty="0" err="1"/>
              <a:t>kräver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mindre</a:t>
            </a:r>
            <a:r>
              <a:rPr lang="en-US" dirty="0"/>
              <a:t> data </a:t>
            </a:r>
            <a:r>
              <a:rPr lang="en-US" dirty="0" err="1"/>
              <a:t>synkas</a:t>
            </a:r>
            <a:r>
              <a:rPr lang="en-US" dirty="0"/>
              <a:t>, men staller </a:t>
            </a:r>
            <a:r>
              <a:rPr lang="en-US" dirty="0" err="1"/>
              <a:t>istället</a:t>
            </a:r>
            <a:r>
              <a:rPr lang="en-US" dirty="0"/>
              <a:t> </a:t>
            </a:r>
            <a:r>
              <a:rPr lang="en-US" dirty="0" err="1"/>
              <a:t>kravet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uppdateringar</a:t>
            </a:r>
            <a:r>
              <a:rPr lang="en-US" dirty="0"/>
              <a:t> </a:t>
            </a:r>
            <a:r>
              <a:rPr lang="en-US" dirty="0" err="1"/>
              <a:t>skickas</a:t>
            </a:r>
            <a:r>
              <a:rPr lang="en-US" dirty="0"/>
              <a:t> </a:t>
            </a:r>
            <a:r>
              <a:rPr lang="en-US" dirty="0" err="1"/>
              <a:t>endast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gång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 </a:t>
            </a:r>
            <a:r>
              <a:rPr lang="en-US" dirty="0" err="1"/>
              <a:t>ordning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Delta </a:t>
            </a:r>
            <a:r>
              <a:rPr lang="en-US" dirty="0" err="1"/>
              <a:t>innebär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man </a:t>
            </a:r>
            <a:r>
              <a:rPr lang="en-US" dirty="0" err="1"/>
              <a:t>skickar</a:t>
            </a:r>
            <a:r>
              <a:rPr lang="en-US" dirty="0"/>
              <a:t> state-</a:t>
            </a:r>
            <a:r>
              <a:rPr lang="en-US" dirty="0" err="1"/>
              <a:t>ändringar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skett</a:t>
            </a:r>
            <a:r>
              <a:rPr lang="en-US" dirty="0"/>
              <a:t> sedan </a:t>
            </a:r>
            <a:r>
              <a:rPr lang="en-US" dirty="0" err="1"/>
              <a:t>senaste</a:t>
            </a:r>
            <a:r>
              <a:rPr lang="en-US" dirty="0"/>
              <a:t> </a:t>
            </a:r>
            <a:r>
              <a:rPr lang="en-US" dirty="0" err="1"/>
              <a:t>synken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39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Jag </a:t>
            </a:r>
            <a:r>
              <a:rPr lang="en-US" dirty="0" err="1"/>
              <a:t>brukar</a:t>
            </a:r>
            <a:r>
              <a:rPr lang="en-US" dirty="0"/>
              <a:t>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implementera</a:t>
            </a:r>
            <a:r>
              <a:rPr lang="en-US" dirty="0"/>
              <a:t> mina </a:t>
            </a:r>
            <a:r>
              <a:rPr lang="en-US" dirty="0" err="1"/>
              <a:t>egna</a:t>
            </a:r>
            <a:r>
              <a:rPr lang="en-US" dirty="0"/>
              <a:t> </a:t>
            </a:r>
            <a:r>
              <a:rPr lang="en-US" dirty="0" err="1"/>
              <a:t>hashmaps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länkade</a:t>
            </a:r>
            <a:r>
              <a:rPr lang="en-US" dirty="0"/>
              <a:t> </a:t>
            </a:r>
            <a:r>
              <a:rPr lang="en-US" dirty="0" err="1"/>
              <a:t>listor</a:t>
            </a:r>
            <a:r>
              <a:rPr lang="en-US" dirty="0"/>
              <a:t>, </a:t>
            </a:r>
            <a:r>
              <a:rPr lang="en-US" dirty="0" err="1"/>
              <a:t>och</a:t>
            </a:r>
            <a:r>
              <a:rPr lang="en-US" dirty="0"/>
              <a:t> tanker </a:t>
            </a:r>
            <a:r>
              <a:rPr lang="en-US" dirty="0" err="1"/>
              <a:t>inte</a:t>
            </a:r>
            <a:r>
              <a:rPr lang="en-US" dirty="0"/>
              <a:t> heller </a:t>
            </a:r>
            <a:r>
              <a:rPr lang="en-US" dirty="0" err="1"/>
              <a:t>implementera</a:t>
            </a:r>
            <a:r>
              <a:rPr lang="en-US" dirty="0"/>
              <a:t> mina </a:t>
            </a:r>
            <a:r>
              <a:rPr lang="en-US" dirty="0" err="1"/>
              <a:t>egna</a:t>
            </a:r>
            <a:r>
              <a:rPr lang="en-US" dirty="0"/>
              <a:t> CRDTs. Finns det </a:t>
            </a:r>
            <a:r>
              <a:rPr lang="en-US" dirty="0" err="1"/>
              <a:t>någon</a:t>
            </a:r>
            <a:r>
              <a:rPr lang="en-US" dirty="0"/>
              <a:t> </a:t>
            </a:r>
            <a:r>
              <a:rPr lang="en-US" dirty="0" err="1"/>
              <a:t>färdig</a:t>
            </a:r>
            <a:r>
              <a:rPr lang="en-US" dirty="0"/>
              <a:t> implementation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sno</a:t>
            </a:r>
            <a:r>
              <a:rPr lang="en-US" dirty="0"/>
              <a:t> </a:t>
            </a:r>
            <a:r>
              <a:rPr lang="en-US" dirty="0" err="1"/>
              <a:t>då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70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Finns </a:t>
            </a:r>
            <a:r>
              <a:rPr lang="en-US" dirty="0" err="1"/>
              <a:t>listat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crdt.tech</a:t>
            </a:r>
            <a:r>
              <a:rPr lang="en-US" dirty="0"/>
              <a:t> (</a:t>
            </a:r>
            <a:r>
              <a:rPr lang="en-US" dirty="0" err="1"/>
              <a:t>bild</a:t>
            </a:r>
            <a:r>
              <a:rPr lang="en-US" dirty="0"/>
              <a:t> för illustration, </a:t>
            </a:r>
            <a:r>
              <a:rPr lang="en-US" dirty="0" err="1"/>
              <a:t>inte</a:t>
            </a:r>
            <a:r>
              <a:rPr lang="en-US" dirty="0"/>
              <a:t> för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läsas</a:t>
            </a:r>
            <a:r>
              <a:rPr lang="en-US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Där</a:t>
            </a:r>
            <a:r>
              <a:rPr lang="en-US" dirty="0"/>
              <a:t> </a:t>
            </a:r>
            <a:r>
              <a:rPr lang="en-US" dirty="0" err="1"/>
              <a:t>finns</a:t>
            </a:r>
            <a:r>
              <a:rPr lang="en-US" dirty="0"/>
              <a:t> </a:t>
            </a:r>
            <a:r>
              <a:rPr lang="en-US" dirty="0" err="1"/>
              <a:t>även</a:t>
            </a:r>
            <a:r>
              <a:rPr lang="en-US" dirty="0"/>
              <a:t> </a:t>
            </a:r>
            <a:r>
              <a:rPr lang="en-US" dirty="0" err="1"/>
              <a:t>länkar</a:t>
            </a:r>
            <a:r>
              <a:rPr lang="en-US" dirty="0"/>
              <a:t> till </a:t>
            </a:r>
            <a:r>
              <a:rPr lang="en-US" dirty="0" err="1"/>
              <a:t>fler</a:t>
            </a:r>
            <a:r>
              <a:rPr lang="en-US" dirty="0"/>
              <a:t> </a:t>
            </a:r>
            <a:r>
              <a:rPr lang="en-US" dirty="0" err="1"/>
              <a:t>resurser</a:t>
            </a:r>
            <a:r>
              <a:rPr lang="en-US" dirty="0"/>
              <a:t> med </a:t>
            </a:r>
            <a:r>
              <a:rPr lang="en-US" dirty="0" err="1"/>
              <a:t>mer</a:t>
            </a:r>
            <a:r>
              <a:rPr lang="en-US" dirty="0"/>
              <a:t> info, </a:t>
            </a:r>
            <a:r>
              <a:rPr lang="en-US" dirty="0" err="1"/>
              <a:t>så</a:t>
            </a:r>
            <a:r>
              <a:rPr lang="en-US" dirty="0"/>
              <a:t> bra </a:t>
            </a:r>
            <a:r>
              <a:rPr lang="en-US" dirty="0" err="1"/>
              <a:t>startpunkt</a:t>
            </a:r>
            <a:r>
              <a:rPr lang="en-US" dirty="0"/>
              <a:t> för den </a:t>
            </a:r>
            <a:r>
              <a:rPr lang="en-US" dirty="0" err="1"/>
              <a:t>intresserade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Finns </a:t>
            </a:r>
            <a:r>
              <a:rPr lang="en-US" dirty="0" err="1"/>
              <a:t>många</a:t>
            </a:r>
            <a:r>
              <a:rPr lang="en-US" dirty="0"/>
              <a:t> </a:t>
            </a:r>
            <a:r>
              <a:rPr lang="en-US" dirty="0" err="1"/>
              <a:t>olika</a:t>
            </a:r>
            <a:r>
              <a:rPr lang="en-US" dirty="0"/>
              <a:t> </a:t>
            </a:r>
            <a:r>
              <a:rPr lang="en-US" dirty="0" err="1"/>
              <a:t>typer</a:t>
            </a:r>
            <a:r>
              <a:rPr lang="en-US" dirty="0"/>
              <a:t> av CRDTs,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olika</a:t>
            </a:r>
            <a:r>
              <a:rPr lang="en-US" dirty="0"/>
              <a:t> </a:t>
            </a:r>
            <a:r>
              <a:rPr lang="en-US" dirty="0" err="1"/>
              <a:t>språk</a:t>
            </a:r>
            <a:r>
              <a:rPr lang="en-US" dirty="0"/>
              <a:t>,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fyller</a:t>
            </a:r>
            <a:r>
              <a:rPr lang="en-US" dirty="0"/>
              <a:t> </a:t>
            </a:r>
            <a:r>
              <a:rPr lang="en-US" dirty="0" err="1"/>
              <a:t>olika</a:t>
            </a:r>
            <a:r>
              <a:rPr lang="en-US" dirty="0"/>
              <a:t> </a:t>
            </a:r>
            <a:r>
              <a:rPr lang="en-US" dirty="0" err="1"/>
              <a:t>ändamål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Olika </a:t>
            </a:r>
            <a:r>
              <a:rPr lang="en-US" dirty="0" err="1"/>
              <a:t>mognadsnivåer</a:t>
            </a:r>
            <a:r>
              <a:rPr lang="en-US" dirty="0"/>
              <a:t>, </a:t>
            </a:r>
            <a:r>
              <a:rPr lang="en-US" dirty="0" err="1"/>
              <a:t>vissa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mest</a:t>
            </a:r>
            <a:r>
              <a:rPr lang="en-US" dirty="0"/>
              <a:t> </a:t>
            </a:r>
            <a:r>
              <a:rPr lang="en-US" dirty="0" err="1"/>
              <a:t>forskningsprojekt</a:t>
            </a:r>
            <a:r>
              <a:rPr lang="en-US" dirty="0"/>
              <a:t>, </a:t>
            </a:r>
            <a:r>
              <a:rPr lang="en-US" dirty="0" err="1"/>
              <a:t>andra</a:t>
            </a:r>
            <a:r>
              <a:rPr lang="en-US" dirty="0"/>
              <a:t> </a:t>
            </a:r>
            <a:r>
              <a:rPr lang="en-US" dirty="0" err="1"/>
              <a:t>mer</a:t>
            </a:r>
            <a:r>
              <a:rPr lang="en-US" dirty="0"/>
              <a:t> redo för </a:t>
            </a:r>
            <a:r>
              <a:rPr lang="en-US" dirty="0" err="1"/>
              <a:t>verkligheten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Y.js – 13,5 k stars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välanvänd</a:t>
            </a:r>
            <a:r>
              <a:rPr lang="en-US" dirty="0"/>
              <a:t>, manga </a:t>
            </a:r>
            <a:r>
              <a:rPr lang="en-US" dirty="0" err="1"/>
              <a:t>integrationer</a:t>
            </a:r>
            <a:r>
              <a:rPr lang="en-US" dirty="0"/>
              <a:t> med text editors</a:t>
            </a:r>
          </a:p>
          <a:p>
            <a:pPr marL="171450" indent="-171450">
              <a:buFontTx/>
              <a:buChar char="-"/>
            </a:pPr>
            <a:r>
              <a:rPr lang="en-US" dirty="0"/>
              <a:t>GUN – 17,5k stars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distribuerad</a:t>
            </a:r>
            <a:r>
              <a:rPr lang="en-US" dirty="0"/>
              <a:t> </a:t>
            </a:r>
            <a:r>
              <a:rPr lang="en-US" dirty="0" err="1"/>
              <a:t>grafdatabas</a:t>
            </a:r>
            <a:r>
              <a:rPr lang="en-US" dirty="0"/>
              <a:t>. </a:t>
            </a:r>
            <a:r>
              <a:rPr lang="en-US" dirty="0" err="1"/>
              <a:t>Lätt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komma</a:t>
            </a:r>
            <a:r>
              <a:rPr lang="en-US" dirty="0"/>
              <a:t> </a:t>
            </a:r>
            <a:r>
              <a:rPr lang="en-US" dirty="0" err="1"/>
              <a:t>igång</a:t>
            </a:r>
            <a:r>
              <a:rPr lang="en-US" dirty="0"/>
              <a:t> med, men </a:t>
            </a:r>
            <a:r>
              <a:rPr lang="en-US" dirty="0" err="1"/>
              <a:t>kändes</a:t>
            </a:r>
            <a:r>
              <a:rPr lang="en-US" dirty="0"/>
              <a:t> lite </a:t>
            </a:r>
            <a:r>
              <a:rPr lang="en-US" dirty="0" err="1"/>
              <a:t>oklart</a:t>
            </a:r>
            <a:r>
              <a:rPr lang="en-US" dirty="0"/>
              <a:t> </a:t>
            </a:r>
            <a:r>
              <a:rPr lang="en-US" dirty="0" err="1"/>
              <a:t>vem</a:t>
            </a:r>
            <a:r>
              <a:rPr lang="en-US" dirty="0"/>
              <a:t>/</a:t>
            </a:r>
            <a:r>
              <a:rPr lang="en-US" dirty="0" err="1"/>
              <a:t>hur</a:t>
            </a:r>
            <a:r>
              <a:rPr lang="en-US" dirty="0"/>
              <a:t> man </a:t>
            </a:r>
            <a:r>
              <a:rPr lang="en-US" dirty="0" err="1"/>
              <a:t>kom</a:t>
            </a:r>
            <a:r>
              <a:rPr lang="en-US" dirty="0"/>
              <a:t> </a:t>
            </a:r>
            <a:r>
              <a:rPr lang="en-US" dirty="0" err="1"/>
              <a:t>åt</a:t>
            </a:r>
            <a:r>
              <a:rPr lang="en-US" dirty="0"/>
              <a:t> </a:t>
            </a:r>
            <a:r>
              <a:rPr lang="en-US" dirty="0" err="1"/>
              <a:t>datan</a:t>
            </a:r>
            <a:r>
              <a:rPr lang="en-US" dirty="0"/>
              <a:t>. I </a:t>
            </a:r>
            <a:r>
              <a:rPr lang="en-US" dirty="0" err="1"/>
              <a:t>Yjs</a:t>
            </a:r>
            <a:r>
              <a:rPr lang="en-US" dirty="0"/>
              <a:t> hade men </a:t>
            </a:r>
            <a:r>
              <a:rPr lang="en-US" dirty="0" err="1"/>
              <a:t>ett</a:t>
            </a:r>
            <a:r>
              <a:rPr lang="en-US" dirty="0"/>
              <a:t> “rum”, men I GUN la du bara </a:t>
            </a:r>
            <a:r>
              <a:rPr lang="en-US" dirty="0" err="1"/>
              <a:t>datan</a:t>
            </a:r>
            <a:r>
              <a:rPr lang="en-US" dirty="0"/>
              <a:t> I database, </a:t>
            </a:r>
            <a:r>
              <a:rPr lang="en-US" dirty="0" err="1"/>
              <a:t>sen</a:t>
            </a:r>
            <a:r>
              <a:rPr lang="en-US" dirty="0"/>
              <a:t> </a:t>
            </a:r>
            <a:r>
              <a:rPr lang="en-US" dirty="0" err="1"/>
              <a:t>fanns</a:t>
            </a:r>
            <a:r>
              <a:rPr lang="en-US" dirty="0"/>
              <a:t> den </a:t>
            </a:r>
            <a:r>
              <a:rPr lang="en-US" dirty="0" err="1"/>
              <a:t>där</a:t>
            </a:r>
            <a:r>
              <a:rPr lang="en-US" dirty="0"/>
              <a:t>.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hur</a:t>
            </a:r>
            <a:r>
              <a:rPr lang="en-US" dirty="0"/>
              <a:t>/</a:t>
            </a:r>
            <a:r>
              <a:rPr lang="en-US" dirty="0" err="1"/>
              <a:t>vem</a:t>
            </a:r>
            <a:r>
              <a:rPr lang="en-US" dirty="0"/>
              <a:t> </a:t>
            </a:r>
            <a:r>
              <a:rPr lang="en-US" dirty="0" err="1"/>
              <a:t>kunde</a:t>
            </a:r>
            <a:r>
              <a:rPr lang="en-US" dirty="0"/>
              <a:t> </a:t>
            </a:r>
            <a:r>
              <a:rPr lang="en-US" dirty="0" err="1"/>
              <a:t>komma</a:t>
            </a:r>
            <a:r>
              <a:rPr lang="en-US" dirty="0"/>
              <a:t> </a:t>
            </a:r>
            <a:r>
              <a:rPr lang="en-US" dirty="0" err="1"/>
              <a:t>åt</a:t>
            </a:r>
            <a:r>
              <a:rPr lang="en-US" dirty="0"/>
              <a:t> den? </a:t>
            </a:r>
            <a:r>
              <a:rPr lang="en-US" dirty="0" err="1"/>
              <a:t>Jobbig</a:t>
            </a:r>
            <a:r>
              <a:rPr lang="en-US" dirty="0"/>
              <a:t> </a:t>
            </a:r>
            <a:r>
              <a:rPr lang="en-US" dirty="0" err="1"/>
              <a:t>fråga</a:t>
            </a:r>
            <a:r>
              <a:rPr lang="en-US" dirty="0"/>
              <a:t> men </a:t>
            </a:r>
            <a:r>
              <a:rPr lang="en-US" dirty="0" err="1"/>
              <a:t>potentiellt</a:t>
            </a:r>
            <a:r>
              <a:rPr lang="en-US" dirty="0"/>
              <a:t> </a:t>
            </a:r>
            <a:r>
              <a:rPr lang="en-US" dirty="0" err="1"/>
              <a:t>jobbigt</a:t>
            </a:r>
            <a:r>
              <a:rPr lang="en-US" dirty="0"/>
              <a:t> </a:t>
            </a:r>
            <a:r>
              <a:rPr lang="en-US" dirty="0" err="1"/>
              <a:t>svar</a:t>
            </a:r>
            <a:r>
              <a:rPr lang="en-US" dirty="0"/>
              <a:t>, </a:t>
            </a:r>
            <a:r>
              <a:rPr lang="en-US" dirty="0" err="1"/>
              <a:t>så</a:t>
            </a:r>
            <a:r>
              <a:rPr lang="en-US" dirty="0"/>
              <a:t> jag </a:t>
            </a:r>
            <a:r>
              <a:rPr lang="en-US" dirty="0" err="1"/>
              <a:t>gick</a:t>
            </a:r>
            <a:r>
              <a:rPr lang="en-US" dirty="0"/>
              <a:t> </a:t>
            </a:r>
            <a:r>
              <a:rPr lang="en-US" dirty="0" err="1"/>
              <a:t>vidare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Automerge</a:t>
            </a:r>
            <a:r>
              <a:rPr lang="en-US" dirty="0"/>
              <a:t> – 14,8k stars (2,4k </a:t>
            </a:r>
            <a:r>
              <a:rPr lang="en-US" dirty="0" err="1"/>
              <a:t>i</a:t>
            </a:r>
            <a:r>
              <a:rPr lang="en-US" dirty="0"/>
              <a:t> rewritten)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 tutorial, </a:t>
            </a:r>
            <a:r>
              <a:rPr lang="en-US" dirty="0" err="1"/>
              <a:t>lättanvända</a:t>
            </a:r>
            <a:r>
              <a:rPr lang="en-US" dirty="0"/>
              <a:t> </a:t>
            </a:r>
            <a:r>
              <a:rPr lang="en-US" dirty="0" err="1"/>
              <a:t>reacthooks</a:t>
            </a:r>
            <a:r>
              <a:rPr lang="en-US" dirty="0"/>
              <a:t>, </a:t>
            </a:r>
            <a:r>
              <a:rPr lang="en-US" dirty="0" err="1"/>
              <a:t>finns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public </a:t>
            </a:r>
            <a:r>
              <a:rPr lang="en-US" dirty="0" err="1"/>
              <a:t>websocket</a:t>
            </a:r>
            <a:r>
              <a:rPr lang="en-US" dirty="0"/>
              <a:t>-server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använda</a:t>
            </a:r>
            <a:r>
              <a:rPr lang="en-US" dirty="0"/>
              <a:t> sig av </a:t>
            </a:r>
            <a:r>
              <a:rPr lang="en-US" dirty="0" err="1"/>
              <a:t>så</a:t>
            </a:r>
            <a:r>
              <a:rPr lang="en-US" dirty="0"/>
              <a:t> man slipper </a:t>
            </a:r>
            <a:r>
              <a:rPr lang="en-US" dirty="0" err="1"/>
              <a:t>hosta</a:t>
            </a:r>
            <a:r>
              <a:rPr lang="en-US" dirty="0"/>
              <a:t> sin </a:t>
            </a:r>
            <a:r>
              <a:rPr lang="en-US" dirty="0" err="1"/>
              <a:t>egna</a:t>
            </a:r>
            <a:r>
              <a:rPr lang="en-US" dirty="0"/>
              <a:t>. Verkade </a:t>
            </a:r>
            <a:r>
              <a:rPr lang="en-US" dirty="0" err="1"/>
              <a:t>moget</a:t>
            </a:r>
            <a:r>
              <a:rPr lang="en-US" dirty="0"/>
              <a:t> (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genomgått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rewrite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till Rust!). Very nice! </a:t>
            </a:r>
            <a:r>
              <a:rPr lang="en-US" dirty="0" err="1"/>
              <a:t>Nackdel</a:t>
            </a:r>
            <a:r>
              <a:rPr lang="en-US" dirty="0"/>
              <a:t> – </a:t>
            </a:r>
            <a:r>
              <a:rPr lang="en-US" dirty="0" err="1"/>
              <a:t>ingen</a:t>
            </a:r>
            <a:r>
              <a:rPr lang="en-US" dirty="0"/>
              <a:t> </a:t>
            </a:r>
            <a:r>
              <a:rPr lang="en-US" dirty="0" err="1"/>
              <a:t>webRTC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Vilken</a:t>
            </a:r>
            <a:r>
              <a:rPr lang="en-US" dirty="0"/>
              <a:t> ska man </a:t>
            </a:r>
            <a:r>
              <a:rPr lang="en-US" dirty="0" err="1"/>
              <a:t>välja</a:t>
            </a:r>
            <a:r>
              <a:rPr lang="en-US" dirty="0"/>
              <a:t>? Jag </a:t>
            </a:r>
            <a:r>
              <a:rPr lang="en-US" dirty="0" err="1"/>
              <a:t>valde</a:t>
            </a:r>
            <a:r>
              <a:rPr lang="en-US" dirty="0"/>
              <a:t>...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86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“</a:t>
            </a:r>
            <a:r>
              <a:rPr lang="en-US" dirty="0" err="1">
                <a:sym typeface="Wingdings" panose="05000000000000000000" pitchFamily="2" charset="2"/>
              </a:rPr>
              <a:t>Koncept</a:t>
            </a:r>
            <a:r>
              <a:rPr lang="en-US" dirty="0">
                <a:sym typeface="Wingdings" panose="05000000000000000000" pitchFamily="2" charset="2"/>
              </a:rPr>
              <a:t>” 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annan</a:t>
            </a:r>
            <a:r>
              <a:rPr lang="en-US" dirty="0">
                <a:sym typeface="Wingdings" panose="05000000000000000000" pitchFamily="2" charset="2"/>
              </a:rPr>
              <a:t> font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Beskriv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Automerge-koncepten</a:t>
            </a:r>
            <a:r>
              <a:rPr lang="en-US" dirty="0">
                <a:sym typeface="Wingdings" panose="05000000000000000000" pitchFamily="2" charset="2"/>
              </a:rPr>
              <a:t> (repo, document </a:t>
            </a:r>
            <a:r>
              <a:rPr lang="en-US" dirty="0" err="1">
                <a:sym typeface="Wingdings" panose="05000000000000000000" pitchFamily="2" charset="2"/>
              </a:rPr>
              <a:t>etc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Document – </a:t>
            </a:r>
            <a:r>
              <a:rPr lang="en-US" dirty="0" err="1">
                <a:sym typeface="Wingdings" panose="05000000000000000000" pitchFamily="2" charset="2"/>
              </a:rPr>
              <a:t>Likt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ett</a:t>
            </a:r>
            <a:r>
              <a:rPr lang="en-US" dirty="0">
                <a:sym typeface="Wingdings" panose="05000000000000000000" pitchFamily="2" charset="2"/>
              </a:rPr>
              <a:t> JSON-object, </a:t>
            </a:r>
            <a:r>
              <a:rPr lang="en-US" dirty="0" err="1">
                <a:sym typeface="Wingdings" panose="05000000000000000000" pitchFamily="2" charset="2"/>
              </a:rPr>
              <a:t>har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koll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på</a:t>
            </a:r>
            <a:r>
              <a:rPr lang="en-US" dirty="0">
                <a:sym typeface="Wingdings" panose="05000000000000000000" pitchFamily="2" charset="2"/>
              </a:rPr>
              <a:t> din data </a:t>
            </a:r>
            <a:r>
              <a:rPr lang="en-US" dirty="0" err="1">
                <a:sym typeface="Wingdings" panose="05000000000000000000" pitchFamily="2" charset="2"/>
              </a:rPr>
              <a:t>och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dom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ändringar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som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gjorts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Repository – </a:t>
            </a:r>
            <a:r>
              <a:rPr lang="en-US" dirty="0" err="1">
                <a:sym typeface="Wingdings" panose="05000000000000000000" pitchFamily="2" charset="2"/>
              </a:rPr>
              <a:t>Hanterar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kopplingar</a:t>
            </a:r>
            <a:r>
              <a:rPr lang="en-US" dirty="0">
                <a:sym typeface="Wingdings" panose="05000000000000000000" pitchFamily="2" charset="2"/>
              </a:rPr>
              <a:t> till peers, access till </a:t>
            </a:r>
            <a:r>
              <a:rPr lang="en-US" dirty="0" err="1">
                <a:sym typeface="Wingdings" panose="05000000000000000000" pitchFamily="2" charset="2"/>
              </a:rPr>
              <a:t>lagring</a:t>
            </a:r>
            <a:r>
              <a:rPr lang="en-US" dirty="0">
                <a:sym typeface="Wingdings" panose="05000000000000000000" pitchFamily="2" charset="2"/>
              </a:rPr>
              <a:t>. </a:t>
            </a:r>
            <a:r>
              <a:rPr lang="en-US" dirty="0" err="1">
                <a:sym typeface="Wingdings" panose="05000000000000000000" pitchFamily="2" charset="2"/>
              </a:rPr>
              <a:t>Hanterar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även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DocHandles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som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används</a:t>
            </a:r>
            <a:r>
              <a:rPr lang="en-US" dirty="0">
                <a:sym typeface="Wingdings" panose="05000000000000000000" pitchFamily="2" charset="2"/>
              </a:rPr>
              <a:t> för </a:t>
            </a:r>
            <a:r>
              <a:rPr lang="en-US" dirty="0" err="1">
                <a:sym typeface="Wingdings" panose="05000000000000000000" pitchFamily="2" charset="2"/>
              </a:rPr>
              <a:t>att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hantera</a:t>
            </a:r>
            <a:r>
              <a:rPr lang="en-US" dirty="0">
                <a:sym typeface="Wingdings" panose="05000000000000000000" pitchFamily="2" charset="2"/>
              </a:rPr>
              <a:t> document)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35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Ska visa </a:t>
            </a:r>
            <a:r>
              <a:rPr lang="en-US" dirty="0" err="1"/>
              <a:t>hur</a:t>
            </a:r>
            <a:r>
              <a:rPr lang="en-US" dirty="0"/>
              <a:t> man </a:t>
            </a:r>
            <a:r>
              <a:rPr lang="en-US" dirty="0" err="1"/>
              <a:t>skapar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kollaborativ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app med </a:t>
            </a:r>
            <a:r>
              <a:rPr lang="en-US" dirty="0" err="1"/>
              <a:t>hjälp</a:t>
            </a:r>
            <a:r>
              <a:rPr lang="en-US" dirty="0"/>
              <a:t> av </a:t>
            </a:r>
            <a:r>
              <a:rPr lang="en-US" dirty="0" err="1"/>
              <a:t>automerge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93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Så</a:t>
            </a:r>
            <a:r>
              <a:rPr lang="en-US" dirty="0"/>
              <a:t>, </a:t>
            </a:r>
            <a:r>
              <a:rPr lang="en-US" dirty="0" err="1"/>
              <a:t>vad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pratat</a:t>
            </a:r>
            <a:r>
              <a:rPr lang="en-US" dirty="0"/>
              <a:t> om </a:t>
            </a:r>
            <a:r>
              <a:rPr lang="en-US" dirty="0" err="1"/>
              <a:t>idag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Sammanfatta</a:t>
            </a:r>
            <a:r>
              <a:rPr lang="en-US" dirty="0"/>
              <a:t> </a:t>
            </a:r>
            <a:r>
              <a:rPr lang="en-US" dirty="0" err="1"/>
              <a:t>snabbt</a:t>
            </a:r>
            <a:r>
              <a:rPr lang="en-US" dirty="0"/>
              <a:t> var </a:t>
            </a:r>
            <a:r>
              <a:rPr lang="en-US" dirty="0" err="1"/>
              <a:t>en</a:t>
            </a:r>
            <a:r>
              <a:rPr lang="en-US" dirty="0"/>
              <a:t> CRDT </a:t>
            </a:r>
            <a:r>
              <a:rPr lang="en-US" dirty="0" err="1"/>
              <a:t>är</a:t>
            </a:r>
            <a:endParaRPr lang="en-US" dirty="0"/>
          </a:p>
          <a:p>
            <a:r>
              <a:rPr lang="en-US" dirty="0"/>
              <a:t>Det </a:t>
            </a:r>
            <a:r>
              <a:rPr lang="en-US" dirty="0" err="1"/>
              <a:t>finns</a:t>
            </a:r>
            <a:r>
              <a:rPr lang="en-US" dirty="0"/>
              <a:t> </a:t>
            </a:r>
            <a:r>
              <a:rPr lang="en-US" dirty="0" err="1"/>
              <a:t>färdiga</a:t>
            </a:r>
            <a:r>
              <a:rPr lang="en-US" dirty="0"/>
              <a:t> </a:t>
            </a:r>
            <a:r>
              <a:rPr lang="en-US" dirty="0" err="1"/>
              <a:t>implementationer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använda</a:t>
            </a:r>
            <a:r>
              <a:rPr lang="en-US" dirty="0"/>
              <a:t>, </a:t>
            </a:r>
            <a:r>
              <a:rPr lang="en-US" dirty="0" err="1"/>
              <a:t>inget</a:t>
            </a:r>
            <a:r>
              <a:rPr lang="en-US" dirty="0"/>
              <a:t> </a:t>
            </a:r>
            <a:r>
              <a:rPr lang="en-US" dirty="0" err="1"/>
              <a:t>hjul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behöver</a:t>
            </a:r>
            <a:r>
              <a:rPr lang="en-US" dirty="0"/>
              <a:t> </a:t>
            </a:r>
            <a:r>
              <a:rPr lang="en-US" dirty="0" err="1"/>
              <a:t>uppfinnas</a:t>
            </a:r>
            <a:r>
              <a:rPr lang="en-US" dirty="0"/>
              <a:t> </a:t>
            </a:r>
            <a:r>
              <a:rPr lang="en-US" dirty="0" err="1"/>
              <a:t>igen</a:t>
            </a:r>
            <a:r>
              <a:rPr lang="en-US" dirty="0"/>
              <a:t> (</a:t>
            </a:r>
            <a:r>
              <a:rPr lang="en-US" dirty="0" err="1"/>
              <a:t>även</a:t>
            </a:r>
            <a:r>
              <a:rPr lang="en-US" dirty="0"/>
              <a:t> om man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göra</a:t>
            </a:r>
            <a:r>
              <a:rPr lang="en-US" dirty="0"/>
              <a:t> det)</a:t>
            </a:r>
          </a:p>
          <a:p>
            <a:r>
              <a:rPr lang="en-US" dirty="0"/>
              <a:t>Via </a:t>
            </a:r>
            <a:r>
              <a:rPr lang="en-US" dirty="0" err="1"/>
              <a:t>livekodning</a:t>
            </a:r>
            <a:r>
              <a:rPr lang="en-US" dirty="0"/>
              <a:t>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visade</a:t>
            </a:r>
            <a:r>
              <a:rPr lang="en-US" dirty="0"/>
              <a:t> jag </a:t>
            </a:r>
            <a:r>
              <a:rPr lang="en-US" dirty="0" err="1"/>
              <a:t>att</a:t>
            </a:r>
            <a:r>
              <a:rPr lang="en-US" dirty="0"/>
              <a:t> det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himla</a:t>
            </a:r>
            <a:r>
              <a:rPr lang="en-US" dirty="0"/>
              <a:t> </a:t>
            </a:r>
            <a:r>
              <a:rPr lang="en-US" dirty="0" err="1"/>
              <a:t>svårt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använda</a:t>
            </a:r>
            <a:r>
              <a:rPr lang="en-US" dirty="0"/>
              <a:t> sig av CRDTs!</a:t>
            </a:r>
          </a:p>
          <a:p>
            <a:r>
              <a:rPr lang="en-US" dirty="0"/>
              <a:t>Nu </a:t>
            </a:r>
            <a:r>
              <a:rPr lang="en-US" dirty="0" err="1"/>
              <a:t>får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åka</a:t>
            </a:r>
            <a:r>
              <a:rPr lang="en-US" dirty="0"/>
              <a:t> hem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experimentera</a:t>
            </a:r>
            <a:r>
              <a:rPr lang="en-US" dirty="0"/>
              <a:t> </a:t>
            </a:r>
            <a:r>
              <a:rPr lang="en-US" dirty="0" err="1"/>
              <a:t>själva</a:t>
            </a:r>
            <a:r>
              <a:rPr lang="en-US" dirty="0"/>
              <a:t>!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3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140"/>
            <a:ext cx="5657088" cy="6894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33810" y="2629015"/>
            <a:ext cx="7614940" cy="914367"/>
          </a:xfrm>
        </p:spPr>
        <p:txBody>
          <a:bodyPr anchor="b"/>
          <a:lstStyle>
            <a:lvl1pPr algn="l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main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33810" y="3557478"/>
            <a:ext cx="7614940" cy="1258171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9" name="Picture 8" descr="KITS White (tagline).eps"/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56" y="5476692"/>
            <a:ext cx="1519467" cy="120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5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365125"/>
            <a:ext cx="11174400" cy="107280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1580400"/>
            <a:ext cx="5040000" cy="458201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127721"/>
            <a:ext cx="5040000" cy="4061942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14400" y="1580400"/>
            <a:ext cx="5040000" cy="45720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62A6A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14400" y="2127600"/>
            <a:ext cx="5040000" cy="40608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-22282" y="-1"/>
            <a:ext cx="7866000" cy="2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22282" y="-1"/>
            <a:ext cx="7866000" cy="2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2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22282" y="-1"/>
            <a:ext cx="7866000" cy="2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3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720" y="858582"/>
            <a:ext cx="10651236" cy="60106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11928" y="2675743"/>
            <a:ext cx="4642407" cy="2444191"/>
          </a:xfrm>
        </p:spPr>
        <p:txBody>
          <a:bodyPr anchor="t" anchorCtr="0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8284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584000" y="0"/>
            <a:ext cx="10651626" cy="185217"/>
            <a:chOff x="1584000" y="0"/>
            <a:chExt cx="10651626" cy="185217"/>
          </a:xfrm>
        </p:grpSpPr>
        <p:pic>
          <p:nvPicPr>
            <p:cNvPr id="5" name="Picture 4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323" r="75343" b="12595"/>
            <a:stretch/>
          </p:blipFill>
          <p:spPr>
            <a:xfrm>
              <a:off x="1584000" y="0"/>
              <a:ext cx="2626310" cy="185217"/>
            </a:xfrm>
            <a:prstGeom prst="rect">
              <a:avLst/>
            </a:prstGeom>
          </p:spPr>
        </p:pic>
        <p:pic>
          <p:nvPicPr>
            <p:cNvPr id="9" name="Picture 8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0" t="84323" r="23368" b="12756"/>
            <a:stretch/>
          </p:blipFill>
          <p:spPr>
            <a:xfrm>
              <a:off x="4770000" y="2"/>
              <a:ext cx="4017600" cy="171985"/>
            </a:xfrm>
            <a:prstGeom prst="rect">
              <a:avLst/>
            </a:prstGeom>
          </p:spPr>
        </p:pic>
        <p:pic>
          <p:nvPicPr>
            <p:cNvPr id="10" name="Picture 9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21" t="94659" b="2479"/>
            <a:stretch/>
          </p:blipFill>
          <p:spPr>
            <a:xfrm>
              <a:off x="9766800" y="0"/>
              <a:ext cx="2468826" cy="171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080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580400"/>
            <a:ext cx="5040000" cy="46080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14400" y="1580400"/>
            <a:ext cx="5040000" cy="4608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 userDrawn="1"/>
        </p:nvGrpSpPr>
        <p:grpSpPr>
          <a:xfrm>
            <a:off x="1584000" y="0"/>
            <a:ext cx="10651626" cy="185217"/>
            <a:chOff x="1584000" y="0"/>
            <a:chExt cx="10651626" cy="185217"/>
          </a:xfrm>
        </p:grpSpPr>
        <p:pic>
          <p:nvPicPr>
            <p:cNvPr id="7" name="Picture 6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323" r="75343" b="12595"/>
            <a:stretch/>
          </p:blipFill>
          <p:spPr>
            <a:xfrm>
              <a:off x="1584000" y="0"/>
              <a:ext cx="2626310" cy="185217"/>
            </a:xfrm>
            <a:prstGeom prst="rect">
              <a:avLst/>
            </a:prstGeom>
          </p:spPr>
        </p:pic>
        <p:pic>
          <p:nvPicPr>
            <p:cNvPr id="8" name="Picture 7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0" t="84323" r="23368" b="12756"/>
            <a:stretch/>
          </p:blipFill>
          <p:spPr>
            <a:xfrm>
              <a:off x="4770000" y="2"/>
              <a:ext cx="4017600" cy="171985"/>
            </a:xfrm>
            <a:prstGeom prst="rect">
              <a:avLst/>
            </a:prstGeom>
          </p:spPr>
        </p:pic>
        <p:pic>
          <p:nvPicPr>
            <p:cNvPr id="10" name="Picture 9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21" t="94659" b="2479"/>
            <a:stretch/>
          </p:blipFill>
          <p:spPr>
            <a:xfrm>
              <a:off x="9766800" y="0"/>
              <a:ext cx="2468826" cy="171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708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365125"/>
            <a:ext cx="11174400" cy="107280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1580400"/>
            <a:ext cx="5040000" cy="458201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B0AE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127721"/>
            <a:ext cx="5040000" cy="4061942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14400" y="1580400"/>
            <a:ext cx="5040000" cy="45720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B0AE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14400" y="2127600"/>
            <a:ext cx="5040000" cy="40608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  <a:ln>
            <a:solidFill>
              <a:srgbClr val="B0AE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1584000" y="0"/>
            <a:ext cx="10651626" cy="185217"/>
            <a:chOff x="1584000" y="0"/>
            <a:chExt cx="10651626" cy="185217"/>
          </a:xfrm>
        </p:grpSpPr>
        <p:pic>
          <p:nvPicPr>
            <p:cNvPr id="9" name="Picture 8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323" r="75343" b="12595"/>
            <a:stretch/>
          </p:blipFill>
          <p:spPr>
            <a:xfrm>
              <a:off x="1584000" y="0"/>
              <a:ext cx="2626310" cy="185217"/>
            </a:xfrm>
            <a:prstGeom prst="rect">
              <a:avLst/>
            </a:prstGeom>
          </p:spPr>
        </p:pic>
        <p:pic>
          <p:nvPicPr>
            <p:cNvPr id="10" name="Picture 9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0" t="84323" r="23368" b="12756"/>
            <a:stretch/>
          </p:blipFill>
          <p:spPr>
            <a:xfrm>
              <a:off x="4770000" y="2"/>
              <a:ext cx="4017600" cy="171985"/>
            </a:xfrm>
            <a:prstGeom prst="rect">
              <a:avLst/>
            </a:prstGeom>
          </p:spPr>
        </p:pic>
        <p:pic>
          <p:nvPicPr>
            <p:cNvPr id="11" name="Picture 10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21" t="94659" b="2479"/>
            <a:stretch/>
          </p:blipFill>
          <p:spPr>
            <a:xfrm>
              <a:off x="9766800" y="0"/>
              <a:ext cx="2468826" cy="171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79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584000" y="0"/>
            <a:ext cx="10651626" cy="185217"/>
            <a:chOff x="1584000" y="0"/>
            <a:chExt cx="10651626" cy="185217"/>
          </a:xfrm>
        </p:grpSpPr>
        <p:pic>
          <p:nvPicPr>
            <p:cNvPr id="4" name="Picture 3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323" r="75343" b="12595"/>
            <a:stretch/>
          </p:blipFill>
          <p:spPr>
            <a:xfrm>
              <a:off x="1584000" y="0"/>
              <a:ext cx="2626310" cy="185217"/>
            </a:xfrm>
            <a:prstGeom prst="rect">
              <a:avLst/>
            </a:prstGeom>
          </p:spPr>
        </p:pic>
        <p:pic>
          <p:nvPicPr>
            <p:cNvPr id="5" name="Picture 4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0" t="84323" r="23368" b="12756"/>
            <a:stretch/>
          </p:blipFill>
          <p:spPr>
            <a:xfrm>
              <a:off x="4770000" y="2"/>
              <a:ext cx="4017600" cy="171985"/>
            </a:xfrm>
            <a:prstGeom prst="rect">
              <a:avLst/>
            </a:prstGeom>
          </p:spPr>
        </p:pic>
        <p:pic>
          <p:nvPicPr>
            <p:cNvPr id="6" name="Picture 5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21" t="94659" b="2479"/>
            <a:stretch/>
          </p:blipFill>
          <p:spPr>
            <a:xfrm>
              <a:off x="9766800" y="0"/>
              <a:ext cx="2468826" cy="171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829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584000" y="0"/>
            <a:ext cx="10651626" cy="185217"/>
            <a:chOff x="1584000" y="0"/>
            <a:chExt cx="10651626" cy="185217"/>
          </a:xfrm>
        </p:grpSpPr>
        <p:pic>
          <p:nvPicPr>
            <p:cNvPr id="3" name="Picture 2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323" r="75343" b="12595"/>
            <a:stretch/>
          </p:blipFill>
          <p:spPr>
            <a:xfrm>
              <a:off x="1584000" y="0"/>
              <a:ext cx="2626310" cy="185217"/>
            </a:xfrm>
            <a:prstGeom prst="rect">
              <a:avLst/>
            </a:prstGeom>
          </p:spPr>
        </p:pic>
        <p:pic>
          <p:nvPicPr>
            <p:cNvPr id="4" name="Picture 3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0" t="84323" r="23368" b="12756"/>
            <a:stretch/>
          </p:blipFill>
          <p:spPr>
            <a:xfrm>
              <a:off x="4770000" y="2"/>
              <a:ext cx="4017600" cy="171985"/>
            </a:xfrm>
            <a:prstGeom prst="rect">
              <a:avLst/>
            </a:prstGeom>
          </p:spPr>
        </p:pic>
        <p:pic>
          <p:nvPicPr>
            <p:cNvPr id="5" name="Picture 4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21" t="94659" b="2479"/>
            <a:stretch/>
          </p:blipFill>
          <p:spPr>
            <a:xfrm>
              <a:off x="9766800" y="0"/>
              <a:ext cx="2468826" cy="171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830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54" y="-36576"/>
            <a:ext cx="10297668" cy="6894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0839" y="687954"/>
            <a:ext cx="7818223" cy="1150992"/>
          </a:xfrm>
        </p:spPr>
        <p:txBody>
          <a:bodyPr anchor="t" anchorCtr="0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6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K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738"/>
          <a:stretch/>
        </p:blipFill>
        <p:spPr>
          <a:xfrm>
            <a:off x="144833" y="6702043"/>
            <a:ext cx="5657088" cy="1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3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 descr="KI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23"/>
          <a:stretch/>
        </p:blipFill>
        <p:spPr>
          <a:xfrm>
            <a:off x="2037113" y="4676993"/>
            <a:ext cx="10651236" cy="942286"/>
          </a:xfrm>
          <a:prstGeom prst="rect">
            <a:avLst/>
          </a:prstGeom>
        </p:spPr>
      </p:pic>
      <p:pic>
        <p:nvPicPr>
          <p:cNvPr id="11" name="Picture 10" descr="TS.eps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80"/>
          <a:stretch/>
        </p:blipFill>
        <p:spPr>
          <a:xfrm>
            <a:off x="608854" y="6684265"/>
            <a:ext cx="10297668" cy="17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2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580400"/>
            <a:ext cx="5040000" cy="46080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14400" y="1580400"/>
            <a:ext cx="5040000" cy="46080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S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80"/>
          <a:stretch/>
        </p:blipFill>
        <p:spPr>
          <a:xfrm>
            <a:off x="608854" y="6684265"/>
            <a:ext cx="10297668" cy="17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4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365125"/>
            <a:ext cx="11174400" cy="107280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1580400"/>
            <a:ext cx="5040000" cy="458201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127721"/>
            <a:ext cx="5040000" cy="4061942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14400" y="1580400"/>
            <a:ext cx="5040000" cy="45720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14400" y="2127600"/>
            <a:ext cx="5040000" cy="40608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TS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80"/>
          <a:stretch/>
        </p:blipFill>
        <p:spPr>
          <a:xfrm>
            <a:off x="608854" y="6684265"/>
            <a:ext cx="10297668" cy="17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S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80"/>
          <a:stretch/>
        </p:blipFill>
        <p:spPr>
          <a:xfrm>
            <a:off x="608854" y="6684265"/>
            <a:ext cx="10297668" cy="17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6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S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80"/>
          <a:stretch/>
        </p:blipFill>
        <p:spPr>
          <a:xfrm>
            <a:off x="622083" y="6684265"/>
            <a:ext cx="10297668" cy="17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8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580400"/>
            <a:ext cx="5040000" cy="46080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14400" y="1580400"/>
            <a:ext cx="5040000" cy="46080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K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738"/>
          <a:stretch/>
        </p:blipFill>
        <p:spPr>
          <a:xfrm>
            <a:off x="144833" y="6702043"/>
            <a:ext cx="5657088" cy="1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2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365125"/>
            <a:ext cx="11174400" cy="107280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1580400"/>
            <a:ext cx="5040000" cy="458201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127721"/>
            <a:ext cx="5040000" cy="4061942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14400" y="1580400"/>
            <a:ext cx="5040000" cy="45720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14400" y="2127600"/>
            <a:ext cx="5040000" cy="40608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K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738"/>
          <a:stretch/>
        </p:blipFill>
        <p:spPr>
          <a:xfrm>
            <a:off x="144833" y="6702043"/>
            <a:ext cx="5657088" cy="1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3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pic>
        <p:nvPicPr>
          <p:cNvPr id="6" name="Picture 5" descr="K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738"/>
          <a:stretch/>
        </p:blipFill>
        <p:spPr>
          <a:xfrm>
            <a:off x="144833" y="6702043"/>
            <a:ext cx="5657088" cy="1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2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738"/>
          <a:stretch/>
        </p:blipFill>
        <p:spPr>
          <a:xfrm>
            <a:off x="144833" y="6702043"/>
            <a:ext cx="5657088" cy="1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0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34077" y="2808046"/>
            <a:ext cx="4914672" cy="2814621"/>
          </a:xfrm>
        </p:spPr>
        <p:txBody>
          <a:bodyPr anchor="t" anchorCtr="0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Picture 5" descr="I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39" y="2935794"/>
            <a:ext cx="7866888" cy="393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22282" y="-1"/>
            <a:ext cx="7866000" cy="2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5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580400"/>
            <a:ext cx="5040000" cy="46080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14400" y="1580400"/>
            <a:ext cx="5040000" cy="46080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-22282" y="-1"/>
            <a:ext cx="7866000" cy="2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3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111" y="365126"/>
            <a:ext cx="11174400" cy="1071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81865"/>
            <a:ext cx="10515600" cy="460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2000" y="6714000"/>
            <a:ext cx="12204000" cy="144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204000" cy="144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Lucida Grande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111" y="365126"/>
            <a:ext cx="11174400" cy="1071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81865"/>
            <a:ext cx="10515600" cy="460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000" y="6714000"/>
            <a:ext cx="12204000" cy="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204000" cy="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5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Lucida Grande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111" y="365126"/>
            <a:ext cx="11174400" cy="1071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81865"/>
            <a:ext cx="10515600" cy="460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000" y="6714000"/>
            <a:ext cx="12204000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204000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0AE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90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Lucida Grande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111" y="365126"/>
            <a:ext cx="11174400" cy="1071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81865"/>
            <a:ext cx="10515600" cy="460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000" y="6714000"/>
            <a:ext cx="12204000" cy="1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204000" cy="1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0AE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69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Lucida Grande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akelazaroff.com/words/an-interactive-intro-to-crdts/" TargetMode="External"/><Relationship Id="rId2" Type="http://schemas.openxmlformats.org/officeDocument/2006/relationships/hyperlink" Target="https://crdt.tech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arxiv.org/pdf/1805.06358.pdf" TargetMode="External"/><Relationship Id="rId5" Type="http://schemas.openxmlformats.org/officeDocument/2006/relationships/hyperlink" Target="https://arxiv.org/pdf/1806.10254.pdf" TargetMode="External"/><Relationship Id="rId4" Type="http://schemas.openxmlformats.org/officeDocument/2006/relationships/hyperlink" Target="https://www.figma.com/blog/how-figmas-multiplayer-technology-work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Konfliktfritt</a:t>
            </a:r>
            <a:r>
              <a:rPr lang="en-US" dirty="0"/>
              <a:t> </a:t>
            </a:r>
            <a:r>
              <a:rPr lang="en-US" dirty="0" err="1"/>
              <a:t>samarbete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Vad </a:t>
            </a:r>
            <a:r>
              <a:rPr lang="en-US" dirty="0" err="1"/>
              <a:t>är</a:t>
            </a:r>
            <a:r>
              <a:rPr lang="en-US" dirty="0"/>
              <a:t> CRDTs för </a:t>
            </a:r>
            <a:r>
              <a:rPr lang="en-US" dirty="0" err="1"/>
              <a:t>något</a:t>
            </a:r>
            <a:r>
              <a:rPr lang="en-US" dirty="0"/>
              <a:t>,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vad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man </a:t>
            </a:r>
            <a:r>
              <a:rPr lang="en-US" dirty="0" err="1"/>
              <a:t>göra</a:t>
            </a:r>
            <a:r>
              <a:rPr lang="en-US" dirty="0"/>
              <a:t> med dem?</a:t>
            </a:r>
          </a:p>
        </p:txBody>
      </p:sp>
    </p:spTree>
    <p:extLst>
      <p:ext uri="{BB962C8B-B14F-4D97-AF65-F5344CB8AC3E}">
        <p14:creationId xmlns:p14="http://schemas.microsoft.com/office/powerpoint/2010/main" val="187026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Tack för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lyssnat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9404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till CRDT</a:t>
            </a:r>
          </a:p>
          <a:p>
            <a:r>
              <a:rPr lang="en-US" dirty="0" err="1"/>
              <a:t>Färdiga</a:t>
            </a:r>
            <a:r>
              <a:rPr lang="en-US" dirty="0"/>
              <a:t> </a:t>
            </a:r>
            <a:r>
              <a:rPr lang="en-US" dirty="0" err="1"/>
              <a:t>implementationer</a:t>
            </a:r>
            <a:endParaRPr lang="en-US" dirty="0"/>
          </a:p>
          <a:p>
            <a:r>
              <a:rPr lang="en-US" dirty="0" err="1"/>
              <a:t>Livekodning</a:t>
            </a:r>
            <a:endParaRPr lang="en-US" dirty="0"/>
          </a:p>
          <a:p>
            <a:r>
              <a:rPr lang="en-US" dirty="0"/>
              <a:t>Demo</a:t>
            </a:r>
          </a:p>
          <a:p>
            <a:r>
              <a:rPr lang="en-US" dirty="0" err="1"/>
              <a:t>Sammanfattning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9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Conflict-free Replicated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Distribuerad</a:t>
            </a:r>
            <a:r>
              <a:rPr lang="en-US" dirty="0"/>
              <a:t> datatype</a:t>
            </a:r>
            <a:endParaRPr lang="en-US" i="1" dirty="0"/>
          </a:p>
          <a:p>
            <a:r>
              <a:rPr lang="en-US" dirty="0" err="1"/>
              <a:t>Lämplig</a:t>
            </a:r>
            <a:r>
              <a:rPr lang="en-US" dirty="0"/>
              <a:t> för </a:t>
            </a:r>
            <a:r>
              <a:rPr lang="en-US" dirty="0" err="1"/>
              <a:t>applikationer</a:t>
            </a:r>
            <a:r>
              <a:rPr lang="en-US" dirty="0"/>
              <a:t> </a:t>
            </a:r>
            <a:r>
              <a:rPr lang="en-US" dirty="0" err="1"/>
              <a:t>som</a:t>
            </a:r>
            <a:endParaRPr lang="en-US" dirty="0"/>
          </a:p>
          <a:p>
            <a:pPr lvl="1"/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kollaborativa</a:t>
            </a:r>
            <a:r>
              <a:rPr lang="en-US" dirty="0"/>
              <a:t> (Google Docs, Figma)</a:t>
            </a:r>
          </a:p>
          <a:p>
            <a:pPr lvl="1"/>
            <a:r>
              <a:rPr lang="en-US" dirty="0" err="1"/>
              <a:t>Behöver</a:t>
            </a:r>
            <a:r>
              <a:rPr lang="en-US" dirty="0"/>
              <a:t> </a:t>
            </a:r>
            <a:r>
              <a:rPr lang="en-US" dirty="0" err="1"/>
              <a:t>synka</a:t>
            </a:r>
            <a:r>
              <a:rPr lang="en-US" dirty="0"/>
              <a:t> data </a:t>
            </a:r>
            <a:r>
              <a:rPr lang="en-US" dirty="0" err="1"/>
              <a:t>mellan</a:t>
            </a:r>
            <a:r>
              <a:rPr lang="en-US" dirty="0"/>
              <a:t> </a:t>
            </a:r>
            <a:r>
              <a:rPr lang="en-US" dirty="0" err="1"/>
              <a:t>flera</a:t>
            </a:r>
            <a:r>
              <a:rPr lang="en-US" dirty="0"/>
              <a:t> </a:t>
            </a:r>
            <a:r>
              <a:rPr lang="en-US" dirty="0" err="1"/>
              <a:t>olika</a:t>
            </a:r>
            <a:r>
              <a:rPr lang="en-US" dirty="0"/>
              <a:t> </a:t>
            </a:r>
            <a:r>
              <a:rPr lang="en-US" dirty="0" err="1"/>
              <a:t>enheter</a:t>
            </a:r>
            <a:r>
              <a:rPr lang="en-US" dirty="0"/>
              <a:t> för </a:t>
            </a:r>
            <a:r>
              <a:rPr lang="en-US" dirty="0" err="1"/>
              <a:t>samma</a:t>
            </a:r>
            <a:r>
              <a:rPr lang="en-US" dirty="0"/>
              <a:t> </a:t>
            </a:r>
            <a:r>
              <a:rPr lang="en-US" dirty="0" err="1"/>
              <a:t>användare</a:t>
            </a:r>
            <a:endParaRPr lang="en-US" dirty="0"/>
          </a:p>
          <a:p>
            <a:r>
              <a:rPr lang="en-US" dirty="0"/>
              <a:t>Finns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, </a:t>
            </a:r>
            <a:r>
              <a:rPr lang="en-US" dirty="0" err="1"/>
              <a:t>utan</a:t>
            </a:r>
            <a:r>
              <a:rPr lang="en-US" dirty="0"/>
              <a:t> </a:t>
            </a:r>
            <a:r>
              <a:rPr lang="en-US" dirty="0" err="1"/>
              <a:t>många</a:t>
            </a:r>
            <a:endParaRPr lang="en-US" dirty="0"/>
          </a:p>
          <a:p>
            <a:r>
              <a:rPr lang="en-US" dirty="0"/>
              <a:t>Olika </a:t>
            </a:r>
            <a:r>
              <a:rPr lang="en-US" dirty="0" err="1"/>
              <a:t>synkroniseringsmodeller</a:t>
            </a:r>
            <a:endParaRPr lang="en-US" dirty="0"/>
          </a:p>
          <a:p>
            <a:pPr lvl="1"/>
            <a:r>
              <a:rPr lang="en-US" dirty="0"/>
              <a:t>State-based</a:t>
            </a:r>
          </a:p>
          <a:p>
            <a:pPr lvl="1"/>
            <a:r>
              <a:rPr lang="en-US" dirty="0"/>
              <a:t>Operation-based</a:t>
            </a:r>
          </a:p>
          <a:p>
            <a:pPr lvl="1"/>
            <a:r>
              <a:rPr lang="en-US" dirty="0"/>
              <a:t>Delta-state</a:t>
            </a:r>
          </a:p>
        </p:txBody>
      </p:sp>
    </p:spTree>
    <p:extLst>
      <p:ext uri="{BB962C8B-B14F-4D97-AF65-F5344CB8AC3E}">
        <p14:creationId xmlns:p14="http://schemas.microsoft.com/office/powerpoint/2010/main" val="184501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Implementationer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9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11" y="365126"/>
            <a:ext cx="11174400" cy="1071922"/>
          </a:xfrm>
        </p:spPr>
        <p:txBody>
          <a:bodyPr anchor="ctr">
            <a:normAutofit/>
          </a:bodyPr>
          <a:lstStyle/>
          <a:p>
            <a:r>
              <a:rPr lang="en-US" dirty="0" err="1"/>
              <a:t>Implementationer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E4EC502-ADC8-264D-DF3C-11662E945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80400"/>
            <a:ext cx="5040000" cy="4608000"/>
          </a:xfrm>
        </p:spPr>
        <p:txBody>
          <a:bodyPr/>
          <a:lstStyle/>
          <a:p>
            <a:r>
              <a:rPr lang="en-US" dirty="0"/>
              <a:t>Finns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crdt.tech</a:t>
            </a:r>
            <a:endParaRPr lang="en-US" dirty="0"/>
          </a:p>
          <a:p>
            <a:r>
              <a:rPr lang="en-US" dirty="0"/>
              <a:t>Olika </a:t>
            </a:r>
            <a:r>
              <a:rPr lang="en-US" dirty="0" err="1"/>
              <a:t>mognadsnivåer</a:t>
            </a:r>
            <a:endParaRPr lang="en-US" dirty="0"/>
          </a:p>
          <a:p>
            <a:r>
              <a:rPr lang="en-US" dirty="0" err="1"/>
              <a:t>Testade</a:t>
            </a:r>
            <a:r>
              <a:rPr lang="en-US" dirty="0"/>
              <a:t> </a:t>
            </a:r>
            <a:r>
              <a:rPr lang="en-US" dirty="0" err="1"/>
              <a:t>tre</a:t>
            </a:r>
            <a:endParaRPr lang="en-US" dirty="0"/>
          </a:p>
          <a:p>
            <a:pPr lvl="1"/>
            <a:r>
              <a:rPr lang="en-US" dirty="0" err="1"/>
              <a:t>Yjs</a:t>
            </a:r>
            <a:endParaRPr lang="en-US" dirty="0"/>
          </a:p>
          <a:p>
            <a:pPr lvl="1"/>
            <a:r>
              <a:rPr lang="en-US" dirty="0"/>
              <a:t>GUN</a:t>
            </a:r>
          </a:p>
          <a:p>
            <a:pPr lvl="1"/>
            <a:r>
              <a:rPr lang="en-US" dirty="0" err="1"/>
              <a:t>Automerge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F964B-A8C6-B0BC-66E6-9DE88ACE4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400" y="1654200"/>
            <a:ext cx="5040000" cy="4460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986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sparas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>
                <a:latin typeface="Aptos Mono" panose="020F0502020204030204" pitchFamily="49" charset="0"/>
              </a:rPr>
              <a:t>document</a:t>
            </a:r>
          </a:p>
          <a:p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>
                <a:latin typeface="Aptos Mono" panose="020B0009020202020204" pitchFamily="49" charset="0"/>
              </a:rPr>
              <a:t>document</a:t>
            </a:r>
            <a:r>
              <a:rPr lang="en-US" dirty="0"/>
              <a:t> </a:t>
            </a:r>
            <a:r>
              <a:rPr lang="en-US" dirty="0" err="1"/>
              <a:t>identifieras</a:t>
            </a:r>
            <a:r>
              <a:rPr lang="en-US" dirty="0"/>
              <a:t> med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>
                <a:latin typeface="Aptos Mono" panose="020B0009020202020204" pitchFamily="49" charset="0"/>
              </a:rPr>
              <a:t>URL</a:t>
            </a:r>
          </a:p>
          <a:p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>
                <a:latin typeface="Aptos Mono" panose="020B0009020202020204" pitchFamily="49" charset="0"/>
              </a:rPr>
              <a:t>repository</a:t>
            </a:r>
            <a:r>
              <a:rPr lang="en-US" dirty="0"/>
              <a:t> </a:t>
            </a:r>
            <a:r>
              <a:rPr lang="en-US" dirty="0" err="1"/>
              <a:t>delar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>
                <a:latin typeface="Aptos Mono" panose="020B0009020202020204" pitchFamily="49" charset="0"/>
              </a:rPr>
              <a:t>document handles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kommunicerar</a:t>
            </a:r>
            <a:r>
              <a:rPr lang="en-US" dirty="0"/>
              <a:t> med </a:t>
            </a:r>
            <a:r>
              <a:rPr lang="en-US" dirty="0" err="1"/>
              <a:t>andra</a:t>
            </a:r>
            <a:r>
              <a:rPr lang="en-US" dirty="0"/>
              <a:t> </a:t>
            </a:r>
            <a:r>
              <a:rPr lang="en-US" dirty="0">
                <a:latin typeface="Aptos Mono" panose="020B0009020202020204" pitchFamily="49" charset="0"/>
              </a:rPr>
              <a:t>peers</a:t>
            </a:r>
          </a:p>
          <a:p>
            <a:r>
              <a:rPr lang="en-US" dirty="0">
                <a:latin typeface="+mn-lt"/>
              </a:rPr>
              <a:t>Med </a:t>
            </a:r>
            <a:r>
              <a:rPr lang="en-US" dirty="0" err="1">
                <a:latin typeface="+mn-lt"/>
              </a:rPr>
              <a:t>ett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Aptos Mono" panose="020B0009020202020204" pitchFamily="49" charset="0"/>
              </a:rPr>
              <a:t>document handle </a:t>
            </a:r>
            <a:r>
              <a:rPr lang="en-US" dirty="0" err="1">
                <a:latin typeface="+mn-lt"/>
              </a:rPr>
              <a:t>kommer</a:t>
            </a:r>
            <a:r>
              <a:rPr lang="en-US" dirty="0">
                <a:latin typeface="+mn-lt"/>
              </a:rPr>
              <a:t> man </a:t>
            </a:r>
            <a:r>
              <a:rPr lang="en-US" dirty="0" err="1">
                <a:latin typeface="+mn-lt"/>
              </a:rPr>
              <a:t>åt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Aptos Mono" panose="020B0009020202020204" pitchFamily="49" charset="0"/>
              </a:rPr>
              <a:t>document</a:t>
            </a:r>
          </a:p>
          <a:p>
            <a:r>
              <a:rPr lang="en-US" dirty="0">
                <a:latin typeface="+mn-lt"/>
              </a:rPr>
              <a:t>Via </a:t>
            </a:r>
            <a:r>
              <a:rPr lang="en-US" dirty="0">
                <a:latin typeface="Aptos Mono" panose="020B0009020202020204" pitchFamily="49" charset="0"/>
              </a:rPr>
              <a:t>awareness</a:t>
            </a:r>
            <a:r>
              <a:rPr lang="en-US" dirty="0">
                <a:latin typeface="+mn-lt"/>
              </a:rPr>
              <a:t> delas </a:t>
            </a:r>
            <a:r>
              <a:rPr lang="en-US" dirty="0">
                <a:latin typeface="Aptos Mono" panose="020B0009020202020204" pitchFamily="49" charset="0"/>
              </a:rPr>
              <a:t>ephemeral data</a:t>
            </a:r>
            <a:r>
              <a:rPr lang="en-US" dirty="0">
                <a:latin typeface="+mn-lt"/>
              </a:rPr>
              <a:t> om de </a:t>
            </a:r>
            <a:r>
              <a:rPr lang="en-US" dirty="0">
                <a:latin typeface="Aptos Mono" panose="020B0009020202020204" pitchFamily="49" charset="0"/>
              </a:rPr>
              <a:t>peers</a:t>
            </a:r>
            <a:r>
              <a:rPr lang="en-US" dirty="0">
                <a:latin typeface="+mn-lt"/>
              </a:rPr>
              <a:t> man </a:t>
            </a:r>
            <a:r>
              <a:rPr lang="en-US" dirty="0" err="1">
                <a:latin typeface="+mn-lt"/>
              </a:rPr>
              <a:t>är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uppkopplad</a:t>
            </a:r>
            <a:r>
              <a:rPr lang="en-US" dirty="0">
                <a:latin typeface="+mn-lt"/>
              </a:rPr>
              <a:t> till</a:t>
            </a:r>
          </a:p>
        </p:txBody>
      </p:sp>
    </p:spTree>
    <p:extLst>
      <p:ext uri="{BB962C8B-B14F-4D97-AF65-F5344CB8AC3E}">
        <p14:creationId xmlns:p14="http://schemas.microsoft.com/office/powerpoint/2010/main" val="72764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Livekodning</a:t>
            </a:r>
            <a:r>
              <a:rPr lang="en-US" dirty="0"/>
              <a:t> &amp; demo!</a:t>
            </a:r>
          </a:p>
        </p:txBody>
      </p:sp>
    </p:spTree>
    <p:extLst>
      <p:ext uri="{BB962C8B-B14F-4D97-AF65-F5344CB8AC3E}">
        <p14:creationId xmlns:p14="http://schemas.microsoft.com/office/powerpoint/2010/main" val="421775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Sammanfattning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Vad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CRDT?</a:t>
            </a:r>
          </a:p>
          <a:p>
            <a:r>
              <a:rPr lang="en-US" dirty="0"/>
              <a:t>Finns det </a:t>
            </a:r>
            <a:r>
              <a:rPr lang="en-US" dirty="0" err="1"/>
              <a:t>färdiga</a:t>
            </a:r>
            <a:r>
              <a:rPr lang="en-US" dirty="0"/>
              <a:t> </a:t>
            </a:r>
            <a:r>
              <a:rPr lang="en-US" dirty="0" err="1"/>
              <a:t>implementationer</a:t>
            </a:r>
            <a:r>
              <a:rPr lang="en-US" dirty="0"/>
              <a:t>?</a:t>
            </a:r>
          </a:p>
          <a:p>
            <a:r>
              <a:rPr lang="en-US" dirty="0" err="1"/>
              <a:t>Är</a:t>
            </a:r>
            <a:r>
              <a:rPr lang="en-US" dirty="0"/>
              <a:t> det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komma</a:t>
            </a:r>
            <a:r>
              <a:rPr lang="en-US" dirty="0"/>
              <a:t> </a:t>
            </a:r>
            <a:r>
              <a:rPr lang="en-US" dirty="0" err="1"/>
              <a:t>igång</a:t>
            </a:r>
            <a:r>
              <a:rPr lang="en-US" dirty="0"/>
              <a:t> med CRDTs?</a:t>
            </a:r>
          </a:p>
        </p:txBody>
      </p:sp>
    </p:spTree>
    <p:extLst>
      <p:ext uri="{BB962C8B-B14F-4D97-AF65-F5344CB8AC3E}">
        <p14:creationId xmlns:p14="http://schemas.microsoft.com/office/powerpoint/2010/main" val="65038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2509-79DE-5E25-B651-7DF22F20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Resurser</a:t>
            </a:r>
            <a:r>
              <a:rPr lang="en-US" dirty="0"/>
              <a:t> för den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vill</a:t>
            </a:r>
            <a:r>
              <a:rPr lang="en-US" dirty="0"/>
              <a:t> </a:t>
            </a:r>
            <a:r>
              <a:rPr lang="en-US" dirty="0" err="1"/>
              <a:t>läsa</a:t>
            </a:r>
            <a:r>
              <a:rPr lang="en-US" dirty="0"/>
              <a:t> </a:t>
            </a:r>
            <a:r>
              <a:rPr lang="en-US" dirty="0" err="1"/>
              <a:t>mer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27354-94B2-D0CC-C8FE-17D0EF16C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Github</a:t>
            </a:r>
            <a:r>
              <a:rPr lang="en-US" dirty="0"/>
              <a:t>-repo med </a:t>
            </a:r>
            <a:r>
              <a:rPr lang="en-US" dirty="0" err="1"/>
              <a:t>kod</a:t>
            </a:r>
            <a:r>
              <a:rPr lang="en-US" dirty="0"/>
              <a:t> för demon</a:t>
            </a:r>
          </a:p>
          <a:p>
            <a:pPr lvl="1"/>
            <a:r>
              <a:rPr lang="en-US" dirty="0">
                <a:hlinkClick r:id="rId2"/>
              </a:rPr>
              <a:t>https://github.com/Doverstav/kitscon232</a:t>
            </a:r>
          </a:p>
          <a:p>
            <a:r>
              <a:rPr lang="en-US" dirty="0">
                <a:hlinkClick r:id="rId2"/>
              </a:rPr>
              <a:t>https://crdt.tech/</a:t>
            </a:r>
            <a:endParaRPr lang="en-US" dirty="0"/>
          </a:p>
          <a:p>
            <a:r>
              <a:rPr lang="en-US" dirty="0" err="1"/>
              <a:t>Bloggserie</a:t>
            </a:r>
            <a:r>
              <a:rPr lang="en-US" dirty="0"/>
              <a:t> om </a:t>
            </a:r>
            <a:r>
              <a:rPr lang="en-US" dirty="0" err="1"/>
              <a:t>hur</a:t>
            </a:r>
            <a:r>
              <a:rPr lang="en-US" dirty="0"/>
              <a:t> man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implementera</a:t>
            </a:r>
            <a:r>
              <a:rPr lang="en-US" dirty="0"/>
              <a:t> sin </a:t>
            </a:r>
            <a:r>
              <a:rPr lang="en-US" dirty="0" err="1"/>
              <a:t>egna</a:t>
            </a:r>
            <a:r>
              <a:rPr lang="en-US" dirty="0"/>
              <a:t> CRDT</a:t>
            </a:r>
          </a:p>
          <a:p>
            <a:pPr lvl="1"/>
            <a:r>
              <a:rPr lang="en-US" dirty="0">
                <a:hlinkClick r:id="rId3"/>
              </a:rPr>
              <a:t>https://jakelazaroff.com/words/an-interactive-intro-to-crdts/</a:t>
            </a:r>
            <a:endParaRPr lang="en-US" dirty="0"/>
          </a:p>
          <a:p>
            <a:r>
              <a:rPr lang="en-US" dirty="0" err="1"/>
              <a:t>Blogg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Figma om </a:t>
            </a:r>
            <a:r>
              <a:rPr lang="en-US" dirty="0" err="1"/>
              <a:t>hur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varför</a:t>
            </a:r>
            <a:r>
              <a:rPr lang="en-US" dirty="0"/>
              <a:t> </a:t>
            </a:r>
            <a:r>
              <a:rPr lang="en-US" dirty="0" err="1"/>
              <a:t>dom</a:t>
            </a:r>
            <a:r>
              <a:rPr lang="en-US" dirty="0"/>
              <a:t> </a:t>
            </a:r>
            <a:r>
              <a:rPr lang="en-US" dirty="0" err="1"/>
              <a:t>använder</a:t>
            </a:r>
            <a:r>
              <a:rPr lang="en-US" dirty="0"/>
              <a:t> CRDTs</a:t>
            </a:r>
          </a:p>
          <a:p>
            <a:pPr lvl="1"/>
            <a:r>
              <a:rPr lang="en-US" dirty="0">
                <a:hlinkClick r:id="rId4"/>
              </a:rPr>
              <a:t>https://www.figma.com/blog/how-figmas-multiplayer-technology-works/</a:t>
            </a:r>
            <a:endParaRPr lang="en-US" dirty="0"/>
          </a:p>
          <a:p>
            <a:r>
              <a:rPr lang="en-US" dirty="0" err="1"/>
              <a:t>Överblick</a:t>
            </a:r>
            <a:r>
              <a:rPr lang="en-US" dirty="0"/>
              <a:t> av CRDTs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olika</a:t>
            </a:r>
            <a:r>
              <a:rPr lang="en-US" dirty="0"/>
              <a:t> </a:t>
            </a:r>
            <a:r>
              <a:rPr lang="en-US" dirty="0" err="1"/>
              <a:t>utvecklarperspektiv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https://arxiv.org/pdf/1806.10254.pdf</a:t>
            </a:r>
            <a:endParaRPr lang="en-US" dirty="0"/>
          </a:p>
          <a:p>
            <a:r>
              <a:rPr lang="en-US" dirty="0"/>
              <a:t>Lite </a:t>
            </a:r>
            <a:r>
              <a:rPr lang="en-US" dirty="0" err="1"/>
              <a:t>mer</a:t>
            </a:r>
            <a:r>
              <a:rPr lang="en-US" dirty="0"/>
              <a:t> </a:t>
            </a:r>
            <a:r>
              <a:rPr lang="en-US" dirty="0" err="1"/>
              <a:t>abstrakt</a:t>
            </a:r>
            <a:r>
              <a:rPr lang="en-US" dirty="0"/>
              <a:t> </a:t>
            </a:r>
            <a:r>
              <a:rPr lang="en-US" dirty="0" err="1"/>
              <a:t>överblick</a:t>
            </a:r>
            <a:r>
              <a:rPr lang="en-US" dirty="0"/>
              <a:t> av CRDTs</a:t>
            </a:r>
          </a:p>
          <a:p>
            <a:pPr lvl="1"/>
            <a:r>
              <a:rPr lang="en-US" dirty="0">
                <a:hlinkClick r:id="rId6"/>
              </a:rPr>
              <a:t>https://arxiv.org/pdf/1805.06358.pdf</a:t>
            </a:r>
            <a:endParaRPr lang="en-US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85692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KITS Orange">
  <a:themeElements>
    <a:clrScheme name="Kits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AA07C"/>
      </a:accent1>
      <a:accent2>
        <a:srgbClr val="E0D250"/>
      </a:accent2>
      <a:accent3>
        <a:srgbClr val="7D5868"/>
      </a:accent3>
      <a:accent4>
        <a:srgbClr val="5E8685"/>
      </a:accent4>
      <a:accent5>
        <a:srgbClr val="89A17C"/>
      </a:accent5>
      <a:accent6>
        <a:srgbClr val="E0D250"/>
      </a:accent6>
      <a:hlink>
        <a:srgbClr val="708863"/>
      </a:hlink>
      <a:folHlink>
        <a:srgbClr val="C5C3B3"/>
      </a:folHlink>
    </a:clrScheme>
    <a:fontScheme name="KI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TS2022" id="{C9F0F6A5-F3C5-4B99-957B-D64042686928}" vid="{C051E386-06FC-4D77-A939-ABBC9D1C1F71}"/>
    </a:ext>
  </a:extLst>
</a:theme>
</file>

<file path=ppt/theme/theme2.xml><?xml version="1.0" encoding="utf-8"?>
<a:theme xmlns:a="http://schemas.openxmlformats.org/drawingml/2006/main" name="KITS Green">
  <a:themeElements>
    <a:clrScheme name="Kits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AA07C"/>
      </a:accent1>
      <a:accent2>
        <a:srgbClr val="E0D250"/>
      </a:accent2>
      <a:accent3>
        <a:srgbClr val="7D5868"/>
      </a:accent3>
      <a:accent4>
        <a:srgbClr val="5E8685"/>
      </a:accent4>
      <a:accent5>
        <a:srgbClr val="89A17C"/>
      </a:accent5>
      <a:accent6>
        <a:srgbClr val="E0D250"/>
      </a:accent6>
      <a:hlink>
        <a:srgbClr val="708863"/>
      </a:hlink>
      <a:folHlink>
        <a:srgbClr val="C5C3B3"/>
      </a:folHlink>
    </a:clrScheme>
    <a:fontScheme name="KI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TS2022" id="{C9F0F6A5-F3C5-4B99-957B-D64042686928}" vid="{8D6E63A7-BD02-46B0-9DC4-DBA47347E643}"/>
    </a:ext>
  </a:extLst>
</a:theme>
</file>

<file path=ppt/theme/theme3.xml><?xml version="1.0" encoding="utf-8"?>
<a:theme xmlns:a="http://schemas.openxmlformats.org/drawingml/2006/main" name="KITS Beige">
  <a:themeElements>
    <a:clrScheme name="Kits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AA07C"/>
      </a:accent1>
      <a:accent2>
        <a:srgbClr val="E0D250"/>
      </a:accent2>
      <a:accent3>
        <a:srgbClr val="7D5868"/>
      </a:accent3>
      <a:accent4>
        <a:srgbClr val="5E8685"/>
      </a:accent4>
      <a:accent5>
        <a:srgbClr val="89A17C"/>
      </a:accent5>
      <a:accent6>
        <a:srgbClr val="E0D250"/>
      </a:accent6>
      <a:hlink>
        <a:srgbClr val="708863"/>
      </a:hlink>
      <a:folHlink>
        <a:srgbClr val="C5C3B3"/>
      </a:folHlink>
    </a:clrScheme>
    <a:fontScheme name="KI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TS2022" id="{C9F0F6A5-F3C5-4B99-957B-D64042686928}" vid="{1E4D7B14-438E-4D53-B382-A938210B79F8}"/>
    </a:ext>
  </a:extLst>
</a:theme>
</file>

<file path=ppt/theme/theme4.xml><?xml version="1.0" encoding="utf-8"?>
<a:theme xmlns:a="http://schemas.openxmlformats.org/drawingml/2006/main" name="KITS Yellow">
  <a:themeElements>
    <a:clrScheme name="Kits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AA07C"/>
      </a:accent1>
      <a:accent2>
        <a:srgbClr val="E0D250"/>
      </a:accent2>
      <a:accent3>
        <a:srgbClr val="7D5868"/>
      </a:accent3>
      <a:accent4>
        <a:srgbClr val="5E8685"/>
      </a:accent4>
      <a:accent5>
        <a:srgbClr val="89A17C"/>
      </a:accent5>
      <a:accent6>
        <a:srgbClr val="E0D250"/>
      </a:accent6>
      <a:hlink>
        <a:srgbClr val="708863"/>
      </a:hlink>
      <a:folHlink>
        <a:srgbClr val="C5C3B3"/>
      </a:folHlink>
    </a:clrScheme>
    <a:fontScheme name="KI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TS2022" id="{C9F0F6A5-F3C5-4B99-957B-D64042686928}" vid="{D2B36973-1112-48DF-929B-5CC0425595C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BCC9E0D0A25408E8CE91F2A1D7E61" ma:contentTypeVersion="8" ma:contentTypeDescription="Skapa ett nytt dokument." ma:contentTypeScope="" ma:versionID="accd8804efd6f367f8b6dd6a2d8c78fa">
  <xsd:schema xmlns:xsd="http://www.w3.org/2001/XMLSchema" xmlns:xs="http://www.w3.org/2001/XMLSchema" xmlns:p="http://schemas.microsoft.com/office/2006/metadata/properties" xmlns:ns2="dfb9c78b-0f64-4b86-bcba-1a73bc5c8331" xmlns:ns3="7060d464-6f08-4785-896b-020da5ebcc5d" targetNamespace="http://schemas.microsoft.com/office/2006/metadata/properties" ma:root="true" ma:fieldsID="c84ba965a727fc1cfbf32020c94fb3aa" ns2:_="" ns3:_="">
    <xsd:import namespace="dfb9c78b-0f64-4b86-bcba-1a73bc5c8331"/>
    <xsd:import namespace="7060d464-6f08-4785-896b-020da5ebcc5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https_x003a__x002f__x002f_kits_x002e_se_x002f_kitscon_x002f_kitscon_21_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b9c78b-0f64-4b86-bcba-1a73bc5c833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Delar tips, Hash" ma:internalName="SharingHintHash" ma:readOnly="true">
      <xsd:simpleType>
        <xsd:restriction base="dms:Text"/>
      </xsd:simpleType>
    </xsd:element>
    <xsd:element name="SharedWithDetails" ma:index="10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Senast delad per användare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Senast delad per tid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60d464-6f08-4785-896b-020da5ebcc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https_x003a__x002f__x002f_kits_x002e_se_x002f_kitscon_x002f_kitscon_21_2" ma:index="15" nillable="true" ma:displayName="https://kits.se/kitscon/kitscon_21_2" ma:description="Föredrogs på denna kitscon" ma:format="Hyperlink" ma:internalName="https_x003a__x002f__x002f_kits_x002e_se_x002f_kitscon_x002f_kitscon_21_2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fb9c78b-0f64-4b86-bcba-1a73bc5c8331">
      <UserInfo>
        <DisplayName/>
        <AccountId xsi:nil="true"/>
        <AccountType/>
      </UserInfo>
    </SharedWithUsers>
    <https_x003a__x002f__x002f_kits_x002e_se_x002f_kitscon_x002f_kitscon_21_2 xmlns="7060d464-6f08-4785-896b-020da5ebcc5d">
      <Url xsi:nil="true"/>
      <Description xsi:nil="true"/>
    </https_x003a__x002f__x002f_kits_x002e_se_x002f_kitscon_x002f_kitscon_21_2>
  </documentManagement>
</p:properties>
</file>

<file path=customXml/itemProps1.xml><?xml version="1.0" encoding="utf-8"?>
<ds:datastoreItem xmlns:ds="http://schemas.openxmlformats.org/officeDocument/2006/customXml" ds:itemID="{51DEB809-6F6E-4DBA-AC8B-B78428F180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b9c78b-0f64-4b86-bcba-1a73bc5c8331"/>
    <ds:schemaRef ds:uri="7060d464-6f08-4785-896b-020da5ebcc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4F38C7-D00A-46F2-8C78-B5B8E6D641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31DA11-2199-41BE-BC93-BEAB414B1BC3}">
  <ds:schemaRefs>
    <ds:schemaRef ds:uri="http://schemas.microsoft.com/office/2006/metadata/properties"/>
    <ds:schemaRef ds:uri="7060d464-6f08-4785-896b-020da5ebcc5d"/>
    <ds:schemaRef ds:uri="http://www.w3.org/XML/1998/namespace"/>
    <ds:schemaRef ds:uri="dfb9c78b-0f64-4b86-bcba-1a73bc5c8331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2796</TotalTime>
  <Words>935</Words>
  <Application>Microsoft Office PowerPoint</Application>
  <PresentationFormat>Widescreen</PresentationFormat>
  <Paragraphs>111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Aptos Mono</vt:lpstr>
      <vt:lpstr>Arial</vt:lpstr>
      <vt:lpstr>Calibri</vt:lpstr>
      <vt:lpstr>Lucida Grande</vt:lpstr>
      <vt:lpstr>Segoe UI Light</vt:lpstr>
      <vt:lpstr>KITS Orange</vt:lpstr>
      <vt:lpstr>KITS Green</vt:lpstr>
      <vt:lpstr>KITS Beige</vt:lpstr>
      <vt:lpstr>KITS Yellow</vt:lpstr>
      <vt:lpstr>Konfliktfritt samarbete</vt:lpstr>
      <vt:lpstr>Agenda</vt:lpstr>
      <vt:lpstr>Conflict-free Replicated Data Type</vt:lpstr>
      <vt:lpstr>Implementationer</vt:lpstr>
      <vt:lpstr>Implementationer</vt:lpstr>
      <vt:lpstr>Automerge</vt:lpstr>
      <vt:lpstr>Livekodning &amp; demo!</vt:lpstr>
      <vt:lpstr>Sammanfattning</vt:lpstr>
      <vt:lpstr>Resurser för den som vill läsa mer</vt:lpstr>
      <vt:lpstr>Tack för att ni lyssnat!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Pontus Doverstav</cp:lastModifiedBy>
  <cp:revision>19</cp:revision>
  <dcterms:created xsi:type="dcterms:W3CDTF">2022-05-18T20:25:36Z</dcterms:created>
  <dcterms:modified xsi:type="dcterms:W3CDTF">2023-11-14T14:15:14Z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0x010100D9BBCC9E0D0A25408E8CE91F2A1D7E61</vt:lpwstr>
  </property>
</Properties>
</file>