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  <p:sldMasterId id="2147483720" r:id="rId5"/>
    <p:sldMasterId id="2147483727" r:id="rId6"/>
    <p:sldMasterId id="2147483734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9" r:id="rId14"/>
    <p:sldId id="270" r:id="rId15"/>
    <p:sldId id="271" r:id="rId16"/>
    <p:sldId id="262" r:id="rId17"/>
    <p:sldId id="263" r:id="rId18"/>
    <p:sldId id="268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3" autoAdjust="0"/>
    <p:restoredTop sz="79322" autoAdjust="0"/>
  </p:normalViewPr>
  <p:slideViewPr>
    <p:cSldViewPr snapToGrid="0">
      <p:cViewPr>
        <p:scale>
          <a:sx n="105" d="100"/>
          <a:sy n="105" d="100"/>
        </p:scale>
        <p:origin x="525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7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0B2F0-A3B3-8A42-AF70-A28E86A1019E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A99F-B1AB-B649-BE66-47CACC1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6476-076B-0846-AB30-DA38D9B78C70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3C8B-6150-4A40-994F-9B940BFC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intro om </a:t>
            </a:r>
            <a:r>
              <a:rPr lang="en-US" dirty="0" err="1"/>
              <a:t>cloudflare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Kända</a:t>
            </a:r>
            <a:r>
              <a:rPr lang="en-US" dirty="0"/>
              <a:t> för CDN, </a:t>
            </a:r>
            <a:r>
              <a:rPr lang="en-US" dirty="0" err="1"/>
              <a:t>säkerhetsgrejer</a:t>
            </a:r>
            <a:r>
              <a:rPr lang="en-US" dirty="0"/>
              <a:t>, DDOS-protection…</a:t>
            </a:r>
          </a:p>
          <a:p>
            <a:r>
              <a:rPr lang="en-US" dirty="0"/>
              <a:t>Men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molnerbjudande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+- </a:t>
            </a:r>
            <a:r>
              <a:rPr lang="en-US" dirty="0" err="1"/>
              <a:t>Allt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“managed”</a:t>
            </a:r>
          </a:p>
          <a:p>
            <a:r>
              <a:rPr lang="en-US" dirty="0"/>
              <a:t>+ </a:t>
            </a:r>
            <a:r>
              <a:rPr lang="en-US" dirty="0" err="1"/>
              <a:t>Billigare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Smalare</a:t>
            </a:r>
            <a:r>
              <a:rPr lang="en-US" dirty="0"/>
              <a:t> </a:t>
            </a:r>
            <a:r>
              <a:rPr lang="en-US" dirty="0" err="1"/>
              <a:t>utbud</a:t>
            </a:r>
            <a:r>
              <a:rPr lang="en-US" dirty="0"/>
              <a:t>,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egen</a:t>
            </a:r>
            <a:r>
              <a:rPr lang="en-US" dirty="0"/>
              <a:t> auth-</a:t>
            </a:r>
            <a:r>
              <a:rPr lang="en-US" dirty="0" err="1"/>
              <a:t>lösning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9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Lambda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ekvivalent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Stöder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, Typescript, Python, Rust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och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WASM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är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per CPU-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millisekund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istället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för GB-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sekunder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eller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väggtid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) - https://blog.cloudflare.com/workers-pricing-scale-to-zero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Worker-to-Worker RPC calls - https://blog.cloudflare.com/javascript-native-rpc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Inga cold starts - https://blog.cloudflare.com/eliminating-cold-starts-with-cloudflare-workers/</a:t>
            </a:r>
          </a:p>
          <a:p>
            <a:pPr marL="0" indent="0">
              <a:buFontTx/>
              <a:buNone/>
            </a:pP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D1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Serverless SQL database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Likt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AWS Aurora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R2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Objectstorage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ekvivalent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S3-kompatibelt API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Inga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kostnader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for egress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KV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Key/Value store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Som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localStorage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webbläsare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Durable Objects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Koordinera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state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mellan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flera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klienter</a:t>
            </a:r>
            <a:endParaRPr lang="en-US" b="0" dirty="0">
              <a:solidFill>
                <a:srgbClr val="F8F8F2"/>
              </a:solidFill>
              <a:effectLst/>
              <a:highlight>
                <a:srgbClr val="272822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"Durable Objects allow you to create a "named" worker instance somewhere on the network that multiple other workers can then talk to, in order to coordinate between them. Each Durable Object also has its own private on-disk storage where it can store state long-term."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Pub/Sub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Distribuerad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MQTT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Stängd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beta</a:t>
            </a:r>
          </a:p>
          <a:p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Queues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Likt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SQS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6E22E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Öppen</a:t>
            </a:r>
            <a:r>
              <a:rPr lang="en-US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Consolas" panose="020B0609020204030204" pitchFamily="49" charset="0"/>
              </a:rPr>
              <a:t> beta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1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40"/>
            <a:ext cx="565708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3810" y="2629015"/>
            <a:ext cx="7614940" cy="914367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810" y="3557478"/>
            <a:ext cx="7614940" cy="1258171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KITS White (tagline).eps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6" y="5476692"/>
            <a:ext cx="1519467" cy="12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62A6A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20" y="858582"/>
            <a:ext cx="10651236" cy="601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928" y="2675743"/>
            <a:ext cx="4642407" cy="244419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28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7" name="Picture 6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8" name="Picture 7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0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rgbClr val="B0AE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1" name="Picture 10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6" name="Picture 5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2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3" name="Picture 2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" y="-36576"/>
            <a:ext cx="1029766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839" y="687954"/>
            <a:ext cx="7818223" cy="1150992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KI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3"/>
          <a:stretch/>
        </p:blipFill>
        <p:spPr>
          <a:xfrm>
            <a:off x="2037113" y="4676993"/>
            <a:ext cx="10651236" cy="942286"/>
          </a:xfrm>
          <a:prstGeom prst="rect">
            <a:avLst/>
          </a:prstGeom>
        </p:spPr>
      </p:pic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22083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34077" y="2808046"/>
            <a:ext cx="4914672" cy="281462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935794"/>
            <a:ext cx="7866888" cy="39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hos Cloudflare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Cloudflare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6959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</a:t>
            </a:r>
          </a:p>
          <a:p>
            <a:pPr lvl="1"/>
            <a:r>
              <a:rPr lang="en-US" dirty="0"/>
              <a:t>Lambda </a:t>
            </a:r>
            <a:r>
              <a:rPr lang="en-US" dirty="0" err="1"/>
              <a:t>ekvivalent</a:t>
            </a:r>
            <a:r>
              <a:rPr lang="en-US" dirty="0"/>
              <a:t>???</a:t>
            </a:r>
          </a:p>
          <a:p>
            <a:pPr lvl="1"/>
            <a:r>
              <a:rPr lang="en-US" dirty="0" err="1"/>
              <a:t>Kostnad</a:t>
            </a:r>
            <a:r>
              <a:rPr lang="en-US" dirty="0"/>
              <a:t> per CPU-</a:t>
            </a:r>
            <a:r>
              <a:rPr lang="en-US" dirty="0" err="1"/>
              <a:t>millisekund</a:t>
            </a:r>
            <a:endParaRPr lang="en-US" dirty="0"/>
          </a:p>
          <a:p>
            <a:pPr lvl="1"/>
            <a:r>
              <a:rPr lang="en-US" dirty="0"/>
              <a:t>Inga </a:t>
            </a:r>
            <a:r>
              <a:rPr lang="en-US" dirty="0" err="1"/>
              <a:t>coldstarts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598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D1</a:t>
            </a:r>
          </a:p>
          <a:p>
            <a:pPr lvl="1"/>
            <a:r>
              <a:rPr lang="en-US" dirty="0"/>
              <a:t>Serverless SQL </a:t>
            </a:r>
            <a:r>
              <a:rPr lang="en-US" dirty="0" err="1"/>
              <a:t>databas</a:t>
            </a:r>
            <a:endParaRPr lang="en-US" dirty="0"/>
          </a:p>
          <a:p>
            <a:pPr lvl="1"/>
            <a:r>
              <a:rPr lang="en-US" dirty="0" err="1"/>
              <a:t>Lik</a:t>
            </a:r>
            <a:r>
              <a:rPr lang="en-US" dirty="0"/>
              <a:t> AWS Aurora???</a:t>
            </a:r>
          </a:p>
          <a:p>
            <a:r>
              <a:rPr lang="en-US" dirty="0"/>
              <a:t>R2</a:t>
            </a:r>
          </a:p>
          <a:p>
            <a:pPr lvl="1"/>
            <a:r>
              <a:rPr lang="en-US" dirty="0" err="1"/>
              <a:t>Objectstorage</a:t>
            </a:r>
            <a:endParaRPr lang="en-US" dirty="0"/>
          </a:p>
          <a:p>
            <a:pPr lvl="1"/>
            <a:r>
              <a:rPr lang="en-US" dirty="0"/>
              <a:t>S3 </a:t>
            </a:r>
            <a:r>
              <a:rPr lang="en-US" dirty="0" err="1"/>
              <a:t>ekvivalent</a:t>
            </a:r>
            <a:r>
              <a:rPr lang="en-US" dirty="0"/>
              <a:t>???</a:t>
            </a:r>
          </a:p>
          <a:p>
            <a:r>
              <a:rPr lang="en-US" dirty="0"/>
              <a:t>KV</a:t>
            </a:r>
          </a:p>
          <a:p>
            <a:pPr lvl="1"/>
            <a:r>
              <a:rPr lang="en-US" dirty="0"/>
              <a:t>Key/Value store</a:t>
            </a:r>
          </a:p>
          <a:p>
            <a:pPr lvl="1"/>
            <a:r>
              <a:rPr lang="en-US" dirty="0"/>
              <a:t>API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localStorage</a:t>
            </a:r>
            <a:endParaRPr lang="en-US" dirty="0"/>
          </a:p>
          <a:p>
            <a:r>
              <a:rPr lang="en-US" dirty="0"/>
              <a:t>Durable Objects</a:t>
            </a:r>
          </a:p>
          <a:p>
            <a:pPr lvl="1"/>
            <a:r>
              <a:rPr lang="en-US" dirty="0" err="1"/>
              <a:t>Koordinera</a:t>
            </a:r>
            <a:r>
              <a:rPr lang="en-US" dirty="0"/>
              <a:t> state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klienter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2972-BB62-AE1C-179D-A3E5792B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30B6-4F6D-4271-FC20-C630DAF45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Pub/Sub</a:t>
            </a:r>
          </a:p>
          <a:p>
            <a:pPr lvl="1"/>
            <a:r>
              <a:rPr lang="en-US" dirty="0" err="1"/>
              <a:t>Distribuerad</a:t>
            </a:r>
            <a:r>
              <a:rPr lang="en-US" dirty="0"/>
              <a:t> MQTT</a:t>
            </a:r>
          </a:p>
          <a:p>
            <a:pPr lvl="1"/>
            <a:r>
              <a:rPr lang="en-US" dirty="0" err="1"/>
              <a:t>Stängd</a:t>
            </a:r>
            <a:r>
              <a:rPr lang="en-US" dirty="0"/>
              <a:t> beta</a:t>
            </a:r>
          </a:p>
          <a:p>
            <a:r>
              <a:rPr lang="en-US" dirty="0"/>
              <a:t>Queues</a:t>
            </a:r>
          </a:p>
          <a:p>
            <a:pPr lvl="1"/>
            <a:r>
              <a:rPr lang="en-US" dirty="0" err="1"/>
              <a:t>Likt</a:t>
            </a:r>
            <a:r>
              <a:rPr lang="en-US" dirty="0"/>
              <a:t> SQS???</a:t>
            </a:r>
          </a:p>
          <a:p>
            <a:pPr lvl="1"/>
            <a:r>
              <a:rPr lang="en-US" dirty="0" err="1"/>
              <a:t>Öppen</a:t>
            </a:r>
            <a:r>
              <a:rPr lang="en-US" dirty="0"/>
              <a:t> beta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41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132A-CA1B-9E3A-8551-21C805B8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Webb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95B0-966B-7B49-0BB9-568D076C6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  <a:p>
            <a:pPr lvl="1"/>
            <a:r>
              <a:rPr lang="en-US" dirty="0" err="1"/>
              <a:t>JAMstack</a:t>
            </a:r>
            <a:endParaRPr lang="en-US" dirty="0"/>
          </a:p>
          <a:p>
            <a:pPr lvl="1"/>
            <a:r>
              <a:rPr lang="en-US" dirty="0" err="1"/>
              <a:t>Likt</a:t>
            </a:r>
            <a:r>
              <a:rPr lang="en-US" dirty="0"/>
              <a:t> Amplify hosting???</a:t>
            </a:r>
          </a:p>
          <a:p>
            <a:pPr lvl="1"/>
            <a:r>
              <a:rPr lang="en-US" dirty="0" err="1"/>
              <a:t>Stödjer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ramverk</a:t>
            </a:r>
            <a:endParaRPr lang="en-US" dirty="0"/>
          </a:p>
          <a:p>
            <a:r>
              <a:rPr lang="en-US" dirty="0"/>
              <a:t>Stream</a:t>
            </a:r>
          </a:p>
          <a:p>
            <a:pPr lvl="1"/>
            <a:r>
              <a:rPr lang="en-US" dirty="0" err="1"/>
              <a:t>Videohosting</a:t>
            </a:r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 err="1"/>
              <a:t>Bildhosting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1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E236-0535-49FB-75E9-DEEFED00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59CF-1CF5-8F06-EDF7-AE143EE9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Workers AI</a:t>
            </a:r>
          </a:p>
          <a:p>
            <a:pPr lvl="1"/>
            <a:r>
              <a:rPr lang="en-US" dirty="0"/>
              <a:t>En worker med GPU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köra</a:t>
            </a:r>
            <a:r>
              <a:rPr lang="en-US" dirty="0"/>
              <a:t> </a:t>
            </a:r>
            <a:r>
              <a:rPr lang="en-US" dirty="0" err="1"/>
              <a:t>utvalda</a:t>
            </a:r>
            <a:r>
              <a:rPr lang="en-US" dirty="0"/>
              <a:t> open source </a:t>
            </a:r>
            <a:r>
              <a:rPr lang="en-US" dirty="0" err="1"/>
              <a:t>modeller</a:t>
            </a:r>
            <a:endParaRPr lang="en-US" dirty="0"/>
          </a:p>
          <a:p>
            <a:r>
              <a:rPr lang="en-US" dirty="0"/>
              <a:t>Vectorize</a:t>
            </a:r>
          </a:p>
          <a:p>
            <a:pPr lvl="1"/>
            <a:r>
              <a:rPr lang="en-US" dirty="0" err="1"/>
              <a:t>Vektordatabas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008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KITS Oran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EC3B87FE-0B93-4727-98DC-259CA2152C2C}"/>
    </a:ext>
  </a:extLst>
</a:theme>
</file>

<file path=ppt/theme/theme2.xml><?xml version="1.0" encoding="utf-8"?>
<a:theme xmlns:a="http://schemas.openxmlformats.org/drawingml/2006/main" name="KITS Green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4F4195C-35F0-4C9B-9641-C0E4147E7358}"/>
    </a:ext>
  </a:extLst>
</a:theme>
</file>

<file path=ppt/theme/theme3.xml><?xml version="1.0" encoding="utf-8"?>
<a:theme xmlns:a="http://schemas.openxmlformats.org/drawingml/2006/main" name="KITS Bei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631DEEE1-C0FE-4690-AEEF-A55567C25142}"/>
    </a:ext>
  </a:extLst>
</a:theme>
</file>

<file path=ppt/theme/theme4.xml><?xml version="1.0" encoding="utf-8"?>
<a:theme xmlns:a="http://schemas.openxmlformats.org/drawingml/2006/main" name="KITS Yellow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6530D7F-B172-4525-9328-BD6034E5346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BCC9E0D0A25408E8CE91F2A1D7E61" ma:contentTypeVersion="8" ma:contentTypeDescription="Skapa ett nytt dokument." ma:contentTypeScope="" ma:versionID="accd8804efd6f367f8b6dd6a2d8c78fa">
  <xsd:schema xmlns:xsd="http://www.w3.org/2001/XMLSchema" xmlns:xs="http://www.w3.org/2001/XMLSchema" xmlns:p="http://schemas.microsoft.com/office/2006/metadata/properties" xmlns:ns2="dfb9c78b-0f64-4b86-bcba-1a73bc5c8331" xmlns:ns3="7060d464-6f08-4785-896b-020da5ebcc5d" targetNamespace="http://schemas.microsoft.com/office/2006/metadata/properties" ma:root="true" ma:fieldsID="c84ba965a727fc1cfbf32020c94fb3aa" ns2:_="" ns3:_="">
    <xsd:import namespace="dfb9c78b-0f64-4b86-bcba-1a73bc5c8331"/>
    <xsd:import namespace="7060d464-6f08-4785-896b-020da5ebcc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https_x003a__x002f__x002f_kits_x002e_se_x002f_kitscon_x002f_kitscon_21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9c78b-0f64-4b86-bcba-1a73bc5c83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Delar tips, Hash" ma:internalName="SharingHintHash" ma:readOnly="true">
      <xsd:simpleType>
        <xsd:restriction base="dms:Text"/>
      </xsd:simpleType>
    </xsd:element>
    <xsd:element name="SharedWithDetails" ma:index="1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Senast delad per användare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Senast delad per tid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0d464-6f08-4785-896b-020da5ebc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https_x003a__x002f__x002f_kits_x002e_se_x002f_kitscon_x002f_kitscon_21_2" ma:index="15" nillable="true" ma:displayName="https://kits.se/kitscon/kitscon_21_2" ma:description="Föredrogs på denna kitscon" ma:format="Hyperlink" ma:internalName="https_x003a__x002f__x002f_kits_x002e_se_x002f_kitscon_x002f_kitscon_21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b9c78b-0f64-4b86-bcba-1a73bc5c8331">
      <UserInfo>
        <DisplayName/>
        <AccountId xsi:nil="true"/>
        <AccountType/>
      </UserInfo>
    </SharedWithUsers>
    <https_x003a__x002f__x002f_kits_x002e_se_x002f_kitscon_x002f_kitscon_21_2 xmlns="7060d464-6f08-4785-896b-020da5ebcc5d">
      <Url xsi:nil="true"/>
      <Description xsi:nil="true"/>
    </https_x003a__x002f__x002f_kits_x002e_se_x002f_kitscon_x002f_kitscon_21_2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EB809-6F6E-4DBA-AC8B-B78428F18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9c78b-0f64-4b86-bcba-1a73bc5c8331"/>
    <ds:schemaRef ds:uri="7060d464-6f08-4785-896b-020da5ebc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1DA11-2199-41BE-BC93-BEAB414B1BC3}">
  <ds:schemaRefs>
    <ds:schemaRef ds:uri="http://schemas.microsoft.com/office/2006/metadata/properties"/>
    <ds:schemaRef ds:uri="7060d464-6f08-4785-896b-020da5ebcc5d"/>
    <ds:schemaRef ds:uri="http://www.w3.org/XML/1998/namespace"/>
    <ds:schemaRef ds:uri="dfb9c78b-0f64-4b86-bcba-1a73bc5c8331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4F38C7-D00A-46F2-8C78-B5B8E6D64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329</Words>
  <Application>Microsoft Office PowerPoint</Application>
  <PresentationFormat>Widescreen</PresentationFormat>
  <Paragraphs>79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Consolas</vt:lpstr>
      <vt:lpstr>Lucida Grande</vt:lpstr>
      <vt:lpstr>Segoe UI Light</vt:lpstr>
      <vt:lpstr>KITS Orange</vt:lpstr>
      <vt:lpstr>KITS Green</vt:lpstr>
      <vt:lpstr>KITS Beige</vt:lpstr>
      <vt:lpstr>KITS Yellow</vt:lpstr>
      <vt:lpstr>Cloud hos Cloudflare</vt:lpstr>
      <vt:lpstr>Cloudflare</vt:lpstr>
      <vt:lpstr>PowerPoint Presentation</vt:lpstr>
      <vt:lpstr>Services</vt:lpstr>
      <vt:lpstr>Compute</vt:lpstr>
      <vt:lpstr>Storage</vt:lpstr>
      <vt:lpstr>Messaging</vt:lpstr>
      <vt:lpstr>Webb</vt:lpstr>
      <vt:lpstr>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Pontus Doverstav</cp:lastModifiedBy>
  <cp:revision>12</cp:revision>
  <dcterms:created xsi:type="dcterms:W3CDTF">2022-05-18T20:25:36Z</dcterms:created>
  <dcterms:modified xsi:type="dcterms:W3CDTF">2024-04-26T12:55:22Z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0x010100D9BBCC9E0D0A25408E8CE91F2A1D7E61</vt:lpwstr>
  </property>
</Properties>
</file>