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  <p:sldMasterId id="2147483720" r:id="rId5"/>
    <p:sldMasterId id="2147483727" r:id="rId6"/>
    <p:sldMasterId id="2147483734" r:id="rId7"/>
  </p:sldMasterIdLst>
  <p:notesMasterIdLst>
    <p:notesMasterId r:id="rId25"/>
  </p:notesMasterIdLst>
  <p:handoutMasterIdLst>
    <p:handoutMasterId r:id="rId2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9" r:id="rId14"/>
    <p:sldId id="270" r:id="rId15"/>
    <p:sldId id="271" r:id="rId16"/>
    <p:sldId id="262" r:id="rId17"/>
    <p:sldId id="272" r:id="rId18"/>
    <p:sldId id="263" r:id="rId19"/>
    <p:sldId id="268" r:id="rId20"/>
    <p:sldId id="273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3" autoAdjust="0"/>
    <p:restoredTop sz="79322" autoAdjust="0"/>
  </p:normalViewPr>
  <p:slideViewPr>
    <p:cSldViewPr snapToGrid="0">
      <p:cViewPr>
        <p:scale>
          <a:sx n="105" d="100"/>
          <a:sy n="105" d="100"/>
        </p:scale>
        <p:origin x="48" y="-2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27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0B2F0-A3B3-8A42-AF70-A28E86A1019E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A99F-B1AB-B649-BE66-47CACC1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36476-076B-0846-AB30-DA38D9B78C7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A3C8B-6150-4A40-994F-9B940BFC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Billigare</a:t>
            </a:r>
            <a:endParaRPr lang="en-US" dirty="0"/>
          </a:p>
          <a:p>
            <a:r>
              <a:rPr lang="en-US" dirty="0"/>
              <a:t>  - </a:t>
            </a:r>
            <a:r>
              <a:rPr lang="en-US" dirty="0" err="1"/>
              <a:t>Återkommande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I </a:t>
            </a:r>
            <a:r>
              <a:rPr lang="en-US" dirty="0" err="1"/>
              <a:t>stort</a:t>
            </a:r>
            <a:r>
              <a:rPr lang="en-US" dirty="0"/>
              <a:t> sett </a:t>
            </a:r>
            <a:r>
              <a:rPr lang="en-US" dirty="0" err="1"/>
              <a:t>varje</a:t>
            </a:r>
            <a:r>
              <a:rPr lang="en-US" dirty="0"/>
              <a:t> </a:t>
            </a:r>
            <a:r>
              <a:rPr lang="en-US" dirty="0" err="1"/>
              <a:t>produktsida</a:t>
            </a:r>
            <a:r>
              <a:rPr lang="en-US" dirty="0"/>
              <a:t> –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pushar</a:t>
            </a:r>
            <a:r>
              <a:rPr lang="en-US" dirty="0"/>
              <a:t> </a:t>
            </a:r>
            <a:r>
              <a:rPr lang="en-US" dirty="0" err="1"/>
              <a:t>alltid</a:t>
            </a:r>
            <a:r>
              <a:rPr lang="en-US" dirty="0"/>
              <a:t> för </a:t>
            </a:r>
            <a:r>
              <a:rPr lang="en-US" dirty="0" err="1"/>
              <a:t>sina</a:t>
            </a:r>
            <a:r>
              <a:rPr lang="en-US" dirty="0"/>
              <a:t> </a:t>
            </a:r>
            <a:r>
              <a:rPr lang="en-US" dirty="0" err="1"/>
              <a:t>billigare</a:t>
            </a:r>
            <a:r>
              <a:rPr lang="en-US" dirty="0"/>
              <a:t>,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förutsägbara</a:t>
            </a:r>
            <a:r>
              <a:rPr lang="en-US" dirty="0"/>
              <a:t> </a:t>
            </a:r>
            <a:r>
              <a:rPr lang="en-US" dirty="0" err="1"/>
              <a:t>prissättningar</a:t>
            </a:r>
            <a:endParaRPr lang="en-US" dirty="0"/>
          </a:p>
          <a:p>
            <a:r>
              <a:rPr lang="en-US" dirty="0"/>
              <a:t>  - Inga egress fee </a:t>
            </a:r>
            <a:r>
              <a:rPr lang="en-US" dirty="0" err="1"/>
              <a:t>på</a:t>
            </a:r>
            <a:r>
              <a:rPr lang="en-US" dirty="0"/>
              <a:t> object storage (R2)</a:t>
            </a:r>
          </a:p>
          <a:p>
            <a:r>
              <a:rPr lang="en-US" dirty="0"/>
              <a:t>  - </a:t>
            </a:r>
            <a:r>
              <a:rPr lang="en-US" dirty="0" err="1"/>
              <a:t>Betala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för CPU time (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vänta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IO </a:t>
            </a:r>
            <a:r>
              <a:rPr lang="en-US" dirty="0" err="1"/>
              <a:t>kostar</a:t>
            </a:r>
            <a:r>
              <a:rPr lang="en-US" dirty="0"/>
              <a:t> </a:t>
            </a:r>
            <a:r>
              <a:rPr lang="en-US" dirty="0" err="1"/>
              <a:t>inget</a:t>
            </a:r>
            <a:r>
              <a:rPr lang="en-US" dirty="0"/>
              <a:t>)</a:t>
            </a:r>
          </a:p>
          <a:p>
            <a:r>
              <a:rPr lang="en-US" dirty="0"/>
              <a:t>- Inga cold starts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+- </a:t>
            </a:r>
            <a:r>
              <a:rPr lang="en-US" dirty="0" err="1"/>
              <a:t>Allt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“managed”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- Man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tänka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regioner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availability zones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52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Ökar</a:t>
            </a:r>
            <a:r>
              <a:rPr lang="en-US" dirty="0"/>
              <a:t> vendor lock-in, </a:t>
            </a:r>
            <a:r>
              <a:rPr lang="en-US" dirty="0" err="1"/>
              <a:t>svårare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flytta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molnet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- Worker runtime </a:t>
            </a:r>
            <a:r>
              <a:rPr lang="en-US" dirty="0" err="1"/>
              <a:t>är</a:t>
            </a:r>
            <a:r>
              <a:rPr lang="en-US" dirty="0"/>
              <a:t> dock open source </a:t>
            </a:r>
            <a:r>
              <a:rPr lang="en-US" dirty="0" err="1"/>
              <a:t>så</a:t>
            </a:r>
            <a:r>
              <a:rPr lang="en-US" dirty="0"/>
              <a:t> det </a:t>
            </a:r>
            <a:r>
              <a:rPr lang="en-US" dirty="0" err="1"/>
              <a:t>går</a:t>
            </a:r>
            <a:r>
              <a:rPr lang="en-US" dirty="0"/>
              <a:t> I </a:t>
            </a:r>
            <a:r>
              <a:rPr lang="en-US" dirty="0" err="1"/>
              <a:t>teorin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köra</a:t>
            </a:r>
            <a:r>
              <a:rPr lang="en-US" dirty="0"/>
              <a:t> </a:t>
            </a:r>
            <a:r>
              <a:rPr lang="en-US" dirty="0" err="1"/>
              <a:t>själv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Smalare</a:t>
            </a:r>
            <a:r>
              <a:rPr lang="en-US" dirty="0"/>
              <a:t> </a:t>
            </a:r>
            <a:r>
              <a:rPr lang="en-US" dirty="0" err="1"/>
              <a:t>utbud</a:t>
            </a:r>
            <a:r>
              <a:rPr lang="en-US" dirty="0"/>
              <a:t>,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auth-</a:t>
            </a:r>
            <a:r>
              <a:rPr lang="en-US" dirty="0" err="1"/>
              <a:t>lösning</a:t>
            </a:r>
            <a:endParaRPr lang="en-SE" dirty="0"/>
          </a:p>
          <a:p>
            <a:r>
              <a:rPr lang="en-US" dirty="0"/>
              <a:t>- Ingen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 </a:t>
            </a:r>
            <a:r>
              <a:rPr lang="en-US" dirty="0" err="1"/>
              <a:t>inom</a:t>
            </a:r>
            <a:r>
              <a:rPr lang="en-US" dirty="0"/>
              <a:t> just cloud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8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Kort</a:t>
            </a:r>
            <a:r>
              <a:rPr lang="en-US" dirty="0"/>
              <a:t> intro om </a:t>
            </a:r>
            <a:r>
              <a:rPr lang="en-US" dirty="0" err="1"/>
              <a:t>cloudflare</a:t>
            </a:r>
            <a:endParaRPr lang="en-US" dirty="0"/>
          </a:p>
          <a:p>
            <a:r>
              <a:rPr lang="en-US" dirty="0" err="1"/>
              <a:t>Kända</a:t>
            </a:r>
            <a:r>
              <a:rPr lang="en-US" dirty="0"/>
              <a:t> för CDN, </a:t>
            </a:r>
            <a:r>
              <a:rPr lang="en-US" dirty="0" err="1"/>
              <a:t>säkerhetsgrejer</a:t>
            </a:r>
            <a:r>
              <a:rPr lang="en-US" dirty="0"/>
              <a:t>, DDOS-protection…</a:t>
            </a:r>
          </a:p>
          <a:p>
            <a:r>
              <a:rPr lang="en-US" dirty="0"/>
              <a:t>Men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molnerbjudande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Har </a:t>
            </a:r>
            <a:r>
              <a:rPr lang="en-US" dirty="0" err="1"/>
              <a:t>hänt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del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senare</a:t>
            </a:r>
            <a:r>
              <a:rPr lang="en-US" dirty="0"/>
              <a:t> </a:t>
            </a:r>
            <a:r>
              <a:rPr lang="en-US" dirty="0" err="1"/>
              <a:t>år</a:t>
            </a:r>
            <a:r>
              <a:rPr lang="en-US" dirty="0"/>
              <a:t>, 2022 </a:t>
            </a:r>
            <a:r>
              <a:rPr lang="en-US" dirty="0" err="1"/>
              <a:t>lanserades</a:t>
            </a:r>
            <a:r>
              <a:rPr lang="en-US" dirty="0"/>
              <a:t> </a:t>
            </a:r>
            <a:r>
              <a:rPr lang="en-US" dirty="0" err="1"/>
              <a:t>både</a:t>
            </a:r>
            <a:r>
              <a:rPr lang="en-US" dirty="0"/>
              <a:t> R2 </a:t>
            </a:r>
            <a:r>
              <a:rPr lang="en-US" dirty="0" err="1"/>
              <a:t>och</a:t>
            </a:r>
            <a:r>
              <a:rPr lang="en-US" dirty="0"/>
              <a:t> Queues </a:t>
            </a:r>
            <a:r>
              <a:rPr lang="en-US" dirty="0" err="1"/>
              <a:t>och</a:t>
            </a:r>
            <a:r>
              <a:rPr lang="en-US" dirty="0"/>
              <a:t> 2024 </a:t>
            </a:r>
            <a:r>
              <a:rPr lang="en-US" dirty="0" err="1"/>
              <a:t>kom</a:t>
            </a:r>
            <a:r>
              <a:rPr lang="en-US" dirty="0"/>
              <a:t> D1</a:t>
            </a:r>
          </a:p>
          <a:p>
            <a:endParaRPr lang="en-US" dirty="0"/>
          </a:p>
          <a:p>
            <a:r>
              <a:rPr lang="en-US" dirty="0"/>
              <a:t>Jag </a:t>
            </a:r>
            <a:r>
              <a:rPr lang="en-US" dirty="0" err="1"/>
              <a:t>experimenterade</a:t>
            </a:r>
            <a:r>
              <a:rPr lang="en-US" dirty="0"/>
              <a:t> med Cloudflare pages 2021,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tyckte</a:t>
            </a:r>
            <a:r>
              <a:rPr lang="en-US" dirty="0"/>
              <a:t> det var </a:t>
            </a:r>
            <a:r>
              <a:rPr lang="en-US" dirty="0" err="1"/>
              <a:t>lovande</a:t>
            </a:r>
            <a:endParaRPr lang="en-US" dirty="0"/>
          </a:p>
          <a:p>
            <a:r>
              <a:rPr lang="en-US" dirty="0"/>
              <a:t>Har </a:t>
            </a:r>
            <a:r>
              <a:rPr lang="en-US" dirty="0" err="1"/>
              <a:t>hållit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öga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utvecklingen</a:t>
            </a:r>
            <a:r>
              <a:rPr lang="en-US" dirty="0"/>
              <a:t> sedan </a:t>
            </a:r>
            <a:r>
              <a:rPr lang="en-US" dirty="0" err="1"/>
              <a:t>dess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https://blog.cloudflare.com/introducing-cloudflare-workers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Lambda@Edge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ekvivalent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, den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kör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alltså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datacentret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närmast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användaren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(inga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regioner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!)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Stöder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, Typescript, Python, Rust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och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WASM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Runtime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V8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Inga cold starts - https://blog.cloudflare.com/eliminating-cold-starts-with-cloudflare-workers/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   - En worker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laddas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in I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minnet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under TLS handshake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och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redo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ta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emot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den “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riktiga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”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requesten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när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handshake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genomförd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Kostnad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per CPU-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millisekund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istället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GB-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sekunder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eller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väggtid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) - https://blog.cloudflare.com/workers-pricing-scale-to-zero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  -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Kostar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alltså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inget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vänta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på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IO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eller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requests till externa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tjänster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Worker-to-Worker RPC calls - https://blog.cloudflare.com/javascript-native-rpc</a:t>
            </a:r>
          </a:p>
          <a:p>
            <a:pPr marL="0" indent="0">
              <a:buFontTx/>
              <a:buNone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D1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Serverless SQL database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Likt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AWS Aurora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R2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Objectstorage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S3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ekvivalent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S3-kompatibelt API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  - Finns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tjänst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migrera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från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S3 till R2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Inga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kostnader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for egress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KV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Key/Value store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Som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localStorage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webbläsare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Gjord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läs-tunga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applikationer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Data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synkas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från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Edge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där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den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skrevs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leder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till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eventuell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consistency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För strong consistency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finns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Durable Objects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Koordinera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state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mellan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flera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klienter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Används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ofta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 combination med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websockets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hålla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state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mellan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klienter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och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sessions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"Durable Objects allow you to create a "named" worker instance somewhere on the network that multiple other workers can then talk to, in order to coordinate between them. Each Durable Object also has its own private on-disk storage where it can store state long-term.“</a:t>
            </a:r>
          </a:p>
          <a:p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Finns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även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Hyperdrive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använda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existerande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databaser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och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Analytics Engine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Pub/Sub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Distribuerad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MQTT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Stängd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beta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Queues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Likt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SQS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Öppen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beta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Ingen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kostnad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data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transger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eller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throughput</a:t>
            </a:r>
          </a:p>
          <a:p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Service bindings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finns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med för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att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kalla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på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från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annan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HTTP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utan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overhead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 - RPC</a:t>
            </a:r>
          </a:p>
          <a:p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  <a:p>
            <a:r>
              <a:rPr lang="en-US" dirty="0"/>
              <a:t>  - </a:t>
            </a:r>
            <a:r>
              <a:rPr lang="en-US" dirty="0" err="1"/>
              <a:t>Fullstack</a:t>
            </a:r>
            <a:r>
              <a:rPr lang="en-US" dirty="0"/>
              <a:t> </a:t>
            </a:r>
            <a:r>
              <a:rPr lang="en-US" dirty="0" err="1"/>
              <a:t>ramverk</a:t>
            </a:r>
            <a:endParaRPr lang="en-US" dirty="0"/>
          </a:p>
          <a:p>
            <a:r>
              <a:rPr lang="en-US" dirty="0"/>
              <a:t>  - Hosting för </a:t>
            </a:r>
            <a:r>
              <a:rPr lang="en-US" dirty="0" err="1"/>
              <a:t>statiska</a:t>
            </a:r>
            <a:r>
              <a:rPr lang="en-US" dirty="0"/>
              <a:t> </a:t>
            </a:r>
            <a:r>
              <a:rPr lang="en-US" dirty="0" err="1"/>
              <a:t>hemsidor</a:t>
            </a:r>
            <a:r>
              <a:rPr lang="en-US" dirty="0"/>
              <a:t>, </a:t>
            </a:r>
            <a:r>
              <a:rPr lang="en-US" dirty="0" err="1"/>
              <a:t>likt</a:t>
            </a:r>
            <a:r>
              <a:rPr lang="en-US" dirty="0"/>
              <a:t> ex </a:t>
            </a:r>
            <a:r>
              <a:rPr lang="en-US" dirty="0" err="1"/>
              <a:t>Github</a:t>
            </a:r>
            <a:r>
              <a:rPr lang="en-US" dirty="0"/>
              <a:t> pages</a:t>
            </a:r>
          </a:p>
          <a:p>
            <a:endParaRPr lang="en-US" dirty="0"/>
          </a:p>
          <a:p>
            <a:r>
              <a:rPr lang="en-US" dirty="0"/>
              <a:t>Stream</a:t>
            </a:r>
          </a:p>
          <a:p>
            <a:r>
              <a:rPr lang="en-US" dirty="0"/>
              <a:t>  - </a:t>
            </a:r>
            <a:r>
              <a:rPr lang="en-US" dirty="0" err="1"/>
              <a:t>Lagra</a:t>
            </a:r>
            <a:r>
              <a:rPr lang="en-US" dirty="0"/>
              <a:t>, </a:t>
            </a:r>
            <a:r>
              <a:rPr lang="en-US" dirty="0" err="1"/>
              <a:t>encoda</a:t>
            </a:r>
            <a:r>
              <a:rPr lang="en-US" dirty="0"/>
              <a:t>, </a:t>
            </a:r>
            <a:r>
              <a:rPr lang="en-US" dirty="0" err="1"/>
              <a:t>leverera</a:t>
            </a:r>
            <a:r>
              <a:rPr lang="en-US" dirty="0"/>
              <a:t> live </a:t>
            </a:r>
            <a:r>
              <a:rPr lang="en-US" dirty="0" err="1"/>
              <a:t>eller</a:t>
            </a:r>
            <a:r>
              <a:rPr lang="en-US" dirty="0"/>
              <a:t> on-demand video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r>
              <a:rPr lang="en-US" dirty="0"/>
              <a:t> - </a:t>
            </a:r>
            <a:r>
              <a:rPr lang="en-US" dirty="0" err="1"/>
              <a:t>Lagra</a:t>
            </a:r>
            <a:r>
              <a:rPr lang="en-US" dirty="0"/>
              <a:t>, </a:t>
            </a:r>
            <a:r>
              <a:rPr lang="en-US" dirty="0" err="1"/>
              <a:t>optimera</a:t>
            </a:r>
            <a:r>
              <a:rPr lang="en-US" dirty="0"/>
              <a:t>, </a:t>
            </a:r>
            <a:r>
              <a:rPr lang="en-US" dirty="0" err="1"/>
              <a:t>leverera</a:t>
            </a:r>
            <a:r>
              <a:rPr lang="en-US" dirty="0"/>
              <a:t> </a:t>
            </a:r>
            <a:r>
              <a:rPr lang="en-US" dirty="0" err="1"/>
              <a:t>bilder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Workers AI</a:t>
            </a:r>
          </a:p>
          <a:p>
            <a:r>
              <a:rPr lang="en-US" dirty="0"/>
              <a:t>  - General Availability 2 April I </a:t>
            </a:r>
            <a:r>
              <a:rPr lang="en-US" dirty="0" err="1"/>
              <a:t>år</a:t>
            </a:r>
            <a:r>
              <a:rPr lang="en-US" dirty="0"/>
              <a:t>, </a:t>
            </a:r>
            <a:r>
              <a:rPr lang="en-US" dirty="0" err="1"/>
              <a:t>ganska</a:t>
            </a:r>
            <a:r>
              <a:rPr lang="en-US" dirty="0"/>
              <a:t> </a:t>
            </a:r>
            <a:r>
              <a:rPr lang="en-US" dirty="0" err="1"/>
              <a:t>nytt</a:t>
            </a:r>
            <a:r>
              <a:rPr lang="en-US" dirty="0"/>
              <a:t>!</a:t>
            </a:r>
          </a:p>
          <a:p>
            <a:r>
              <a:rPr lang="en-US" dirty="0"/>
              <a:t>  - En worker med GPU </a:t>
            </a:r>
            <a:r>
              <a:rPr lang="en-US" dirty="0" err="1"/>
              <a:t>så</a:t>
            </a:r>
            <a:r>
              <a:rPr lang="en-US" dirty="0"/>
              <a:t> 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köra</a:t>
            </a:r>
            <a:r>
              <a:rPr lang="en-US" dirty="0"/>
              <a:t> AI modeler</a:t>
            </a:r>
          </a:p>
          <a:p>
            <a:r>
              <a:rPr lang="en-US" dirty="0"/>
              <a:t>  -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“inference” (</a:t>
            </a:r>
            <a:r>
              <a:rPr lang="en-US" dirty="0" err="1"/>
              <a:t>alltså</a:t>
            </a:r>
            <a:r>
              <a:rPr lang="en-US" dirty="0"/>
              <a:t> </a:t>
            </a:r>
            <a:r>
              <a:rPr lang="en-US" dirty="0" err="1"/>
              <a:t>jobba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data), </a:t>
            </a:r>
            <a:r>
              <a:rPr lang="en-US" dirty="0" err="1"/>
              <a:t>inte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träna</a:t>
            </a:r>
            <a:r>
              <a:rPr lang="en-US" dirty="0"/>
              <a:t> modeler</a:t>
            </a:r>
          </a:p>
          <a:p>
            <a:r>
              <a:rPr lang="en-US" dirty="0"/>
              <a:t>  - </a:t>
            </a:r>
            <a:r>
              <a:rPr lang="en-US" dirty="0" err="1"/>
              <a:t>Några</a:t>
            </a:r>
            <a:r>
              <a:rPr lang="en-US" dirty="0"/>
              <a:t> modeler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stöd</a:t>
            </a:r>
            <a:r>
              <a:rPr lang="en-US" dirty="0"/>
              <a:t> för </a:t>
            </a:r>
            <a:r>
              <a:rPr lang="en-US" dirty="0" err="1"/>
              <a:t>LoRA</a:t>
            </a:r>
            <a:endParaRPr lang="en-US" dirty="0"/>
          </a:p>
          <a:p>
            <a:endParaRPr lang="en-US" dirty="0"/>
          </a:p>
          <a:p>
            <a:r>
              <a:rPr lang="en-US" dirty="0"/>
              <a:t>Vectorize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av </a:t>
            </a:r>
            <a:r>
              <a:rPr lang="en-US" dirty="0" err="1"/>
              <a:t>hur</a:t>
            </a:r>
            <a:r>
              <a:rPr lang="en-US" dirty="0"/>
              <a:t> man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deployer </a:t>
            </a:r>
            <a:r>
              <a:rPr lang="en-US" dirty="0" err="1"/>
              <a:t>en</a:t>
            </a:r>
            <a:r>
              <a:rPr lang="en-US" dirty="0"/>
              <a:t> worker!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40"/>
            <a:ext cx="565708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33810" y="2629015"/>
            <a:ext cx="7614940" cy="914367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3810" y="3557478"/>
            <a:ext cx="7614940" cy="1258171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Picture 8" descr="KITS White (tagline).eps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6" y="5476692"/>
            <a:ext cx="1519467" cy="12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62A6A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20" y="858582"/>
            <a:ext cx="10651236" cy="6010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11928" y="2675743"/>
            <a:ext cx="4642407" cy="244419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828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8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7" name="Picture 6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8" name="Picture 7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0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rgbClr val="B0AE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1" name="Picture 10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7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6" name="Picture 5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2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3" name="Picture 2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3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4" y="-36576"/>
            <a:ext cx="1029766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839" y="687954"/>
            <a:ext cx="7818223" cy="1150992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KI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3"/>
          <a:stretch/>
        </p:blipFill>
        <p:spPr>
          <a:xfrm>
            <a:off x="2037113" y="4676993"/>
            <a:ext cx="10651236" cy="942286"/>
          </a:xfrm>
          <a:prstGeom prst="rect">
            <a:avLst/>
          </a:prstGeom>
        </p:spPr>
      </p:pic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22083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34077" y="2808046"/>
            <a:ext cx="4914672" cy="281462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9" y="2935794"/>
            <a:ext cx="7866888" cy="39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0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hos Cloudflare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En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introduktion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till Cloudflare Workers -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en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plattform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for serverless compute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utan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cold starts -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och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kringliggande</a:t>
            </a:r>
            <a:r>
              <a:rPr lang="en-S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S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tjänster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77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Fördelar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nackdelar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Varför</a:t>
            </a:r>
            <a:r>
              <a:rPr lang="en-US" dirty="0"/>
              <a:t> Cloudflare?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Kostnad</a:t>
            </a:r>
            <a:endParaRPr lang="en-US" dirty="0"/>
          </a:p>
          <a:p>
            <a:r>
              <a:rPr lang="en-US" dirty="0"/>
              <a:t>Inga cold starts</a:t>
            </a:r>
          </a:p>
          <a:p>
            <a:r>
              <a:rPr lang="en-US" dirty="0" err="1"/>
              <a:t>Endast</a:t>
            </a:r>
            <a:r>
              <a:rPr lang="en-US" dirty="0"/>
              <a:t> managed services</a:t>
            </a:r>
          </a:p>
        </p:txBody>
      </p:sp>
    </p:spTree>
    <p:extLst>
      <p:ext uri="{BB962C8B-B14F-4D97-AF65-F5344CB8AC3E}">
        <p14:creationId xmlns:p14="http://schemas.microsoft.com/office/powerpoint/2010/main" val="6503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Varför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Cloudflare?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Endast</a:t>
            </a:r>
            <a:r>
              <a:rPr lang="en-US" dirty="0"/>
              <a:t> managed services</a:t>
            </a:r>
          </a:p>
          <a:p>
            <a:r>
              <a:rPr lang="en-US" dirty="0"/>
              <a:t>Workers </a:t>
            </a:r>
            <a:r>
              <a:rPr lang="en-US" dirty="0" err="1"/>
              <a:t>stödjer</a:t>
            </a:r>
            <a:r>
              <a:rPr lang="en-US" dirty="0"/>
              <a:t> </a:t>
            </a:r>
            <a:r>
              <a:rPr lang="en-US" dirty="0" err="1"/>
              <a:t>relativt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språk</a:t>
            </a:r>
            <a:endParaRPr lang="en-US" dirty="0"/>
          </a:p>
          <a:p>
            <a:r>
              <a:rPr lang="en-US" dirty="0" err="1"/>
              <a:t>Smalare</a:t>
            </a:r>
            <a:r>
              <a:rPr lang="en-US" dirty="0"/>
              <a:t> </a:t>
            </a:r>
            <a:r>
              <a:rPr lang="en-US" dirty="0" err="1"/>
              <a:t>utbud</a:t>
            </a:r>
            <a:r>
              <a:rPr lang="en-US" dirty="0"/>
              <a:t> av </a:t>
            </a:r>
            <a:r>
              <a:rPr lang="en-US" dirty="0" err="1"/>
              <a:t>tjänster</a:t>
            </a:r>
            <a:endParaRPr lang="en-US" dirty="0"/>
          </a:p>
          <a:p>
            <a:r>
              <a:rPr lang="en-US" dirty="0"/>
              <a:t>Ingen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spelare</a:t>
            </a:r>
            <a:r>
              <a:rPr lang="en-US" dirty="0"/>
              <a:t> (</a:t>
            </a:r>
            <a:r>
              <a:rPr lang="en-US" dirty="0" err="1"/>
              <a:t>inom</a:t>
            </a:r>
            <a:r>
              <a:rPr lang="en-US" dirty="0"/>
              <a:t> cloud)</a:t>
            </a:r>
          </a:p>
        </p:txBody>
      </p:sp>
      <p:pic>
        <p:nvPicPr>
          <p:cNvPr id="5" name="Picture 4" descr="A graph of a cloud&#10;&#10;Description automatically generated with medium confidence">
            <a:extLst>
              <a:ext uri="{FF2B5EF4-FFF2-40B4-BE49-F238E27FC236}">
                <a16:creationId xmlns:a16="http://schemas.microsoft.com/office/drawing/2014/main" id="{740D8F92-9299-4F9E-7271-9FF4A59D3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44" y="552350"/>
            <a:ext cx="4215618" cy="4215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19D4F-D065-B202-62BE-D86CC914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50" y="4767968"/>
            <a:ext cx="4525006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Sammanfattning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 vet </a:t>
            </a:r>
            <a:r>
              <a:rPr lang="en-US" dirty="0" err="1"/>
              <a:t>vad</a:t>
            </a:r>
            <a:r>
              <a:rPr lang="en-US" dirty="0"/>
              <a:t> workers </a:t>
            </a:r>
            <a:r>
              <a:rPr lang="en-US" dirty="0" err="1"/>
              <a:t>är</a:t>
            </a:r>
            <a:endParaRPr lang="en-US" dirty="0"/>
          </a:p>
          <a:p>
            <a:r>
              <a:rPr lang="en-US" dirty="0"/>
              <a:t>Ni vet </a:t>
            </a:r>
            <a:r>
              <a:rPr lang="en-US" dirty="0" err="1"/>
              <a:t>hur</a:t>
            </a:r>
            <a:r>
              <a:rPr lang="en-US" dirty="0"/>
              <a:t> man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worker</a:t>
            </a:r>
          </a:p>
          <a:p>
            <a:r>
              <a:rPr lang="en-US" dirty="0"/>
              <a:t>Testa!</a:t>
            </a:r>
          </a:p>
        </p:txBody>
      </p:sp>
    </p:spTree>
    <p:extLst>
      <p:ext uri="{BB962C8B-B14F-4D97-AF65-F5344CB8AC3E}">
        <p14:creationId xmlns:p14="http://schemas.microsoft.com/office/powerpoint/2010/main" val="315471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Tack för </a:t>
            </a:r>
            <a:r>
              <a:rPr lang="en-US" dirty="0" err="1"/>
              <a:t>mig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40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Kort</a:t>
            </a:r>
            <a:r>
              <a:rPr lang="en-US" dirty="0"/>
              <a:t> om Cloudflare</a:t>
            </a:r>
          </a:p>
          <a:p>
            <a:r>
              <a:rPr lang="en-US" dirty="0"/>
              <a:t>Workers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kringliggande</a:t>
            </a:r>
            <a:r>
              <a:rPr lang="en-US" dirty="0"/>
              <a:t> </a:t>
            </a:r>
            <a:r>
              <a:rPr lang="en-US" dirty="0" err="1"/>
              <a:t>tjänster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 err="1"/>
              <a:t>Fördelar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nackdelar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Cloudflare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Grundades</a:t>
            </a:r>
            <a:r>
              <a:rPr lang="en-US" dirty="0"/>
              <a:t> 2009</a:t>
            </a:r>
          </a:p>
          <a:p>
            <a:r>
              <a:rPr lang="en-US" dirty="0" err="1"/>
              <a:t>Erbjuder</a:t>
            </a:r>
            <a:r>
              <a:rPr lang="en-US" dirty="0"/>
              <a:t> </a:t>
            </a:r>
            <a:r>
              <a:rPr lang="en-US" dirty="0" err="1"/>
              <a:t>tjänster</a:t>
            </a:r>
            <a:r>
              <a:rPr lang="en-US" dirty="0"/>
              <a:t> för </a:t>
            </a:r>
            <a:r>
              <a:rPr lang="en-US" dirty="0" err="1"/>
              <a:t>bl.a</a:t>
            </a:r>
            <a:r>
              <a:rPr lang="en-US" dirty="0"/>
              <a:t>. DDoS </a:t>
            </a:r>
            <a:r>
              <a:rPr lang="en-US" dirty="0" err="1"/>
              <a:t>hantering</a:t>
            </a:r>
            <a:r>
              <a:rPr lang="en-US" dirty="0"/>
              <a:t>, CDN</a:t>
            </a:r>
          </a:p>
          <a:p>
            <a:r>
              <a:rPr lang="en-US" dirty="0"/>
              <a:t>Driver </a:t>
            </a:r>
            <a:r>
              <a:rPr lang="en-US" dirty="0" err="1"/>
              <a:t>en</a:t>
            </a:r>
            <a:r>
              <a:rPr lang="en-US" dirty="0"/>
              <a:t> DNS server </a:t>
            </a:r>
            <a:r>
              <a:rPr lang="en-US" dirty="0" err="1"/>
              <a:t>på</a:t>
            </a:r>
            <a:r>
              <a:rPr lang="en-US" dirty="0"/>
              <a:t> 1.1.1.1</a:t>
            </a:r>
          </a:p>
          <a:p>
            <a:r>
              <a:rPr lang="en-US" dirty="0"/>
              <a:t>2017 </a:t>
            </a:r>
            <a:r>
              <a:rPr lang="en-US" dirty="0" err="1"/>
              <a:t>lanserades</a:t>
            </a:r>
            <a:r>
              <a:rPr lang="en-US" dirty="0"/>
              <a:t>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Workers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kringliggande</a:t>
            </a:r>
            <a:r>
              <a:rPr lang="en-US" dirty="0"/>
              <a:t> </a:t>
            </a:r>
            <a:r>
              <a:rPr lang="en-US" dirty="0" err="1"/>
              <a:t>tjänster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</a:t>
            </a:r>
          </a:p>
          <a:p>
            <a:pPr lvl="1"/>
            <a:r>
              <a:rPr lang="en-US" dirty="0"/>
              <a:t>Inga </a:t>
            </a:r>
            <a:r>
              <a:rPr lang="en-US" dirty="0" err="1"/>
              <a:t>coldstarts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Kostnad</a:t>
            </a:r>
            <a:r>
              <a:rPr lang="en-US" dirty="0"/>
              <a:t> per CPU-</a:t>
            </a:r>
            <a:r>
              <a:rPr lang="en-US" dirty="0" err="1"/>
              <a:t>millisekund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8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D1</a:t>
            </a:r>
          </a:p>
          <a:p>
            <a:pPr lvl="1"/>
            <a:r>
              <a:rPr lang="en-US" dirty="0"/>
              <a:t>Serverless SQL </a:t>
            </a:r>
            <a:r>
              <a:rPr lang="en-US" dirty="0" err="1"/>
              <a:t>databas</a:t>
            </a:r>
            <a:endParaRPr lang="en-US" dirty="0"/>
          </a:p>
          <a:p>
            <a:r>
              <a:rPr lang="en-US" dirty="0"/>
              <a:t>R2</a:t>
            </a:r>
          </a:p>
          <a:p>
            <a:pPr lvl="1"/>
            <a:r>
              <a:rPr lang="en-US" dirty="0" err="1"/>
              <a:t>Objectstorage</a:t>
            </a:r>
            <a:endParaRPr lang="en-US" dirty="0"/>
          </a:p>
          <a:p>
            <a:r>
              <a:rPr lang="en-US" dirty="0"/>
              <a:t>KV</a:t>
            </a:r>
          </a:p>
          <a:p>
            <a:pPr lvl="1"/>
            <a:r>
              <a:rPr lang="en-US" dirty="0"/>
              <a:t>Key/Value store</a:t>
            </a:r>
          </a:p>
          <a:p>
            <a:r>
              <a:rPr lang="en-US" dirty="0"/>
              <a:t>Durable Objects</a:t>
            </a:r>
          </a:p>
          <a:p>
            <a:pPr lvl="1"/>
            <a:r>
              <a:rPr lang="en-US" dirty="0" err="1"/>
              <a:t>Koordinera</a:t>
            </a:r>
            <a:r>
              <a:rPr lang="en-US" dirty="0"/>
              <a:t> state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klienter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2972-BB62-AE1C-179D-A3E5792B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30B6-4F6D-4271-FC20-C630DAF4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Pub/Sub</a:t>
            </a:r>
          </a:p>
          <a:p>
            <a:pPr lvl="1"/>
            <a:r>
              <a:rPr lang="en-US" dirty="0" err="1"/>
              <a:t>Distribuerad</a:t>
            </a:r>
            <a:r>
              <a:rPr lang="en-US" dirty="0"/>
              <a:t> MQTT</a:t>
            </a:r>
          </a:p>
          <a:p>
            <a:pPr lvl="1"/>
            <a:r>
              <a:rPr lang="en-US" dirty="0" err="1"/>
              <a:t>Stängd</a:t>
            </a:r>
            <a:r>
              <a:rPr lang="en-US" dirty="0"/>
              <a:t> beta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 err="1"/>
              <a:t>Öppen</a:t>
            </a:r>
            <a:r>
              <a:rPr lang="en-US" dirty="0"/>
              <a:t> beta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414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132A-CA1B-9E3A-8551-21C805B8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Webb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95B0-966B-7B49-0BB9-568D076C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  <a:p>
            <a:pPr lvl="1"/>
            <a:r>
              <a:rPr lang="en-US" dirty="0" err="1"/>
              <a:t>JAMstack</a:t>
            </a:r>
            <a:endParaRPr lang="en-US" dirty="0"/>
          </a:p>
          <a:p>
            <a:pPr lvl="1"/>
            <a:r>
              <a:rPr lang="en-US" dirty="0" err="1"/>
              <a:t>Stödjer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ramverk</a:t>
            </a:r>
            <a:endParaRPr lang="en-US" dirty="0"/>
          </a:p>
          <a:p>
            <a:r>
              <a:rPr lang="en-US" dirty="0"/>
              <a:t>Stream</a:t>
            </a:r>
          </a:p>
          <a:p>
            <a:pPr lvl="1"/>
            <a:r>
              <a:rPr lang="en-US" dirty="0" err="1"/>
              <a:t>Videohosting</a:t>
            </a:r>
            <a:endParaRPr lang="en-US" dirty="0"/>
          </a:p>
          <a:p>
            <a:r>
              <a:rPr lang="en-US" dirty="0"/>
              <a:t>Images</a:t>
            </a:r>
          </a:p>
          <a:p>
            <a:pPr lvl="1"/>
            <a:r>
              <a:rPr lang="en-US" dirty="0" err="1"/>
              <a:t>Bildhosting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E236-0535-49FB-75E9-DEEFED00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59CF-1CF5-8F06-EDF7-AE143EE9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 AI</a:t>
            </a:r>
          </a:p>
          <a:p>
            <a:pPr lvl="1"/>
            <a:r>
              <a:rPr lang="en-US" dirty="0"/>
              <a:t>En worker med GPU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köra</a:t>
            </a:r>
            <a:r>
              <a:rPr lang="en-US" dirty="0"/>
              <a:t> </a:t>
            </a:r>
            <a:r>
              <a:rPr lang="en-US" dirty="0" err="1"/>
              <a:t>utvalda</a:t>
            </a:r>
            <a:r>
              <a:rPr lang="en-US" dirty="0"/>
              <a:t> open source </a:t>
            </a:r>
            <a:r>
              <a:rPr lang="en-US" dirty="0" err="1"/>
              <a:t>modeller</a:t>
            </a:r>
            <a:endParaRPr lang="en-US" dirty="0"/>
          </a:p>
          <a:p>
            <a:r>
              <a:rPr lang="en-US" dirty="0"/>
              <a:t>Vectorize</a:t>
            </a:r>
          </a:p>
          <a:p>
            <a:pPr lvl="1"/>
            <a:r>
              <a:rPr lang="en-US" dirty="0" err="1"/>
              <a:t>Vektordatabas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00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KITS Oran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EC3B87FE-0B93-4727-98DC-259CA2152C2C}"/>
    </a:ext>
  </a:extLst>
</a:theme>
</file>

<file path=ppt/theme/theme2.xml><?xml version="1.0" encoding="utf-8"?>
<a:theme xmlns:a="http://schemas.openxmlformats.org/drawingml/2006/main" name="KITS Green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F4F4195C-35F0-4C9B-9641-C0E4147E7358}"/>
    </a:ext>
  </a:extLst>
</a:theme>
</file>

<file path=ppt/theme/theme3.xml><?xml version="1.0" encoding="utf-8"?>
<a:theme xmlns:a="http://schemas.openxmlformats.org/drawingml/2006/main" name="KITS Bei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631DEEE1-C0FE-4690-AEEF-A55567C25142}"/>
    </a:ext>
  </a:extLst>
</a:theme>
</file>

<file path=ppt/theme/theme4.xml><?xml version="1.0" encoding="utf-8"?>
<a:theme xmlns:a="http://schemas.openxmlformats.org/drawingml/2006/main" name="KITS Yellow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F6530D7F-B172-4525-9328-BD6034E5346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BCC9E0D0A25408E8CE91F2A1D7E61" ma:contentTypeVersion="8" ma:contentTypeDescription="Skapa ett nytt dokument." ma:contentTypeScope="" ma:versionID="accd8804efd6f367f8b6dd6a2d8c78fa">
  <xsd:schema xmlns:xsd="http://www.w3.org/2001/XMLSchema" xmlns:xs="http://www.w3.org/2001/XMLSchema" xmlns:p="http://schemas.microsoft.com/office/2006/metadata/properties" xmlns:ns2="dfb9c78b-0f64-4b86-bcba-1a73bc5c8331" xmlns:ns3="7060d464-6f08-4785-896b-020da5ebcc5d" targetNamespace="http://schemas.microsoft.com/office/2006/metadata/properties" ma:root="true" ma:fieldsID="c84ba965a727fc1cfbf32020c94fb3aa" ns2:_="" ns3:_="">
    <xsd:import namespace="dfb9c78b-0f64-4b86-bcba-1a73bc5c8331"/>
    <xsd:import namespace="7060d464-6f08-4785-896b-020da5ebcc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https_x003a__x002f__x002f_kits_x002e_se_x002f_kitscon_x002f_kitscon_21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9c78b-0f64-4b86-bcba-1a73bc5c83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Delar tips, Hash" ma:internalName="SharingHintHash" ma:readOnly="true">
      <xsd:simpleType>
        <xsd:restriction base="dms:Text"/>
      </xsd:simpleType>
    </xsd:element>
    <xsd:element name="SharedWithDetails" ma:index="10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Senast delad per användare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Senast delad per tid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0d464-6f08-4785-896b-020da5ebc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https_x003a__x002f__x002f_kits_x002e_se_x002f_kitscon_x002f_kitscon_21_2" ma:index="15" nillable="true" ma:displayName="https://kits.se/kitscon/kitscon_21_2" ma:description="Föredrogs på denna kitscon" ma:format="Hyperlink" ma:internalName="https_x003a__x002f__x002f_kits_x002e_se_x002f_kitscon_x002f_kitscon_21_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b9c78b-0f64-4b86-bcba-1a73bc5c8331">
      <UserInfo>
        <DisplayName/>
        <AccountId xsi:nil="true"/>
        <AccountType/>
      </UserInfo>
    </SharedWithUsers>
    <https_x003a__x002f__x002f_kits_x002e_se_x002f_kitscon_x002f_kitscon_21_2 xmlns="7060d464-6f08-4785-896b-020da5ebcc5d">
      <Url xsi:nil="true"/>
      <Description xsi:nil="true"/>
    </https_x003a__x002f__x002f_kits_x002e_se_x002f_kitscon_x002f_kitscon_21_2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EB809-6F6E-4DBA-AC8B-B78428F18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b9c78b-0f64-4b86-bcba-1a73bc5c8331"/>
    <ds:schemaRef ds:uri="7060d464-6f08-4785-896b-020da5ebcc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1DA11-2199-41BE-BC93-BEAB414B1BC3}">
  <ds:schemaRefs>
    <ds:schemaRef ds:uri="http://schemas.microsoft.com/office/2006/metadata/properties"/>
    <ds:schemaRef ds:uri="7060d464-6f08-4785-896b-020da5ebcc5d"/>
    <ds:schemaRef ds:uri="http://www.w3.org/XML/1998/namespace"/>
    <ds:schemaRef ds:uri="dfb9c78b-0f64-4b86-bcba-1a73bc5c8331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4F38C7-D00A-46F2-8C78-B5B8E6D641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Words>823</Words>
  <Application>Microsoft Office PowerPoint</Application>
  <PresentationFormat>Widescreen</PresentationFormat>
  <Paragraphs>153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Arial</vt:lpstr>
      <vt:lpstr>Calibri</vt:lpstr>
      <vt:lpstr>Consolas</vt:lpstr>
      <vt:lpstr>Lucida Grande</vt:lpstr>
      <vt:lpstr>Segoe UI Light</vt:lpstr>
      <vt:lpstr>KITS Orange</vt:lpstr>
      <vt:lpstr>KITS Green</vt:lpstr>
      <vt:lpstr>KITS Beige</vt:lpstr>
      <vt:lpstr>KITS Yellow</vt:lpstr>
      <vt:lpstr>Cloud hos Cloudflare</vt:lpstr>
      <vt:lpstr>Agenda</vt:lpstr>
      <vt:lpstr>Cloudflare</vt:lpstr>
      <vt:lpstr>Workers och kringliggande tjänster</vt:lpstr>
      <vt:lpstr>Compute</vt:lpstr>
      <vt:lpstr>Storage</vt:lpstr>
      <vt:lpstr>Messaging</vt:lpstr>
      <vt:lpstr>Webb</vt:lpstr>
      <vt:lpstr>AI</vt:lpstr>
      <vt:lpstr>Demo</vt:lpstr>
      <vt:lpstr>Fördelar och nackdelar</vt:lpstr>
      <vt:lpstr>Varför Cloudflare?</vt:lpstr>
      <vt:lpstr>Varför inte Cloudflare?</vt:lpstr>
      <vt:lpstr>Sammanfattning</vt:lpstr>
      <vt:lpstr>Tack för mig!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Pontus Doverstav</cp:lastModifiedBy>
  <cp:revision>19</cp:revision>
  <dcterms:created xsi:type="dcterms:W3CDTF">2022-05-18T20:25:36Z</dcterms:created>
  <dcterms:modified xsi:type="dcterms:W3CDTF">2024-05-08T18:33:07Z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0x010100D9BBCC9E0D0A25408E8CE91F2A1D7E61</vt:lpwstr>
  </property>
</Properties>
</file>