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4AFEC-3EBA-4A42-95F1-6FF0E72AED7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FE0CB-BAA4-4459-9356-26C5FEF61A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D3C5C-21D2-4D0C-9E73-D11857BB0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C61009-C621-434D-9DA2-1508A4522774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E8BF-6F31-4E9D-AB08-AFB90CDD8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F6A4E-B3E9-47F1-A8D4-EB894C2F0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28746D-107D-4F04-A305-42149373F7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7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61C0E-9202-470E-8EB0-E018717D07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61EA9-F0E8-4E6F-9B1E-FE19DDFC83C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22DAD-9DC5-4740-AEC3-FB0F5BC6C3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BCE9C3-4FAC-492F-A51B-C82194B19B7E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02151-C209-4F27-AC83-0FFC69D142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55BCC-527A-45DB-A669-A47058971D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61D151-4F26-453A-B57A-7A8C0645C8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5CE9BB-DCC6-4C42-B678-3FBDF3A1F2E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37884-DBF6-45C8-A50D-98727E8754D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BE0FF-0339-48DE-A215-79DF74B14E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694A64-D730-4024-9B65-97774539D38D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EE9F4-E4EC-403B-B7A8-E269FBF6C3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06DB-6700-4613-97CA-0CAF3706C3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73E483-BB8C-40D0-8140-5C9857A2F8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4E74-0788-450A-8BA3-5612F0D3D2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900FD-5767-4932-A4DD-425657B18F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403EC-71A0-4B41-8D8E-4E916BEBAE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F97FE-42A1-4F35-BD6E-824B53636CB3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35B86-A22D-4D74-94FF-E5F958E668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856B0-84CD-4393-A1C5-24E8A67CE6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B1461F-9BD6-413D-8514-0EF0CF9A12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789-DF70-4DF5-A57A-50376382C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77BD6-A265-4F5F-B854-77A3FDA60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F2692-3634-4E36-8435-3B0D563D5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57B7E9-D3B6-433F-8F26-E6E021FEA2CC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F1DB8-0651-401D-AA46-45FBADA3B2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EEAEA-D383-4AF3-96A1-C1DDA15C8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9F2DDB-80DE-4D7A-A429-B3A13C225D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55877-7ED1-45C6-9FAE-3AD7620338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4A436-DF9B-4E2E-9AFB-BC7F833219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9EDB9-4698-4993-9A06-C76CC3CA0C7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D2C39-F75C-4AE8-8262-2BB2F40C57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7007E5-CD0E-4236-ABC2-9E4CC7FA35CC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3C0F0-DBF2-4C0F-BF28-474BE394F0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2C001-E03E-4EA5-BAE3-4BB4C1E69B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952F4-231F-4911-A1FE-E78CF3BB2F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C0E1-E807-4A3C-B745-21DA2D71B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F1BC7-DAEF-4E6F-B353-E017F04EC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24CD87-B6C5-45A1-A6BD-0C1DFFF30C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6F3CCF-1EDC-40FC-9737-D1E58C6AF2E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354A79-E7BF-4C54-9F3D-F51AAC07122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36D21-3813-4730-96C2-818C372324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B70B97-9867-4644-A58F-0E4CC330D1F8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D5B3F-176D-4BB2-836C-F3D0A3FFF0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6BAC1-4B6E-4A4F-8D49-A1067952BB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4349A4-A737-43EF-9447-F4446D3291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F0BDF-E39D-4E16-9C52-769A4328FC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603C48-487C-492C-8BE5-6C9F5306AE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E217FC-6729-48CB-BF98-D6062E5A62D7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DDC47-59D5-4A12-B4BD-F92ED07769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E51F8-DF28-4CA4-9485-B38DF22D4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49A8A-EB72-4E98-BDCD-3C69528ECB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0C5867-9CCE-4754-962F-6910B29456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7EAD3C-3506-4588-BB3B-03CF77F81CF6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EC91-333A-4F0E-8AC4-BA772AB4E8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F2D0D-3325-4BAD-BD17-9D1D60F03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72205-D351-412E-BFEF-759309F5E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28258-30C6-4A59-90B0-D1FE2197F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0CC33-E284-463A-A046-F8A8B88CDD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674E9-9AC0-4374-A51E-90941F3FF32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36981-A630-49F8-B6A0-BCBE8CDD6B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0F3E49-39E0-4F3E-9949-50F50C294195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20789-AA5C-4AB9-A227-3DBD6A3F4C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6D8EE-ABCD-4A76-B951-367A552134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5144E4-0C46-41D9-A945-470D6EC2D8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B143-A73F-44D4-86FB-16FB271C9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8AC30-E4DC-43F4-9063-65B1EDB5EC4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B36EA-D3D7-4566-9A12-4FF84D5F51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03502-6B40-4344-84A8-C8E32C82A5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79630-A2F2-4135-8B6B-28A03C41524C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C187C-6885-4CC6-8D26-BF35E8330E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76659-B2BA-47FE-A83D-A27501A6D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E8D983-9136-45CA-B751-87A327C80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7F38DC-225D-4D9F-903F-D7B1C13F8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34ABE-B5EC-40B2-BFC1-DC963561A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D0D2F-7E7A-4BEC-936D-BB12299EC2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50"/>
              </a:defRPr>
            </a:lvl1pPr>
          </a:lstStyle>
          <a:p>
            <a:pPr lvl="0"/>
            <a:fld id="{AFD52AF9-0D01-41E1-8393-5B6F575AE171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CA318-E659-4998-A242-8039609A785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A74CE-5037-4F2A-A9DC-75462D7B95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50"/>
              </a:defRPr>
            </a:lvl1pPr>
          </a:lstStyle>
          <a:p>
            <a:pPr lvl="0"/>
            <a:fld id="{73ECFAFF-99CC-4FC9-846D-AA3721AA74C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>
            <a:extLst>
              <a:ext uri="{FF2B5EF4-FFF2-40B4-BE49-F238E27FC236}">
                <a16:creationId xmlns:a16="http://schemas.microsoft.com/office/drawing/2014/main" id="{1697FF18-2ED8-4AC2-AB74-828A25AA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4" y="1386751"/>
            <a:ext cx="3810533" cy="42677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02A700D-B34B-4D39-AF77-0E8CD1F1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761" y="1632725"/>
            <a:ext cx="3810533" cy="42677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BAB6C08-A6D7-446A-BB16-2BA091EDB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1295102"/>
            <a:ext cx="3810532" cy="4267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도균</dc:creator>
  <cp:lastModifiedBy>임 도균</cp:lastModifiedBy>
  <cp:revision>2</cp:revision>
  <dcterms:created xsi:type="dcterms:W3CDTF">2019-06-12T05:46:24Z</dcterms:created>
  <dcterms:modified xsi:type="dcterms:W3CDTF">2019-06-12T06:15:15Z</dcterms:modified>
</cp:coreProperties>
</file>