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660"/>
  </p:normalViewPr>
  <p:slideViewPr>
    <p:cSldViewPr>
      <p:cViewPr varScale="1">
        <p:scale>
          <a:sx n="110" d="100"/>
          <a:sy n="110" d="100"/>
        </p:scale>
        <p:origin x="-16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783B-1BB2-4F46-9CB1-6F36196E31F0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B53B-27A3-40C8-8C2E-0E63AD0C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34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783B-1BB2-4F46-9CB1-6F36196E31F0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B53B-27A3-40C8-8C2E-0E63AD0C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41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783B-1BB2-4F46-9CB1-6F36196E31F0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B53B-27A3-40C8-8C2E-0E63AD0C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7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783B-1BB2-4F46-9CB1-6F36196E31F0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B53B-27A3-40C8-8C2E-0E63AD0C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47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783B-1BB2-4F46-9CB1-6F36196E31F0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B53B-27A3-40C8-8C2E-0E63AD0C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50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783B-1BB2-4F46-9CB1-6F36196E31F0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B53B-27A3-40C8-8C2E-0E63AD0C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508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783B-1BB2-4F46-9CB1-6F36196E31F0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B53B-27A3-40C8-8C2E-0E63AD0C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85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783B-1BB2-4F46-9CB1-6F36196E31F0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B53B-27A3-40C8-8C2E-0E63AD0C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22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783B-1BB2-4F46-9CB1-6F36196E31F0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B53B-27A3-40C8-8C2E-0E63AD0C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91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783B-1BB2-4F46-9CB1-6F36196E31F0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B53B-27A3-40C8-8C2E-0E63AD0C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2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C783B-1BB2-4F46-9CB1-6F36196E31F0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DB53B-27A3-40C8-8C2E-0E63AD0C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94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C783B-1BB2-4F46-9CB1-6F36196E31F0}" type="datetimeFigureOut">
              <a:rPr lang="ko-KR" altLang="en-US" smtClean="0"/>
              <a:t>2019-06-13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DB53B-27A3-40C8-8C2E-0E63AD0CCC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25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9374" y="908720"/>
            <a:ext cx="4572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library(ggplot2)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dplyr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RColorBrewer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library(scales)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gridExtra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data &lt;- read.csv('data/2000-2013</a:t>
            </a:r>
            <a:r>
              <a:rPr lang="ko-KR" altLang="en-US" dirty="0" smtClean="0"/>
              <a:t>년 </a:t>
            </a:r>
            <a:r>
              <a:rPr lang="ko-KR" altLang="en-US" dirty="0" err="1" smtClean="0"/>
              <a:t>연령별실업율</a:t>
            </a:r>
            <a:r>
              <a:rPr lang="en-US" altLang="ko-KR" dirty="0" smtClean="0"/>
              <a:t>_</a:t>
            </a:r>
            <a:r>
              <a:rPr lang="ko-KR" altLang="en-US" dirty="0" smtClean="0"/>
              <a:t>연령별평균</a:t>
            </a:r>
            <a:r>
              <a:rPr lang="en-US" altLang="ko-KR" dirty="0" smtClean="0"/>
              <a:t>.csv')</a:t>
            </a:r>
          </a:p>
          <a:p>
            <a:r>
              <a:rPr lang="en-US" altLang="ko-KR" dirty="0" smtClean="0"/>
              <a:t>head(data, 10)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df</a:t>
            </a:r>
            <a:r>
              <a:rPr lang="en-US" altLang="ko-KR" dirty="0" smtClean="0"/>
              <a:t> &lt;- melt(data)</a:t>
            </a:r>
          </a:p>
          <a:p>
            <a:r>
              <a:rPr lang="en-US" altLang="ko-KR" dirty="0" smtClean="0"/>
              <a:t>head(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, 10)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(x = variable, y= value, group=</a:t>
            </a:r>
            <a:r>
              <a:rPr lang="ko-KR" altLang="en-US" dirty="0" smtClean="0"/>
              <a:t>연령별</a:t>
            </a:r>
            <a:r>
              <a:rPr lang="en-US" altLang="ko-KR" dirty="0" smtClean="0"/>
              <a:t>)) +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geom_line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(color=</a:t>
            </a:r>
            <a:r>
              <a:rPr lang="ko-KR" altLang="en-US" dirty="0" smtClean="0"/>
              <a:t>연령별</a:t>
            </a:r>
            <a:r>
              <a:rPr lang="en-US" altLang="ko-KR" dirty="0" smtClean="0"/>
              <a:t>)) +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geom_point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(color=</a:t>
            </a:r>
            <a:r>
              <a:rPr lang="ko-KR" altLang="en-US" dirty="0" smtClean="0"/>
              <a:t>연령별</a:t>
            </a:r>
            <a:r>
              <a:rPr lang="en-US" altLang="ko-KR" dirty="0" smtClean="0"/>
              <a:t>)) +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ylab</a:t>
            </a:r>
            <a:r>
              <a:rPr lang="en-US" altLang="ko-KR" dirty="0" smtClean="0"/>
              <a:t>('') +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scale_fill_brewer</a:t>
            </a:r>
            <a:r>
              <a:rPr lang="en-US" altLang="ko-KR" dirty="0" smtClean="0"/>
              <a:t>('Pastel1') +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ggtitle</a:t>
            </a:r>
            <a:r>
              <a:rPr lang="en-US" altLang="ko-KR" dirty="0" smtClean="0"/>
              <a:t>('</a:t>
            </a:r>
            <a:r>
              <a:rPr lang="ko-KR" altLang="en-US" dirty="0" smtClean="0"/>
              <a:t>연령별 실업률 현황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:%)')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231476"/>
            <a:ext cx="1625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미션</a:t>
            </a:r>
            <a:r>
              <a:rPr lang="en-US" altLang="ko-KR" sz="3200" dirty="0" smtClean="0"/>
              <a:t>3-3</a:t>
            </a:r>
            <a:endParaRPr lang="ko-KR" alt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951374" y="1196752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라이브러리 사용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945657" y="2780928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데이터 </a:t>
            </a:r>
            <a:r>
              <a:rPr lang="ko-KR" altLang="en-US" sz="2400" dirty="0" err="1" smtClean="0"/>
              <a:t>갖고오기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945656" y="3540209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데이터 변형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951374" y="4725144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데이터 출력</a:t>
            </a:r>
            <a:endParaRPr lang="en-US" altLang="ko-KR" sz="2400" dirty="0"/>
          </a:p>
        </p:txBody>
      </p:sp>
      <p:sp>
        <p:nvSpPr>
          <p:cNvPr id="2" name="AutoShape 2" descr="http://127.0.0.1:42706/graphics/plot_zoom_png?width=1920&amp;height=956"/>
          <p:cNvSpPr>
            <a:spLocks noChangeAspect="1" noChangeArrowheads="1"/>
          </p:cNvSpPr>
          <p:nvPr/>
        </p:nvSpPr>
        <p:spPr bwMode="auto">
          <a:xfrm>
            <a:off x="762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4" descr="http://127.0.0.1:42706/graphics/plot_zoom_png?width=1920&amp;height=956"/>
          <p:cNvSpPr>
            <a:spLocks noChangeAspect="1" noChangeArrowheads="1"/>
          </p:cNvSpPr>
          <p:nvPr/>
        </p:nvSpPr>
        <p:spPr bwMode="auto">
          <a:xfrm>
            <a:off x="2286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9" name="Picture 5" descr="D:\workspace\R_data_analsys\R_proj\R_Study\Chap2\stage3_typical_data\과제\mis3-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523863"/>
            <a:ext cx="5726112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61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:\workspace\R_data_analsys\R_proj\R_Study\Chap2\stage3_typical_data\과제\mis3-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52736"/>
            <a:ext cx="5726112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97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7504" y="671691"/>
            <a:ext cx="64624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library(ggplot2)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dplyr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library(reshape2)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data &lt;- read.csv('data/</a:t>
            </a:r>
            <a:r>
              <a:rPr lang="ko-KR" altLang="en-US" dirty="0" err="1" smtClean="0"/>
              <a:t>버스노선별이용현황합계</a:t>
            </a:r>
            <a:r>
              <a:rPr lang="en-US" altLang="ko-KR" dirty="0" smtClean="0"/>
              <a:t>.csv')</a:t>
            </a:r>
          </a:p>
          <a:p>
            <a:r>
              <a:rPr lang="en-US" altLang="ko-KR" dirty="0" smtClean="0"/>
              <a:t>head(data, 10)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df</a:t>
            </a:r>
            <a:r>
              <a:rPr lang="en-US" altLang="ko-KR" dirty="0" smtClean="0"/>
              <a:t> &lt;- melt(data)</a:t>
            </a:r>
          </a:p>
          <a:p>
            <a:r>
              <a:rPr lang="en-US" altLang="ko-KR" dirty="0" err="1" smtClean="0"/>
              <a:t>df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(x =</a:t>
            </a:r>
            <a:r>
              <a:rPr lang="ko-KR" altLang="en-US" dirty="0" smtClean="0"/>
              <a:t>버스노선번호</a:t>
            </a:r>
            <a:r>
              <a:rPr lang="en-US" altLang="ko-KR" dirty="0" smtClean="0"/>
              <a:t>, y=value/1000, fill=variable)) + 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geom_bar</a:t>
            </a:r>
            <a:r>
              <a:rPr lang="en-US" altLang="ko-KR" dirty="0" smtClean="0"/>
              <a:t>(stat="identity", position = "dodge") +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scale_fill_brewer</a:t>
            </a:r>
            <a:r>
              <a:rPr lang="en-US" altLang="ko-KR" dirty="0" smtClean="0"/>
              <a:t>(palette = 'Pastel1') +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xlab</a:t>
            </a:r>
            <a:r>
              <a:rPr lang="en-US" altLang="ko-KR" dirty="0" smtClean="0"/>
              <a:t>('</a:t>
            </a:r>
            <a:r>
              <a:rPr lang="ko-KR" altLang="en-US" dirty="0" err="1" smtClean="0"/>
              <a:t>노선명</a:t>
            </a:r>
            <a:r>
              <a:rPr lang="en-US" altLang="ko-KR" dirty="0" smtClean="0"/>
              <a:t>') +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ylab</a:t>
            </a:r>
            <a:r>
              <a:rPr lang="en-US" altLang="ko-KR" dirty="0" smtClean="0"/>
              <a:t>('</a:t>
            </a:r>
            <a:r>
              <a:rPr lang="ko-KR" altLang="en-US" dirty="0" err="1" smtClean="0"/>
              <a:t>이용승객수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단위수</a:t>
            </a:r>
            <a:r>
              <a:rPr lang="en-US" altLang="ko-KR" dirty="0" smtClean="0"/>
              <a:t>:</a:t>
            </a:r>
            <a:r>
              <a:rPr lang="ko-KR" altLang="en-US" dirty="0" smtClean="0"/>
              <a:t>천명</a:t>
            </a:r>
            <a:r>
              <a:rPr lang="en-US" altLang="ko-KR" dirty="0" smtClean="0"/>
              <a:t>)') +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geom_text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(label=value), position=</a:t>
            </a:r>
            <a:r>
              <a:rPr lang="en-US" altLang="ko-KR" dirty="0" err="1" smtClean="0"/>
              <a:t>position_dodge</a:t>
            </a:r>
            <a:r>
              <a:rPr lang="en-US" altLang="ko-KR" dirty="0" smtClean="0"/>
              <a:t>(width=0.9), </a:t>
            </a:r>
            <a:r>
              <a:rPr lang="en-US" altLang="ko-KR" dirty="0" err="1" smtClean="0"/>
              <a:t>vjust</a:t>
            </a:r>
            <a:r>
              <a:rPr lang="en-US" altLang="ko-KR" dirty="0" smtClean="0"/>
              <a:t>=-0.25, </a:t>
            </a:r>
            <a:r>
              <a:rPr lang="en-US" altLang="ko-KR" dirty="0" err="1" smtClean="0"/>
              <a:t>colour</a:t>
            </a:r>
            <a:r>
              <a:rPr lang="en-US" altLang="ko-KR" dirty="0" smtClean="0"/>
              <a:t>='Blue') +</a:t>
            </a:r>
          </a:p>
          <a:p>
            <a:r>
              <a:rPr lang="en-US" altLang="ko-KR" dirty="0" smtClean="0"/>
              <a:t>  theme(</a:t>
            </a:r>
            <a:r>
              <a:rPr lang="en-US" altLang="ko-KR" dirty="0" err="1" smtClean="0"/>
              <a:t>axis.text.x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element_text</a:t>
            </a:r>
            <a:r>
              <a:rPr lang="en-US" altLang="ko-KR" dirty="0" smtClean="0"/>
              <a:t>(angle=45, </a:t>
            </a:r>
            <a:r>
              <a:rPr lang="en-US" altLang="ko-KR" dirty="0" err="1" smtClean="0"/>
              <a:t>hjust</a:t>
            </a:r>
            <a:r>
              <a:rPr lang="en-US" altLang="ko-KR" dirty="0" smtClean="0"/>
              <a:t>=1))+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ggtitle</a:t>
            </a:r>
            <a:r>
              <a:rPr lang="en-US" altLang="ko-KR" dirty="0" smtClean="0"/>
              <a:t>('2014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서울 주요 마을버스 이용 승객 현황</a:t>
            </a:r>
            <a:r>
              <a:rPr lang="en-US" altLang="ko-KR" dirty="0" smtClean="0"/>
              <a:t>')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57299" y="302359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라이브러리 사용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51582" y="1886535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데이터 </a:t>
            </a:r>
            <a:r>
              <a:rPr lang="ko-KR" altLang="en-US" sz="2400" dirty="0" err="1" smtClean="0"/>
              <a:t>갖고오기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51581" y="2645816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데이터 변형</a:t>
            </a:r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057299" y="3830751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데이터 출력</a:t>
            </a:r>
            <a:endParaRPr lang="en-US" altLang="ko-KR" sz="2400" dirty="0" smtClean="0"/>
          </a:p>
          <a:p>
            <a:r>
              <a:rPr lang="ko-KR" altLang="en-US" sz="2400" dirty="0" smtClean="0"/>
              <a:t>버스이용승객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95536" y="231476"/>
            <a:ext cx="1625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미션</a:t>
            </a:r>
            <a:r>
              <a:rPr lang="en-US" altLang="ko-KR" sz="3200" dirty="0" smtClean="0"/>
              <a:t>3-6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301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D:\workspace\R_data_analsys\R_proj\R_Study\Chap2\stage3_typical_data\과제\mis3-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2816"/>
            <a:ext cx="5726112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99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9488" y="1196752"/>
            <a:ext cx="5886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library(ggplot2)</a:t>
            </a:r>
          </a:p>
          <a:p>
            <a:r>
              <a:rPr lang="en-US" altLang="ko-KR" dirty="0" smtClean="0"/>
              <a:t>library(</a:t>
            </a:r>
            <a:r>
              <a:rPr lang="en-US" altLang="ko-KR" dirty="0" err="1" smtClean="0"/>
              <a:t>dplyr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library(reshape2)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data &lt;- read.csv('data/</a:t>
            </a:r>
            <a:r>
              <a:rPr lang="ko-KR" altLang="en-US" dirty="0" smtClean="0"/>
              <a:t>마포</a:t>
            </a:r>
            <a:r>
              <a:rPr lang="en-US" altLang="ko-KR" dirty="0" smtClean="0"/>
              <a:t>09</a:t>
            </a:r>
            <a:r>
              <a:rPr lang="ko-KR" altLang="en-US" dirty="0" err="1" smtClean="0"/>
              <a:t>번이용현황</a:t>
            </a:r>
            <a:r>
              <a:rPr lang="en-US" altLang="ko-KR" dirty="0" smtClean="0"/>
              <a:t>.csv')</a:t>
            </a:r>
          </a:p>
          <a:p>
            <a:r>
              <a:rPr lang="en-US" altLang="ko-KR" dirty="0" smtClean="0"/>
              <a:t>head(data, 10)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df</a:t>
            </a:r>
            <a:r>
              <a:rPr lang="en-US" altLang="ko-KR" dirty="0" smtClean="0"/>
              <a:t> &lt;- melt(data)</a:t>
            </a:r>
          </a:p>
          <a:p>
            <a:r>
              <a:rPr lang="en-US" altLang="ko-KR" dirty="0" smtClean="0"/>
              <a:t>head(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, 10)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ggplot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df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(x =</a:t>
            </a:r>
            <a:r>
              <a:rPr lang="ko-KR" altLang="en-US" dirty="0" smtClean="0"/>
              <a:t>정류소명</a:t>
            </a:r>
            <a:r>
              <a:rPr lang="en-US" altLang="ko-KR" dirty="0" smtClean="0"/>
              <a:t>, y=value, group=variable)) +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geom_line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(color=variable)) +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geom_point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(color=variable)) +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ylab</a:t>
            </a:r>
            <a:r>
              <a:rPr lang="en-US" altLang="ko-KR" dirty="0" smtClean="0"/>
              <a:t>('') +</a:t>
            </a:r>
          </a:p>
          <a:p>
            <a:r>
              <a:rPr lang="en-US" altLang="ko-KR" dirty="0" smtClean="0"/>
              <a:t>  theme(</a:t>
            </a:r>
            <a:r>
              <a:rPr lang="en-US" altLang="ko-KR" dirty="0" err="1" smtClean="0"/>
              <a:t>axis.text.x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element_text</a:t>
            </a:r>
            <a:r>
              <a:rPr lang="en-US" altLang="ko-KR" dirty="0" smtClean="0"/>
              <a:t>(angle=45,hjust=1))+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scale_fill_brewer</a:t>
            </a:r>
            <a:r>
              <a:rPr lang="en-US" altLang="ko-KR" dirty="0" smtClean="0"/>
              <a:t>('Pastel1') +</a:t>
            </a:r>
          </a:p>
          <a:p>
            <a:r>
              <a:rPr lang="en-US" altLang="ko-KR" dirty="0" smtClean="0"/>
              <a:t>  </a:t>
            </a:r>
            <a:r>
              <a:rPr lang="en-US" altLang="ko-KR" dirty="0" err="1" smtClean="0"/>
              <a:t>ggtitle</a:t>
            </a:r>
            <a:r>
              <a:rPr lang="en-US" altLang="ko-KR" dirty="0" smtClean="0"/>
              <a:t>('2014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</a:t>
            </a:r>
            <a:r>
              <a:rPr lang="ko-KR" altLang="en-US" dirty="0" smtClean="0"/>
              <a:t>월 마포</a:t>
            </a:r>
            <a:r>
              <a:rPr lang="en-US" altLang="ko-KR" dirty="0" smtClean="0"/>
              <a:t>06</a:t>
            </a:r>
            <a:r>
              <a:rPr lang="ko-KR" altLang="en-US" dirty="0" smtClean="0"/>
              <a:t>번 </a:t>
            </a:r>
            <a:r>
              <a:rPr lang="ko-KR" altLang="en-US" dirty="0" err="1" smtClean="0"/>
              <a:t>이용승객수</a:t>
            </a:r>
            <a:r>
              <a:rPr lang="en-US" altLang="ko-KR" dirty="0" smtClean="0"/>
              <a:t>(</a:t>
            </a:r>
            <a:r>
              <a:rPr lang="ko-KR" altLang="en-US" dirty="0" smtClean="0"/>
              <a:t>단위</a:t>
            </a:r>
            <a:r>
              <a:rPr lang="en-US" altLang="ko-KR" dirty="0" smtClean="0"/>
              <a:t>:</a:t>
            </a:r>
            <a:r>
              <a:rPr lang="ko-KR" altLang="en-US" dirty="0" smtClean="0"/>
              <a:t>명</a:t>
            </a:r>
            <a:r>
              <a:rPr lang="en-US" altLang="ko-KR" dirty="0" smtClean="0"/>
              <a:t>)')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12160" y="89079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라이브러리 사용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06443" y="2474966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데이터 </a:t>
            </a:r>
            <a:r>
              <a:rPr lang="ko-KR" altLang="en-US" sz="2400" dirty="0" err="1" smtClean="0"/>
              <a:t>갖고오기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06442" y="323424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데이터 변형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12160" y="441918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/>
              <a:t>데이터 출력</a:t>
            </a:r>
            <a:endParaRPr lang="en-US" altLang="ko-KR" sz="2400" dirty="0" smtClean="0"/>
          </a:p>
          <a:p>
            <a:r>
              <a:rPr lang="ko-KR" altLang="en-US" sz="2400" dirty="0" smtClean="0"/>
              <a:t>버스이용현황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231476"/>
            <a:ext cx="1625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미션</a:t>
            </a:r>
            <a:r>
              <a:rPr lang="en-US" altLang="ko-KR" sz="3200" dirty="0" smtClean="0"/>
              <a:t>3-7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1488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:\workspace\R_data_analsys\R_proj\R_Study\Chap2\stage3_typical_data\과제\mis3-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5726112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9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293</Words>
  <Application>Microsoft Office PowerPoint</Application>
  <PresentationFormat>화면 슬라이드 쇼(4:3)</PresentationFormat>
  <Paragraphs>71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709-26</dc:creator>
  <cp:lastModifiedBy>709-26</cp:lastModifiedBy>
  <cp:revision>7</cp:revision>
  <dcterms:created xsi:type="dcterms:W3CDTF">2019-06-13T07:29:22Z</dcterms:created>
  <dcterms:modified xsi:type="dcterms:W3CDTF">2019-06-13T07:37:27Z</dcterms:modified>
</cp:coreProperties>
</file>