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3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4255" autoAdjust="0"/>
  </p:normalViewPr>
  <p:slideViewPr>
    <p:cSldViewPr snapToGrid="0" snapToObjects="1">
      <p:cViewPr varScale="1">
        <p:scale>
          <a:sx n="80" d="100"/>
          <a:sy n="80" d="100"/>
        </p:scale>
        <p:origin x="126" y="7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57B08-77DF-CB48-A63C-B9EFB162405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9F375-C019-BF42-BA80-B4ECC1AE2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F375-C019-BF42-BA80-B4ECC1AE2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F375-C019-BF42-BA80-B4ECC1AE26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9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F375-C019-BF42-BA80-B4ECC1AE26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23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F375-C019-BF42-BA80-B4ECC1AE26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5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F375-C019-BF42-BA80-B4ECC1AE26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 TMĐT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sớm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Laptop VH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dirty="0" smtClean="0">
                <a:effectLst/>
              </a:rPr>
              <a:t> 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➡</a:t>
            </a:r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</a:t>
            </a:r>
            <a:r>
              <a:rPr lang="en-US" dirty="0" err="1" smtClean="0"/>
              <a:t>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"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Laptop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Hùng</a:t>
            </a:r>
            <a:r>
              <a:rPr lang="en-US" baseline="0" dirty="0" smtClean="0"/>
              <a:t>"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F375-C019-BF42-BA80-B4ECC1AE26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Laptop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F375-C019-BF42-BA80-B4ECC1AE26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CSDL MySQL.</a:t>
            </a:r>
          </a:p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backend (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) vs frontend (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).</a:t>
            </a:r>
          </a:p>
          <a:p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backend,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frontend: ng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F375-C019-BF42-BA80-B4ECC1AE26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1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PTTKHT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CSDL.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F375-C019-BF42-BA80-B4ECC1AE26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(backend)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(frontend)</a:t>
            </a:r>
          </a:p>
          <a:p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backend: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frontend: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ng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/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F375-C019-BF42-BA80-B4ECC1AE26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05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CSDL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F375-C019-BF42-BA80-B4ECC1AE26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F375-C019-BF42-BA80-B4ECC1AE26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4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51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0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1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91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0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0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9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81E76F-ABB4-254B-B870-58CB0B5A6FA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5BDA1F-8C11-124F-A5E2-A723EC48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8" r:id="rId1"/>
    <p:sldLayoutId id="2147484659" r:id="rId2"/>
    <p:sldLayoutId id="2147484660" r:id="rId3"/>
    <p:sldLayoutId id="2147484661" r:id="rId4"/>
    <p:sldLayoutId id="2147484662" r:id="rId5"/>
    <p:sldLayoutId id="2147484663" r:id="rId6"/>
    <p:sldLayoutId id="2147484664" r:id="rId7"/>
    <p:sldLayoutId id="2147484665" r:id="rId8"/>
    <p:sldLayoutId id="2147484666" r:id="rId9"/>
    <p:sldLayoutId id="2147484667" r:id="rId10"/>
    <p:sldLayoutId id="2147484668" r:id="rId11"/>
    <p:sldLayoutId id="2147484669" r:id="rId12"/>
    <p:sldLayoutId id="2147484670" r:id="rId13"/>
    <p:sldLayoutId id="2147484671" r:id="rId14"/>
    <p:sldLayoutId id="2147484672" r:id="rId15"/>
    <p:sldLayoutId id="2147484673" r:id="rId16"/>
    <p:sldLayoutId id="21474846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587" y="1467619"/>
            <a:ext cx="7882259" cy="850436"/>
          </a:xfrm>
        </p:spPr>
        <p:txBody>
          <a:bodyPr/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ĐỒ ÁN KỲ IV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587" y="2565405"/>
            <a:ext cx="7882258" cy="68746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ĐỀ TÀI: “</a:t>
            </a:r>
            <a:r>
              <a:rPr lang="en-US" sz="2400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Quản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lý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cửa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hàng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sách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trực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  <a:endParaRPr lang="en-US" sz="2400" b="1" i="1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548328" y="140634"/>
            <a:ext cx="7105337" cy="9925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ĐÀO TẠO LẬP TRÌNH VIÊN QUỐC TẾ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APROTRAIN - APTECH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1526" y="3442889"/>
            <a:ext cx="67075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Giáo</a:t>
            </a: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 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hướng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dẫn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Ngọc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Duy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Học</a:t>
            </a: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1.Đỗ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Huy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2.Trương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Bá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3.Vũ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Thanh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Huyền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4.Nguyễn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Lan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Lớp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C1408I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6405" y="-1175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3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>
            <a:off x="125408" y="938800"/>
            <a:ext cx="2235056" cy="508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-1" y="938800"/>
            <a:ext cx="2233535" cy="5080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3190484" y="228561"/>
            <a:ext cx="7233069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3118203" y="133710"/>
            <a:ext cx="7233069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90012" y="162086"/>
            <a:ext cx="7160488" cy="6063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III. DEMO (TIẾP)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500" y="1558343"/>
            <a:ext cx="9092484" cy="48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119920" y="1127052"/>
            <a:ext cx="1978703" cy="508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6081" y="1127052"/>
            <a:ext cx="1977357" cy="5080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arallelogram 14"/>
          <p:cNvSpPr/>
          <p:nvPr/>
        </p:nvSpPr>
        <p:spPr>
          <a:xfrm>
            <a:off x="3960134" y="291445"/>
            <a:ext cx="5799909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3887853" y="196594"/>
            <a:ext cx="5799909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III. DEMO (TIẾP)</a:t>
            </a:r>
            <a:endParaRPr lang="en-US" sz="3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245" y="1635052"/>
            <a:ext cx="9166648" cy="46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7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119920" y="1127052"/>
            <a:ext cx="1978703" cy="508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6081" y="1127052"/>
            <a:ext cx="1977357" cy="5080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arallelogram 14"/>
          <p:cNvSpPr/>
          <p:nvPr/>
        </p:nvSpPr>
        <p:spPr>
          <a:xfrm>
            <a:off x="3960134" y="291445"/>
            <a:ext cx="5799909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3887853" y="196594"/>
            <a:ext cx="5799909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III. DEMO (TIẾP)</a:t>
            </a:r>
            <a:endParaRPr lang="en-US" sz="3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23" y="1807669"/>
            <a:ext cx="8947905" cy="42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28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119920" y="1127052"/>
            <a:ext cx="1978703" cy="508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6081" y="1127052"/>
            <a:ext cx="1977357" cy="5080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arallelogram 14"/>
          <p:cNvSpPr/>
          <p:nvPr/>
        </p:nvSpPr>
        <p:spPr>
          <a:xfrm>
            <a:off x="3960134" y="291445"/>
            <a:ext cx="5799909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3887853" y="196594"/>
            <a:ext cx="5799909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III. DEMO (TIẾP)</a:t>
            </a:r>
            <a:endParaRPr lang="en-US" sz="3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76" y="1635052"/>
            <a:ext cx="9248371" cy="475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02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119920" y="1127052"/>
            <a:ext cx="1978703" cy="508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6081" y="1127052"/>
            <a:ext cx="1977357" cy="5080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arallelogram 14"/>
          <p:cNvSpPr/>
          <p:nvPr/>
        </p:nvSpPr>
        <p:spPr>
          <a:xfrm>
            <a:off x="3960134" y="291445"/>
            <a:ext cx="5799909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3887853" y="196594"/>
            <a:ext cx="5799909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III. DEMO (TIẾP)</a:t>
            </a:r>
            <a:endParaRPr lang="en-US" sz="3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624" y="1635052"/>
            <a:ext cx="8672009" cy="45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8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200" y="1562100"/>
            <a:ext cx="10156823" cy="42798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Kết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quả</a:t>
            </a:r>
            <a:endParaRPr lang="en-US" b="1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buFont typeface="Wingdings" charset="2"/>
              <a:buChar char="v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Đã tìm hiểu về ngôn ngữ lập trình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Java,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Spring framework và Hibernate, jQuery, AJax.</a:t>
            </a:r>
          </a:p>
          <a:p>
            <a:pPr lvl="1" algn="just">
              <a:buFont typeface="Wingdings" charset="2"/>
              <a:buChar char="v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Website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đáp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số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yêu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cầu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chức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năng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người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quản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trị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nhân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viên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người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dùng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Hướng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phát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triển</a:t>
            </a:r>
            <a:endParaRPr lang="en-US" b="1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buFont typeface="Wingdings" charset="2"/>
              <a:buChar char="v"/>
            </a:pP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Hoàn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thiện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chức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năng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còn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chưa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hoàn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thiện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đáp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nhu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cầu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người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dùng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lvl="1" algn="just">
              <a:buFont typeface="Wingdings" charset="2"/>
              <a:buChar char="v"/>
            </a:pP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hợp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thêm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chức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năng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khác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vào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hệ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thống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125407" y="956236"/>
            <a:ext cx="4806357" cy="508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-1" y="956236"/>
            <a:ext cx="4803086" cy="5080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Kết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quả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hướng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phát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triển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2661418" y="237780"/>
            <a:ext cx="8521244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89137" y="142929"/>
            <a:ext cx="8521244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IV. KẾT QUẢ VÀ HƯỚNG PHÁT TRIỂN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5229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869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1556591" y="420624"/>
            <a:ext cx="2657922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1484310" y="325773"/>
            <a:ext cx="2657922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91" y="325772"/>
            <a:ext cx="2855459" cy="605971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just">
              <a:tabLst>
                <a:tab pos="1287463" algn="l"/>
              </a:tabLst>
            </a:pPr>
            <a:r>
              <a:rPr lang="en-US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NỘI DUNG</a:t>
            </a:r>
            <a:endParaRPr lang="en-US" b="1" i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96901"/>
            <a:ext cx="10519004" cy="5172529"/>
          </a:xfrm>
        </p:spPr>
        <p:txBody>
          <a:bodyPr numCol="1"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Mở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đầu</a:t>
            </a:r>
            <a:endParaRPr lang="en-US" sz="20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Phân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thiết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kế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hệ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thống</a:t>
            </a:r>
            <a:endParaRPr lang="en-US" sz="20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Bài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toán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đặt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ra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Yêu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cầu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đặt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ra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cho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hệ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thống</a:t>
            </a:r>
            <a:endParaRPr lang="en-US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</a:rPr>
              <a:t>Phân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</a:rPr>
              <a:t>về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</a:rPr>
              <a:t>mặt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</a:rPr>
              <a:t>chức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năng</a:t>
            </a:r>
            <a:endParaRPr lang="en-US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Phân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</a:rPr>
              <a:t>về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</a:rPr>
              <a:t>mặt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</a:rPr>
              <a:t>dữ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</a:rPr>
              <a:t>liệu</a:t>
            </a:r>
            <a:endParaRPr lang="en-US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Kết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quả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hướng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phát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triển</a:t>
            </a:r>
            <a:endParaRPr lang="en-US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8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200" y="1562101"/>
            <a:ext cx="10156823" cy="37338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Tại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Việt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Nam: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Tình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hình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TMĐT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tại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Việt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Nam		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trường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đầy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tiềm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năng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tiếp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tục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đang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phát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triển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mạnh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Cửa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hàng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Trí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Tuệ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Bookstore: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Tình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hình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hiện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tại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   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Nhu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cầu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xây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dựng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hệ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thống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buNone/>
            </a:pP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			“</a:t>
            </a:r>
            <a:r>
              <a:rPr lang="en-US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Xây</a:t>
            </a: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dựng</a:t>
            </a: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hệ</a:t>
            </a: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thống</a:t>
            </a: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quản</a:t>
            </a: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lý</a:t>
            </a: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cửa</a:t>
            </a: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hàng</a:t>
            </a: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sách</a:t>
            </a: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trực</a:t>
            </a: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sp>
        <p:nvSpPr>
          <p:cNvPr id="6" name="Pentagon 5"/>
          <p:cNvSpPr/>
          <p:nvPr/>
        </p:nvSpPr>
        <p:spPr>
          <a:xfrm>
            <a:off x="125408" y="956236"/>
            <a:ext cx="2339982" cy="508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0" y="956236"/>
            <a:ext cx="2338390" cy="5080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Đặt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vấn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đề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4631581" y="237780"/>
            <a:ext cx="2605532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4559300" y="142929"/>
            <a:ext cx="2605532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I. MỞ ĐẦU</a:t>
            </a:r>
            <a:endParaRPr lang="en-US" sz="3000" b="1" dirty="0"/>
          </a:p>
        </p:txBody>
      </p:sp>
      <p:sp>
        <p:nvSpPr>
          <p:cNvPr id="12" name="Right Arrow 11"/>
          <p:cNvSpPr/>
          <p:nvPr/>
        </p:nvSpPr>
        <p:spPr>
          <a:xfrm>
            <a:off x="7320891" y="2452038"/>
            <a:ext cx="546100" cy="25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549573" y="3341144"/>
            <a:ext cx="546100" cy="25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25408" y="4109401"/>
            <a:ext cx="2339982" cy="508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0" y="4109401"/>
            <a:ext cx="2338390" cy="5080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2.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Mục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đích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8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25407" y="956236"/>
            <a:ext cx="3244710" cy="508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-1" y="956236"/>
            <a:ext cx="3242502" cy="5080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Bài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toán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đặt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ra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3370117" y="237780"/>
            <a:ext cx="6328519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297836" y="142929"/>
            <a:ext cx="6328519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II. PHÂN TÍCH HỆ THỐNG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3200" y="1562100"/>
            <a:ext cx="10029823" cy="5048561"/>
          </a:xfrm>
        </p:spPr>
        <p:txBody>
          <a:bodyPr/>
          <a:lstStyle/>
          <a:p>
            <a:pPr algn="just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Yêu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cầu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Xây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dựng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trang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web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quản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lý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sản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phẩm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Sách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với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chức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năng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dành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cho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nhân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viên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người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quản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trị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hệ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thống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algn="just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Đảm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bảo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đủ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tiêu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chí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website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có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chất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lượng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algn="just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10" y="4354341"/>
            <a:ext cx="6992326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81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758" y="2090631"/>
            <a:ext cx="9461502" cy="3020517"/>
          </a:xfrm>
        </p:spPr>
        <p:txBody>
          <a:bodyPr>
            <a:noAutofit/>
          </a:bodyPr>
          <a:lstStyle/>
          <a:p>
            <a:pPr lvl="1" algn="just">
              <a:buFont typeface="Wingdings" charset="2"/>
              <a:buChar char="Ø"/>
            </a:pP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Sản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phẩm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phải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có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tính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sáng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tạo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mới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mẻ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với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người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sử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lvl="1" algn="just"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Đảm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bảo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tính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năng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cho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việc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quản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lý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trực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algn="just"/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Tìm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kiếm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xem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thông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tin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sản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phẩm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thống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kê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buFont typeface="Wingdings" charset="2"/>
              <a:buChar char="Ø"/>
            </a:pP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yêu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cầu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khác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algn="just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Hệ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thống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có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giao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diện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thân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thiện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dễ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sử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lvl="2" algn="just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Hoạt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động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tốt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trên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trình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duyệt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Google Chrome, Mozilla Firefox,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149882" y="1251989"/>
            <a:ext cx="5136141" cy="508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4474" y="1251989"/>
            <a:ext cx="5132647" cy="5080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Yêu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cầu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đặt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ra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cho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hệ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thống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3220216" y="237780"/>
            <a:ext cx="7257910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147935" y="142929"/>
            <a:ext cx="7257910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II. PHÂN TÍCH HỆ THỐNG (</a:t>
            </a:r>
            <a:r>
              <a:rPr lang="en-US" sz="3000" b="1" i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Tiếp</a:t>
            </a:r>
            <a:r>
              <a:rPr lang="en-US" sz="30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276800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26999" y="934065"/>
            <a:ext cx="4504961" cy="508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-1" y="934065"/>
            <a:ext cx="4504961" cy="5080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Phân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về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mặt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chức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năng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3460058" y="274120"/>
            <a:ext cx="6759729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387777" y="179269"/>
            <a:ext cx="6759729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65100"/>
            <a:ext cx="10517189" cy="606371"/>
          </a:xfrm>
        </p:spPr>
        <p:txBody>
          <a:bodyPr>
            <a:noAutofit/>
          </a:bodyPr>
          <a:lstStyle/>
          <a:p>
            <a:r>
              <a:rPr lang="en-US" sz="2800" b="1" i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II. </a:t>
            </a:r>
            <a:r>
              <a:rPr lang="en-US" sz="28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PHÂN TÍCH HỆ THỐNG (TIẾP)</a:t>
            </a:r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1562100" y="2900206"/>
            <a:ext cx="1168400" cy="247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Website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21100" y="2069100"/>
            <a:ext cx="1264003" cy="1662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Admin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21100" y="4402400"/>
            <a:ext cx="1264003" cy="194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Nhân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viên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532560" y="1585610"/>
            <a:ext cx="4313240" cy="479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Quản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trị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hệ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thống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nhân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viên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32560" y="2782638"/>
            <a:ext cx="4313240" cy="497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Quản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lý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hóa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đơn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532560" y="3402177"/>
            <a:ext cx="4313240" cy="497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000" dirty="0" smtClean="0">
                <a:latin typeface="Times New Roman" charset="0"/>
                <a:ea typeface="Times New Roman" charset="0"/>
                <a:cs typeface="Times New Roman" charset="0"/>
              </a:rPr>
              <a:t>Quản lý bán hàng, thống kê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32560" y="4024213"/>
            <a:ext cx="4313240" cy="497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Đăng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nhập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532560" y="5833525"/>
            <a:ext cx="4313240" cy="497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Quản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lý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sản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phẩm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8" name="Straight Connector 37"/>
          <p:cNvCxnSpPr>
            <a:stCxn id="28" idx="3"/>
            <a:endCxn id="29" idx="1"/>
          </p:cNvCxnSpPr>
          <p:nvPr/>
        </p:nvCxnSpPr>
        <p:spPr>
          <a:xfrm flipV="1">
            <a:off x="2730500" y="2900207"/>
            <a:ext cx="990600" cy="12379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3"/>
            <a:endCxn id="30" idx="1"/>
          </p:cNvCxnSpPr>
          <p:nvPr/>
        </p:nvCxnSpPr>
        <p:spPr>
          <a:xfrm>
            <a:off x="2730500" y="4138203"/>
            <a:ext cx="990600" cy="123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3"/>
            <a:endCxn id="31" idx="1"/>
          </p:cNvCxnSpPr>
          <p:nvPr/>
        </p:nvCxnSpPr>
        <p:spPr>
          <a:xfrm flipV="1">
            <a:off x="4985103" y="1825133"/>
            <a:ext cx="1547457" cy="10750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3"/>
            <a:endCxn id="32" idx="1"/>
          </p:cNvCxnSpPr>
          <p:nvPr/>
        </p:nvCxnSpPr>
        <p:spPr>
          <a:xfrm>
            <a:off x="4985103" y="2900207"/>
            <a:ext cx="1547457" cy="1312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3"/>
            <a:endCxn id="33" idx="1"/>
          </p:cNvCxnSpPr>
          <p:nvPr/>
        </p:nvCxnSpPr>
        <p:spPr>
          <a:xfrm>
            <a:off x="4985103" y="2900207"/>
            <a:ext cx="1547457" cy="7507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3"/>
            <a:endCxn id="34" idx="1"/>
          </p:cNvCxnSpPr>
          <p:nvPr/>
        </p:nvCxnSpPr>
        <p:spPr>
          <a:xfrm flipV="1">
            <a:off x="4985103" y="4273028"/>
            <a:ext cx="1547457" cy="11031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3"/>
          </p:cNvCxnSpPr>
          <p:nvPr/>
        </p:nvCxnSpPr>
        <p:spPr>
          <a:xfrm>
            <a:off x="4985103" y="5376200"/>
            <a:ext cx="1547457" cy="7560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532560" y="2186490"/>
            <a:ext cx="4313240" cy="479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Quản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lý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danh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mục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8" name="Straight Connector 47"/>
          <p:cNvCxnSpPr>
            <a:stCxn id="29" idx="3"/>
            <a:endCxn id="47" idx="1"/>
          </p:cNvCxnSpPr>
          <p:nvPr/>
        </p:nvCxnSpPr>
        <p:spPr>
          <a:xfrm flipV="1">
            <a:off x="4985103" y="2426013"/>
            <a:ext cx="1547457" cy="4741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27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25408" y="938800"/>
            <a:ext cx="3875092" cy="508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0" y="938800"/>
            <a:ext cx="3872456" cy="5080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Phân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về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mặt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dữ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liệu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3532848" y="237780"/>
            <a:ext cx="6510562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461103" y="142929"/>
            <a:ext cx="6512418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84310" y="165100"/>
            <a:ext cx="10517189" cy="6063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II. PHÂN TÍCH HỆ THỐNG(TIẾP)</a:t>
            </a:r>
            <a:endParaRPr lang="en-US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60" y="1191613"/>
            <a:ext cx="7086909" cy="54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8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25408" y="938800"/>
            <a:ext cx="2550063" cy="12797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0" y="938800"/>
            <a:ext cx="2548328" cy="1279744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Phân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về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mặt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dữ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liệu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sz="24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tiếp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3547330" y="199991"/>
            <a:ext cx="6358499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475049" y="105140"/>
            <a:ext cx="6358499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84310" y="165100"/>
            <a:ext cx="10517189" cy="6063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II. PHÂN TÍCH HỆ THỐNG (TIẾP)</a:t>
            </a:r>
            <a:endParaRPr 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10" y="938800"/>
            <a:ext cx="7854221" cy="594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844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25408" y="938799"/>
            <a:ext cx="3030075" cy="5649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0" y="938800"/>
            <a:ext cx="3028014" cy="56498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3533384" y="233652"/>
            <a:ext cx="6214219" cy="623605"/>
          </a:xfrm>
          <a:prstGeom prst="parallelogram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3461103" y="138801"/>
            <a:ext cx="6214219" cy="62854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32912" y="167177"/>
            <a:ext cx="6070599" cy="6063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III. DEMO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074" name="Picture 2" descr="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05" y="1503779"/>
            <a:ext cx="53625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966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11621</TotalTime>
  <Words>936</Words>
  <Application>Microsoft Office PowerPoint</Application>
  <PresentationFormat>Widescreen</PresentationFormat>
  <Paragraphs>102</Paragraphs>
  <Slides>16</Slides>
  <Notes>12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SimSun</vt:lpstr>
      <vt:lpstr>Arial</vt:lpstr>
      <vt:lpstr>Calibri</vt:lpstr>
      <vt:lpstr>Corbel</vt:lpstr>
      <vt:lpstr>Times New Roman</vt:lpstr>
      <vt:lpstr>Wingdings</vt:lpstr>
      <vt:lpstr>Parallax</vt:lpstr>
      <vt:lpstr>ĐỒ ÁN KỲ IV</vt:lpstr>
      <vt:lpstr>NỘI DUNG</vt:lpstr>
      <vt:lpstr>PowerPoint Presentation</vt:lpstr>
      <vt:lpstr>PowerPoint Presentation</vt:lpstr>
      <vt:lpstr>PowerPoint Presentation</vt:lpstr>
      <vt:lpstr>II. PHÂN TÍCH HỆ THỐNG (TIẾP)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Chiến Bùi Minh</dc:creator>
  <cp:lastModifiedBy>Windows 10</cp:lastModifiedBy>
  <cp:revision>147</cp:revision>
  <dcterms:created xsi:type="dcterms:W3CDTF">2016-06-01T04:50:17Z</dcterms:created>
  <dcterms:modified xsi:type="dcterms:W3CDTF">2017-04-21T03:38:40Z</dcterms:modified>
</cp:coreProperties>
</file>