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5/11/2025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5/11/2025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5/11/2025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5/11/2025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5/11/2025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80133-6F41-4A4D-BA81-3C574F112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1821270"/>
          </a:xfrm>
        </p:spPr>
        <p:txBody>
          <a:bodyPr>
            <a:normAutofit/>
          </a:bodyPr>
          <a:lstStyle/>
          <a:p>
            <a:pPr algn="ctr"/>
            <a:r>
              <a:rPr lang="lt-LT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BAIGIAMASIS DARBAS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15A8F4-274D-431E-93D8-B965CC83D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3429000"/>
            <a:ext cx="7315200" cy="2155646"/>
          </a:xfrm>
        </p:spPr>
        <p:txBody>
          <a:bodyPr/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lt-LT" sz="4000" b="0" i="0" u="none" strike="noStrike" baseline="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t-LT" sz="4000" b="1" i="0" u="none" strike="noStrike" baseline="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Naftos kainų svyravimo </a:t>
            </a:r>
          </a:p>
          <a:p>
            <a:pPr algn="ctr"/>
            <a:r>
              <a:rPr lang="lt-LT" sz="4000" b="1" i="0" u="none" strike="noStrike" baseline="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analizė ir prognozė </a:t>
            </a:r>
            <a:endParaRPr lang="en-US" sz="4000" dirty="0">
              <a:solidFill>
                <a:schemeClr val="tx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445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1E9ED-E57B-4D2E-BCFF-062AB8EE7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Tikslas: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ACD62-FD1C-4C51-B437-88590461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lt-LT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Stebėti naftos kainų svyravimus ir prognozuoti jų pokyčius, remiantis istoriniais duomenimis bei aktualijomis.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312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7C463-FDFE-4616-A29F-3992C622D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Reikalavimai: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BFEFE-CDA6-450E-90B3-3FCFA5896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lt-L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- bs4: Surinkti duomenis iš tinklalapių tokių kaip oilprice.com, nasdaq.com - pandas: Apdoroti duomenis (valymas, grupavimas, transformavimas)</a:t>
            </a:r>
          </a:p>
          <a:p>
            <a:r>
              <a:rPr lang="lt-L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- </a:t>
            </a:r>
            <a:r>
              <a:rPr lang="lt-LT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matplotlib</a:t>
            </a:r>
            <a:r>
              <a:rPr lang="lt-L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/</a:t>
            </a:r>
            <a:r>
              <a:rPr lang="lt-LT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plotly</a:t>
            </a:r>
            <a:r>
              <a:rPr lang="lt-L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Vizualizuoti naftos kainų svyravimus laike </a:t>
            </a:r>
          </a:p>
          <a:p>
            <a:r>
              <a:rPr lang="lt-L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- Neuroninis tinklas: Prognozuoti naftos kainas (pvz., kitą savaitę ar mėnesį) </a:t>
            </a:r>
          </a:p>
          <a:p>
            <a:r>
              <a:rPr lang="lt-L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- SQL: Saugoti analizuotus duomenis ir modelio prognozes, atlikti bent 4-6 užklausas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78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82219-DD1D-4552-89EA-B3882D04A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Aprašymas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9E22A-28BD-429D-9063-2FFCFAEB8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spcBef>
                <a:spcPts val="600"/>
              </a:spcBef>
            </a:pPr>
            <a:r>
              <a:rPr lang="lt-LT" dirty="0"/>
              <a:t>Duomenis nuskaitėme iš puslapio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979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2610C-9896-49D8-91F3-61D6F7C9F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D8E9C-05AB-45CC-90CC-9F96F6062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/>
              <a:t>Duomenys išvalyti (.....py)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14842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11</TotalTime>
  <Words>109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Corbel</vt:lpstr>
      <vt:lpstr>Times New Roman</vt:lpstr>
      <vt:lpstr>Wingdings 2</vt:lpstr>
      <vt:lpstr>Frame</vt:lpstr>
      <vt:lpstr>BAIGIAMASIS DARBAS</vt:lpstr>
      <vt:lpstr>Tikslas:</vt:lpstr>
      <vt:lpstr>Reikalavimai:</vt:lpstr>
      <vt:lpstr>Aprašymas</vt:lpstr>
      <vt:lpstr>Pandas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BAIGIAMASIS DARBAS</dc:title>
  <dc:creator>Asta</dc:creator>
  <cp:lastModifiedBy>Asta</cp:lastModifiedBy>
  <cp:revision>2</cp:revision>
  <dcterms:created xsi:type="dcterms:W3CDTF">2025-05-11T13:47:21Z</dcterms:created>
  <dcterms:modified xsi:type="dcterms:W3CDTF">2025-05-11T13:58:52Z</dcterms:modified>
</cp:coreProperties>
</file>