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8688-785B-4018-8100-1EF5C5A19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A83E2-076E-426F-8A30-75F85AE62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70108-F1F4-42E1-8B76-61B70E0F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7FD4-BC04-426A-AD9D-FC126C1B568F}" type="datetimeFigureOut">
              <a:rPr lang="lt-LT" smtClean="0"/>
              <a:t>2024-11-04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CC692-7E09-4669-91E8-99FC358F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8FCCC-C435-4194-AA47-7660A867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A5A4-1158-4979-A7A1-19917FB27ED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7248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31A0-1CAF-4E1E-8254-EDA9147D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92627-BE2F-4C9B-9933-4D6790B42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0EE68-B729-4401-A304-B9FECE45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7FD4-BC04-426A-AD9D-FC126C1B568F}" type="datetimeFigureOut">
              <a:rPr lang="lt-LT" smtClean="0"/>
              <a:t>2024-11-04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7E3AC-4C6C-4ADC-8DE1-1C4DFBA9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51333-D622-40C5-A49A-5AD3785E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A5A4-1158-4979-A7A1-19917FB27ED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6934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35E473-D2C2-42C2-91C0-FBC7C4388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73B7C-469E-4DCC-B41F-A567917E5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4D4E4-53CF-462E-AC11-9BB6F226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7FD4-BC04-426A-AD9D-FC126C1B568F}" type="datetimeFigureOut">
              <a:rPr lang="lt-LT" smtClean="0"/>
              <a:t>2024-11-04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3F01B-65AB-4BF6-95DD-72E67DBA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E1DE2-6E5A-4B5F-A923-42E4AEBD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A5A4-1158-4979-A7A1-19917FB27ED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0449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4830-3F89-4A23-9EA0-9A6CE281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E7EBD-3EC0-41DE-90B0-3230035CA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11C9D-E730-42DC-9964-658F2004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7FD4-BC04-426A-AD9D-FC126C1B568F}" type="datetimeFigureOut">
              <a:rPr lang="lt-LT" smtClean="0"/>
              <a:t>2024-11-04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B2A36-5316-4034-914D-9B3E7FCA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3DA3B-E2A5-4AE9-8E9B-D87AB36E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A5A4-1158-4979-A7A1-19917FB27ED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3577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56AD-13EB-4423-8C99-A4BA7FAF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D0916-4D86-4A01-B650-559CE6DE1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1F58A-2BBD-4C02-AD19-876E0C73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7FD4-BC04-426A-AD9D-FC126C1B568F}" type="datetimeFigureOut">
              <a:rPr lang="lt-LT" smtClean="0"/>
              <a:t>2024-11-04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D91EB-3688-432E-B048-68086EFF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46B26-F30B-4098-8A17-82825595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A5A4-1158-4979-A7A1-19917FB27ED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032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414B-8966-41D3-8809-21203E96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3E22E-AADA-4041-B876-33114805D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8DDA8-6F77-4FF6-A7AC-EF5EB2CB9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EBEAE-EC4D-40A6-A361-ADBF299F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7FD4-BC04-426A-AD9D-FC126C1B568F}" type="datetimeFigureOut">
              <a:rPr lang="lt-LT" smtClean="0"/>
              <a:t>2024-11-04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DFFB3-51FA-4D12-A046-916CD029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D0CC2-D498-4217-B7E8-5831F3F3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A5A4-1158-4979-A7A1-19917FB27ED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2596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96DD-670F-4E3A-A7A4-2BA96F21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E8929-CD63-4DC2-9F7B-27AEDA326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A29CA-226A-4AA4-A687-35FE36F61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DF7C2-4DE7-4BF9-97AA-FC33AC34E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84F58-3097-4AE7-A5BE-1FF22478B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8D9731-5A20-4C9D-A1FA-F5D3B986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7FD4-BC04-426A-AD9D-FC126C1B568F}" type="datetimeFigureOut">
              <a:rPr lang="lt-LT" smtClean="0"/>
              <a:t>2024-11-04</a:t>
            </a:fld>
            <a:endParaRPr lang="lt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7FC4E-93E3-4D7F-825C-3175ED99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117D2-27C2-44C2-95CD-79664404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A5A4-1158-4979-A7A1-19917FB27ED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6539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C42C-5917-4BEE-8685-EAE654D7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AD1E9-8D3A-47DB-8510-18EF2511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7FD4-BC04-426A-AD9D-FC126C1B568F}" type="datetimeFigureOut">
              <a:rPr lang="lt-LT" smtClean="0"/>
              <a:t>2024-11-04</a:t>
            </a:fld>
            <a:endParaRPr lang="lt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ED73E-D1E2-4CDF-A4BD-1D2395C1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D6F2D-1222-4774-B7F5-B9240754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A5A4-1158-4979-A7A1-19917FB27ED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1857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9CA87-9447-4A8C-9515-512AA92F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7FD4-BC04-426A-AD9D-FC126C1B568F}" type="datetimeFigureOut">
              <a:rPr lang="lt-LT" smtClean="0"/>
              <a:t>2024-11-04</a:t>
            </a:fld>
            <a:endParaRPr lang="lt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06F41-66F0-45E1-93E1-9665B981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F619C-FC2A-4C21-B15E-A87D471C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A5A4-1158-4979-A7A1-19917FB27ED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8691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8F15-0DCD-4AD9-94DD-2DD0EF64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95325-B363-4074-A7D0-E8D09D508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2E0B5-6BC6-4EBA-A6A2-2AA1F2FB2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28CB7-66BF-44AF-8F7B-45781C61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7FD4-BC04-426A-AD9D-FC126C1B568F}" type="datetimeFigureOut">
              <a:rPr lang="lt-LT" smtClean="0"/>
              <a:t>2024-11-04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085C2-A23D-44DF-A7ED-E3ECA9E7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DAF19-E918-4FA3-A7F3-D7AB2737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A5A4-1158-4979-A7A1-19917FB27ED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7422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2FA2-C449-4389-882A-CD828E7B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6FF03-578C-4605-9A68-4EA897234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8F2AB-2E33-41B7-914E-953BAFF22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38386-2F31-42E0-B1C2-4EB38F24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7FD4-BC04-426A-AD9D-FC126C1B568F}" type="datetimeFigureOut">
              <a:rPr lang="lt-LT" smtClean="0"/>
              <a:t>2024-11-04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F91D4-8D8E-45DB-8A5B-B2C05DB6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CBEC7-E22D-4CFF-8CA5-F75C47E3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A5A4-1158-4979-A7A1-19917FB27ED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0165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89780-C258-4993-9182-07EC5E52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32D72-650A-40C6-9EB0-8BCCD9A44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9244D-D535-4BCB-A977-AAEB24D4D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87FD4-BC04-426A-AD9D-FC126C1B568F}" type="datetimeFigureOut">
              <a:rPr lang="lt-LT" smtClean="0"/>
              <a:t>2024-11-04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D882-6EE9-4B63-B1A5-6B868D3A3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E1ADE-A7BB-4CCA-A110-E716D292B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BA5A4-1158-4979-A7A1-19917FB27ED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3899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C3E6-F9E8-4850-BCE4-FE1F0307C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/>
              <a:t>Blogų vartotojo sąsajų analizė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C4A1C-AFF9-4EB7-9507-91B8D303F9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Paruo</a:t>
            </a:r>
            <a:r>
              <a:rPr lang="lt-LT" dirty="0" err="1"/>
              <a:t>šė</a:t>
            </a:r>
            <a:r>
              <a:rPr lang="lt-LT" dirty="0"/>
              <a:t> Dovydas Mickus</a:t>
            </a:r>
          </a:p>
        </p:txBody>
      </p:sp>
    </p:spTree>
    <p:extLst>
      <p:ext uri="{BB962C8B-B14F-4D97-AF65-F5344CB8AC3E}">
        <p14:creationId xmlns:p14="http://schemas.microsoft.com/office/powerpoint/2010/main" val="304220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7837-75FE-4B64-AD7F-B62D00E8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Patobulinimų pasiūlymai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8E107-5408-4745-BE00-E5773BAF8C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Patobulinti paieškos algoritmą ir įdiegti greitesnį failų rūšiavimą.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045A0-56E9-472D-9141-D0B92EE021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Sukurti aiškesnes, suprantamas piktogramas su užrašais.</a:t>
            </a:r>
          </a:p>
        </p:txBody>
      </p:sp>
    </p:spTree>
    <p:extLst>
      <p:ext uri="{BB962C8B-B14F-4D97-AF65-F5344CB8AC3E}">
        <p14:creationId xmlns:p14="http://schemas.microsoft.com/office/powerpoint/2010/main" val="411303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9BFE-B363-4E9D-B2ED-16EED0E7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dirty="0"/>
              <a:t>Produktas 1: Išmanusis šaldytuvas su nelogiška sąsaja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E580-EF35-410C-B401-B78B7BDDA7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b="1" dirty="0"/>
              <a:t>Paskirtis:</a:t>
            </a:r>
            <a:r>
              <a:rPr lang="lt-LT" dirty="0"/>
              <a:t> Maisto laikymas ir šaldymas, papildomos funkcijos (pvz., maisto galiojimo stebėjimas, priminimai, receptų paieška).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D1E37-8DBA-48F5-B82A-36D66152AB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b="1" dirty="0"/>
              <a:t>Funkcijos:</a:t>
            </a:r>
            <a:r>
              <a:rPr lang="lt-LT" dirty="0"/>
              <a:t> Prisilietimo ekranas su valdymo nustatymais, galimybė prisijungti prie interneto ir naudotis programėlėmis.</a:t>
            </a:r>
          </a:p>
        </p:txBody>
      </p:sp>
    </p:spTree>
    <p:extLst>
      <p:ext uri="{BB962C8B-B14F-4D97-AF65-F5344CB8AC3E}">
        <p14:creationId xmlns:p14="http://schemas.microsoft.com/office/powerpoint/2010/main" val="295905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F727-D2D9-4E9E-84DE-B7923999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Problemos ir analizė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C0B20-ADB4-4486-B755-CF0AEE82BF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b="1" dirty="0"/>
              <a:t>Problema 1:</a:t>
            </a:r>
            <a:r>
              <a:rPr lang="lt-LT" dirty="0"/>
              <a:t> Nelogiškas meniu – pagrindiniai nustatymai yra sunkiai randami arba paslėpti.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11706-170A-4D8B-96C3-CB12571F8E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b="1" dirty="0"/>
              <a:t>Problema 2:</a:t>
            </a:r>
            <a:r>
              <a:rPr lang="lt-LT" dirty="0"/>
              <a:t> Lėtas reagavimas į prisilietimus – ekrano jautrumas mažas, o sistema užstringa.</a:t>
            </a:r>
          </a:p>
        </p:txBody>
      </p:sp>
    </p:spTree>
    <p:extLst>
      <p:ext uri="{BB962C8B-B14F-4D97-AF65-F5344CB8AC3E}">
        <p14:creationId xmlns:p14="http://schemas.microsoft.com/office/powerpoint/2010/main" val="148362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3A75-6AD9-4461-A7DC-66313CE7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Patobulinimų pasiūlymai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10887-1239-4042-9FCF-83CCDC6356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Perkelti dažniausiai naudojamas funkcijas į pagrindinį ekraną.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BF8D8-39DE-4BE3-9CE9-EB52B08A57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Optimizuoti programinę įrangą, kad prisilietimai būtų sklandūs ir greiti.</a:t>
            </a:r>
          </a:p>
        </p:txBody>
      </p:sp>
    </p:spTree>
    <p:extLst>
      <p:ext uri="{BB962C8B-B14F-4D97-AF65-F5344CB8AC3E}">
        <p14:creationId xmlns:p14="http://schemas.microsoft.com/office/powerpoint/2010/main" val="58688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0B94-9D01-498F-9E9A-41195EF9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Produktas 2: Internetinė parduotuvė su painia navigacija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3FC99-B29C-47E0-8B18-59F20081DC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/>
              <a:t>Paskirtis:</a:t>
            </a:r>
            <a:r>
              <a:rPr lang="fi-FI" dirty="0"/>
              <a:t> Patogiai pirkti prekes internetu.</a:t>
            </a:r>
            <a:endParaRPr lang="lt-L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7112-6574-497C-AE1F-568FD8ECB2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b="1" dirty="0"/>
              <a:t>Funkcijos:</a:t>
            </a:r>
            <a:r>
              <a:rPr lang="lt-LT" dirty="0"/>
              <a:t> Produktų katalogas, paieškos sistema, pirkinių krepšelis ir atsiskaitymo funkcijos.</a:t>
            </a:r>
          </a:p>
        </p:txBody>
      </p:sp>
    </p:spTree>
    <p:extLst>
      <p:ext uri="{BB962C8B-B14F-4D97-AF65-F5344CB8AC3E}">
        <p14:creationId xmlns:p14="http://schemas.microsoft.com/office/powerpoint/2010/main" val="400388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E626-6EB8-4857-B8A5-A98814A4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Problemos ir analizė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428F1-487B-4A02-8947-A8FE3FB0D8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t-LT" b="1" dirty="0"/>
              <a:t>Problema 1:</a:t>
            </a:r>
            <a:r>
              <a:rPr lang="lt-LT" dirty="0"/>
              <a:t> Navigacija sudėtinga – per daug kategorijų, todėl sunku rasti produktus.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76CC4-5ED8-4A56-9808-446E63B63D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t-LT" b="1" dirty="0"/>
              <a:t>Problema 2:</a:t>
            </a:r>
            <a:r>
              <a:rPr lang="lt-LT" dirty="0"/>
              <a:t> Vizualinė perkrova – per daug reklamų ir grafikos blaško dėmesį.</a:t>
            </a:r>
          </a:p>
        </p:txBody>
      </p:sp>
    </p:spTree>
    <p:extLst>
      <p:ext uri="{BB962C8B-B14F-4D97-AF65-F5344CB8AC3E}">
        <p14:creationId xmlns:p14="http://schemas.microsoft.com/office/powerpoint/2010/main" val="45662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B2B0-F513-4F73-827E-B27535A0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Patobulinimų pasiūlymai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347DE-3C57-418E-9DDF-44A7398EBD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Supaprastinti meniu, aiškiau struktūrizuoti kategorijas.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458DB-FD9F-4B63-A04F-164FFDE33C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Išlaikyti švaresnį dizainą, mažiau nereikalingų elementų.</a:t>
            </a:r>
          </a:p>
        </p:txBody>
      </p:sp>
    </p:spTree>
    <p:extLst>
      <p:ext uri="{BB962C8B-B14F-4D97-AF65-F5344CB8AC3E}">
        <p14:creationId xmlns:p14="http://schemas.microsoft.com/office/powerpoint/2010/main" val="28686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38F6-F198-4302-851B-4E17885D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Produktas 3: Kompiuterinė failų tvarkymo programa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10CFC-37C9-49BB-BFC4-8DC1D6E555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b="1" dirty="0"/>
              <a:t>Paskirtis:</a:t>
            </a:r>
            <a:r>
              <a:rPr lang="lt-LT" dirty="0"/>
              <a:t> Tvarkyti, rasti ir peržiūrėti failus kompiuteryje.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036D0-647A-4E46-9338-8ABEBD11A4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b="1" dirty="0"/>
              <a:t>Funkcijos:</a:t>
            </a:r>
            <a:r>
              <a:rPr lang="lt-LT" dirty="0"/>
              <a:t> Failų peržiūra, rūšiavimas ir paieška.</a:t>
            </a:r>
          </a:p>
        </p:txBody>
      </p:sp>
    </p:spTree>
    <p:extLst>
      <p:ext uri="{BB962C8B-B14F-4D97-AF65-F5344CB8AC3E}">
        <p14:creationId xmlns:p14="http://schemas.microsoft.com/office/powerpoint/2010/main" val="61467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D91B-C937-489C-BEC3-3592731A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Problemos ir analizė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4A013-9B59-4FC0-AA9F-8963E47DC2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b="1" dirty="0"/>
              <a:t>Problema 1:</a:t>
            </a:r>
            <a:r>
              <a:rPr lang="lt-LT" dirty="0"/>
              <a:t> Paini paieškos sistema – netikslūs rezultatai ir ilgas paieškos laikas.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72E1B-36C1-4391-945D-DBCE2BE1ED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b="1" dirty="0"/>
              <a:t>Problema 2:</a:t>
            </a:r>
            <a:r>
              <a:rPr lang="lt-LT" dirty="0"/>
              <a:t> Nepatogios piktogramos – sunku suprasti jų paskirtį.</a:t>
            </a:r>
          </a:p>
        </p:txBody>
      </p:sp>
    </p:spTree>
    <p:extLst>
      <p:ext uri="{BB962C8B-B14F-4D97-AF65-F5344CB8AC3E}">
        <p14:creationId xmlns:p14="http://schemas.microsoft.com/office/powerpoint/2010/main" val="366084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258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Blogų vartotojo sąsajų analizė</vt:lpstr>
      <vt:lpstr>Produktas 1: Išmanusis šaldytuvas su nelogiška sąsaja</vt:lpstr>
      <vt:lpstr>Problemos ir analizė</vt:lpstr>
      <vt:lpstr>Patobulinimų pasiūlymai</vt:lpstr>
      <vt:lpstr>Produktas 2: Internetinė parduotuvė su painia navigacija</vt:lpstr>
      <vt:lpstr>Problemos ir analizė</vt:lpstr>
      <vt:lpstr>Patobulinimų pasiūlymai</vt:lpstr>
      <vt:lpstr>Produktas 3: Kompiuterinė failų tvarkymo programa</vt:lpstr>
      <vt:lpstr>Problemos ir analizė</vt:lpstr>
      <vt:lpstr>Patobulinimų pasiūlymai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Blogų vartotojo sąsajų analizė</dc:title>
  <dc:creator>Dovydas</dc:creator>
  <cp:lastModifiedBy>Dovydas</cp:lastModifiedBy>
  <cp:revision>2</cp:revision>
  <dcterms:created xsi:type="dcterms:W3CDTF">2024-11-04T21:22:07Z</dcterms:created>
  <dcterms:modified xsi:type="dcterms:W3CDTF">2024-11-04T21:25:08Z</dcterms:modified>
</cp:coreProperties>
</file>