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82A3-BA3A-4AFE-B0EF-F502ACCC8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E61C1-968A-4514-B901-9C14A0FEC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3EAEA-9AB4-4C8C-A8E6-4D0751AE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D846-B5D0-421B-93A3-A5ABC7597554}" type="datetimeFigureOut">
              <a:rPr lang="lt-LT" smtClean="0"/>
              <a:t>2024-11-04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DFBCD-4EDC-444B-A322-A6CE0729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04CEE-DCE3-4137-A7D8-A8C0CE0D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DA98-0C67-4BBB-B95D-55899B782B7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5150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C827-F9A1-473B-B0A0-E58B0EB0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AC236-1D70-45FD-985D-805EFC036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78ABE-67D2-4272-9E54-618F3EA2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D846-B5D0-421B-93A3-A5ABC7597554}" type="datetimeFigureOut">
              <a:rPr lang="lt-LT" smtClean="0"/>
              <a:t>2024-11-04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7464-F3AF-47C9-B956-72501E62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F7CB4-F5AF-4164-A6C3-D1FE779C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DA98-0C67-4BBB-B95D-55899B782B7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1320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6F3A5-59D2-4056-9650-8A489AF40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83B5E-0761-42A2-9DA3-E3AB876F1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B16EB-7D1F-437C-A4D8-A72C38BE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D846-B5D0-421B-93A3-A5ABC7597554}" type="datetimeFigureOut">
              <a:rPr lang="lt-LT" smtClean="0"/>
              <a:t>2024-11-04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DE647-F036-4B5D-8FC8-0E207F11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E5BC9-C3EB-4FE3-B10F-B2379CB8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DA98-0C67-4BBB-B95D-55899B782B7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1810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E938-A887-40DF-8DC3-F5596F19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E55F-8CC0-4CB7-8BBE-FCDB8C012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14D04-7A78-4D3B-9101-9717ACA7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D846-B5D0-421B-93A3-A5ABC7597554}" type="datetimeFigureOut">
              <a:rPr lang="lt-LT" smtClean="0"/>
              <a:t>2024-11-04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2B9A0-BB3E-4853-BA46-FD32DB83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FCCD0-92F8-48F0-A8C5-7C8B59B3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DA98-0C67-4BBB-B95D-55899B782B7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2534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9B22-7D0A-4C4A-9793-CFE900F3D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8C1A2-5D42-4D1F-86E3-141E5A756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90B77-61A5-4551-984E-6D039C7A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D846-B5D0-421B-93A3-A5ABC7597554}" type="datetimeFigureOut">
              <a:rPr lang="lt-LT" smtClean="0"/>
              <a:t>2024-11-04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69CA4-0CD2-409C-9426-3A1F8FB3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7D9B8-6A13-427B-9135-8A82D26D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DA98-0C67-4BBB-B95D-55899B782B7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287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F240-1D53-4697-8849-352DC21D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70AB-E9AD-458C-8031-C2C578262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46A4D-4BC1-4EA3-AA91-E30C7CE50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A1CD2-A18C-48B8-822A-EFEA5878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D846-B5D0-421B-93A3-A5ABC7597554}" type="datetimeFigureOut">
              <a:rPr lang="lt-LT" smtClean="0"/>
              <a:t>2024-11-04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1DE81-00BD-4F7E-9417-5951C5BF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F847E-B829-4430-86EB-10FC8C4C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DA98-0C67-4BBB-B95D-55899B782B7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406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20F1-23AD-451B-AD3B-5E6AF2F6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72721-1A63-454A-B316-75EC65427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CD7FD-3B2E-44BA-9B98-981680EBF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B38A0-B5B9-41E6-89CD-E6422B88F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B1C26-FEB3-4855-BDBC-4598E303F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1AD30-63F4-4C8A-8C86-4C6BD2F4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D846-B5D0-421B-93A3-A5ABC7597554}" type="datetimeFigureOut">
              <a:rPr lang="lt-LT" smtClean="0"/>
              <a:t>2024-11-04</a:t>
            </a:fld>
            <a:endParaRPr lang="lt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D6937-BEC2-4E0F-A6C9-17F7B2C0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62CE7-7DF7-4933-977E-426D808E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DA98-0C67-4BBB-B95D-55899B782B7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166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250D-AAD0-420E-BAE2-3C753568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420AA-FB5C-458F-8895-D4EB2028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D846-B5D0-421B-93A3-A5ABC7597554}" type="datetimeFigureOut">
              <a:rPr lang="lt-LT" smtClean="0"/>
              <a:t>2024-11-04</a:t>
            </a:fld>
            <a:endParaRPr lang="lt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605D2-1877-4D3D-9A58-859E6CD9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9BEEB-36C7-4950-8DBA-506A770D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DA98-0C67-4BBB-B95D-55899B782B7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8571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F6034-3289-4907-9BDA-DA321F23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D846-B5D0-421B-93A3-A5ABC7597554}" type="datetimeFigureOut">
              <a:rPr lang="lt-LT" smtClean="0"/>
              <a:t>2024-11-04</a:t>
            </a:fld>
            <a:endParaRPr lang="lt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72A0A-040F-4BF3-BD9C-771315B2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ED46E-B390-4D24-B37C-E0A2D974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DA98-0C67-4BBB-B95D-55899B782B7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1144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CD1C-B922-4663-A805-5C9029CF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BD044-152C-4B4D-AE01-7B238B9F3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D2CDB-48C3-4384-9692-AB505C4B7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E0888-290C-422C-9A21-7894FCB2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D846-B5D0-421B-93A3-A5ABC7597554}" type="datetimeFigureOut">
              <a:rPr lang="lt-LT" smtClean="0"/>
              <a:t>2024-11-04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8CFE6-C4F2-4E7F-8339-AED92018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68162-E69B-4021-B593-064F273B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DA98-0C67-4BBB-B95D-55899B782B7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4695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B78B-1393-46A7-96F5-75F32521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35BBE-4781-467E-BBB7-C58210243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F64A3-2DF9-4454-BE70-5607DF72A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566A9-F632-40FB-8302-8176615C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D846-B5D0-421B-93A3-A5ABC7597554}" type="datetimeFigureOut">
              <a:rPr lang="lt-LT" smtClean="0"/>
              <a:t>2024-11-04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F54A9-608C-4CB6-9A3B-2854068F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CF832-472A-4C66-AA2C-22512F05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DA98-0C67-4BBB-B95D-55899B782B7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326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CB1B1-182A-493B-B047-C691FAC5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EC50A-AD60-413F-990A-D0ED5B202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4F905-E4CB-4BC6-B55E-0F2656870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8D846-B5D0-421B-93A3-A5ABC7597554}" type="datetimeFigureOut">
              <a:rPr lang="lt-LT" smtClean="0"/>
              <a:t>2024-11-04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DFA71-A9B6-48A6-9C6F-B1A2D6569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0D4F5-2D79-4DE6-809C-8DE701ACE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6DA98-0C67-4BBB-B95D-55899B782B7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5121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11C2-3352-405C-81C0-8FD4E2E40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/>
              <a:t>Istorinė vartotojo-kompiuterio sąsajos apžvalga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830C7-F3C7-4ACF-8EE7-C52C2E18E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Paruo</a:t>
            </a:r>
            <a:r>
              <a:rPr lang="lt-LT" dirty="0" err="1"/>
              <a:t>šė</a:t>
            </a:r>
            <a:r>
              <a:rPr lang="lt-LT" dirty="0"/>
              <a:t> Dovydas Mickus</a:t>
            </a:r>
          </a:p>
        </p:txBody>
      </p:sp>
    </p:spTree>
    <p:extLst>
      <p:ext uri="{BB962C8B-B14F-4D97-AF65-F5344CB8AC3E}">
        <p14:creationId xmlns:p14="http://schemas.microsoft.com/office/powerpoint/2010/main" val="339548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15AF-A03B-4637-BDD6-C1267561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yra vartotojo-kompiuterio sąsaja?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6D474-905E-4130-9186-97357229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/>
              <a:t>Apibrėžimas:</a:t>
            </a:r>
            <a:r>
              <a:rPr lang="lt-LT" dirty="0"/>
              <a:t> Sistema, kuri leidžia vartotojui valdyti kompiuterį.</a:t>
            </a:r>
          </a:p>
          <a:p>
            <a:r>
              <a:rPr lang="lt-LT" b="1" dirty="0"/>
              <a:t>Pagrindiniai aspektai:</a:t>
            </a:r>
            <a:r>
              <a:rPr lang="lt-LT" dirty="0"/>
              <a:t> Sąsajos kūrimo tikslas – padaryti kompiuterio naudojimą lengvai prieinamą ir suprantamą.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40907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03FC-3A55-46F1-9241-88F813B6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Sąsajų kūrimo raida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F1688-82BC-44D3-B946-51EDF4C07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/>
              <a:t>Ankstyvosios tekstinės sąsajos:</a:t>
            </a:r>
            <a:r>
              <a:rPr lang="lt-LT" dirty="0"/>
              <a:t> Komandos įvedamos tekstu.</a:t>
            </a:r>
          </a:p>
          <a:p>
            <a:r>
              <a:rPr lang="lt-LT" b="1" dirty="0"/>
              <a:t>Grafinės vartotojo sąsajos (GUI):</a:t>
            </a:r>
            <a:r>
              <a:rPr lang="lt-LT" dirty="0"/>
              <a:t> Vizualūs elementai, piktogramos, langai ir pelė.</a:t>
            </a:r>
          </a:p>
          <a:p>
            <a:r>
              <a:rPr lang="lt-LT" b="1" dirty="0"/>
              <a:t>Mobiliosios sąsajos:</a:t>
            </a:r>
            <a:r>
              <a:rPr lang="lt-LT" dirty="0"/>
              <a:t> Pritaikytos prisilietimo ekranams, orientuotos į paprastumą.</a:t>
            </a:r>
          </a:p>
          <a:p>
            <a:r>
              <a:rPr lang="lt-LT" b="1" dirty="0"/>
              <a:t>Vartotojo sąsajos tobulinimas:</a:t>
            </a:r>
            <a:r>
              <a:rPr lang="lt-LT" dirty="0"/>
              <a:t> Perėjimas prie balso ir judesių valdymo technologijų.</a:t>
            </a:r>
          </a:p>
        </p:txBody>
      </p:sp>
    </p:spTree>
    <p:extLst>
      <p:ext uri="{BB962C8B-B14F-4D97-AF65-F5344CB8AC3E}">
        <p14:creationId xmlns:p14="http://schemas.microsoft.com/office/powerpoint/2010/main" val="135132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D582-B255-43CA-83D5-1EB2EDA4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Idealios vartotojo-kompiuterio sąsajos vizija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5B34A-9F74-4A82-963E-C50989CF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/>
              <a:t>Intuityvumas:</a:t>
            </a:r>
            <a:r>
              <a:rPr lang="lt-LT" dirty="0"/>
              <a:t> Turėtų būti natūrali ir lengvai suprantama.</a:t>
            </a:r>
          </a:p>
          <a:p>
            <a:r>
              <a:rPr lang="lt-LT" b="1" dirty="0"/>
              <a:t>Interaktyvumas:</a:t>
            </a:r>
            <a:r>
              <a:rPr lang="lt-LT" dirty="0"/>
              <a:t> Gebėjimas reaguoti į balso, judesių ir net emocijų valdymą.</a:t>
            </a:r>
          </a:p>
          <a:p>
            <a:r>
              <a:rPr lang="lt-LT" b="1" dirty="0" err="1"/>
              <a:t>Personalizacija</a:t>
            </a:r>
            <a:r>
              <a:rPr lang="lt-LT" b="1" dirty="0"/>
              <a:t>:</a:t>
            </a:r>
            <a:r>
              <a:rPr lang="lt-LT" dirty="0"/>
              <a:t> Prisitaiko prie vartotojo elgsenos ir poreikių.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29996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B0F2-1B7E-4D18-8308-A61BCAAC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Ateities sąsajų galimybės ir lūkesčiai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7B6D-219C-4C1D-A06E-4667F8D7B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/>
              <a:t>Naujos technologijos:</a:t>
            </a:r>
            <a:r>
              <a:rPr lang="lt-LT" dirty="0"/>
              <a:t> Virtualios realybės integracija, galimybė naudotis </a:t>
            </a:r>
            <a:r>
              <a:rPr lang="lt-LT" dirty="0" err="1"/>
              <a:t>holograminiais</a:t>
            </a:r>
            <a:r>
              <a:rPr lang="lt-LT" dirty="0"/>
              <a:t> valdymo ekranais.</a:t>
            </a:r>
          </a:p>
          <a:p>
            <a:r>
              <a:rPr lang="lt-LT" b="1" dirty="0"/>
              <a:t>Dirbtinio intelekto taikymas:</a:t>
            </a:r>
            <a:r>
              <a:rPr lang="lt-LT" dirty="0"/>
              <a:t> Sąsajos galėtų mokytis ir adaptuotis pagal vartotojo įpročius.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1034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B8E6-797A-4535-904E-0A2C6FC7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Įgyvendinimo galimybės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90D9-38FB-4F55-B2F0-44B53AB45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/>
              <a:t>Technologiniai iššūkiai:</a:t>
            </a:r>
            <a:r>
              <a:rPr lang="lt-LT" dirty="0"/>
              <a:t> Reikalingi dideli ištekliai ir techninė infrastruktūra, tačiau kai kurios idėjos (pvz., dirbtinis intelektas) jau dabar pradedamos taikyti.</a:t>
            </a:r>
          </a:p>
          <a:p>
            <a:r>
              <a:rPr lang="lt-LT" b="1"/>
              <a:t>Ilgalaikis tikslas:</a:t>
            </a:r>
            <a:r>
              <a:rPr lang="lt-LT"/>
              <a:t> Dauguma šių technologijų tikėtina taps prieinamos per artimiausius dešimtmečius.</a:t>
            </a:r>
          </a:p>
        </p:txBody>
      </p:sp>
    </p:spTree>
    <p:extLst>
      <p:ext uri="{BB962C8B-B14F-4D97-AF65-F5344CB8AC3E}">
        <p14:creationId xmlns:p14="http://schemas.microsoft.com/office/powerpoint/2010/main" val="213436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Istorinė vartotojo-kompiuterio sąsajos apžvalga</vt:lpstr>
      <vt:lpstr>Kas yra vartotojo-kompiuterio sąsaja?</vt:lpstr>
      <vt:lpstr>Sąsajų kūrimo raida</vt:lpstr>
      <vt:lpstr>Idealios vartotojo-kompiuterio sąsajos vizija</vt:lpstr>
      <vt:lpstr>Ateities sąsajų galimybės ir lūkesčiai</vt:lpstr>
      <vt:lpstr>Įgyvendinimo galimybės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Istorinė vartotojo-kompiuterio sąsajos apžvalga</dc:title>
  <dc:creator>Dovydas</dc:creator>
  <cp:lastModifiedBy>Dovydas</cp:lastModifiedBy>
  <cp:revision>1</cp:revision>
  <dcterms:created xsi:type="dcterms:W3CDTF">2024-11-04T21:24:49Z</dcterms:created>
  <dcterms:modified xsi:type="dcterms:W3CDTF">2024-11-04T21:25:04Z</dcterms:modified>
</cp:coreProperties>
</file>