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op view colourful balls">
            <a:extLst>
              <a:ext uri="{FF2B5EF4-FFF2-40B4-BE49-F238E27FC236}">
                <a16:creationId xmlns:a16="http://schemas.microsoft.com/office/drawing/2014/main" id="{BE141064-26D6-7F23-4721-1F33702AD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6" r="-1" b="2095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51031-599E-B742-AFE0-AB7A3124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316183"/>
          </a:xfrm>
        </p:spPr>
        <p:txBody>
          <a:bodyPr anchor="b">
            <a:normAutofit/>
          </a:bodyPr>
          <a:lstStyle/>
          <a:p>
            <a:r>
              <a:rPr lang="en-GB" sz="4400" dirty="0"/>
              <a:t>Pool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0728-8239-9D85-1ECF-06D544253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64678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Dovydas</a:t>
            </a:r>
            <a:r>
              <a:rPr lang="en-GB" dirty="0"/>
              <a:t> </a:t>
            </a:r>
            <a:r>
              <a:rPr lang="en-GB" dirty="0" err="1"/>
              <a:t>Simkus</a:t>
            </a:r>
            <a:r>
              <a:rPr lang="en-GB" dirty="0"/>
              <a:t>, Bogdan </a:t>
            </a:r>
            <a:r>
              <a:rPr lang="en-GB" dirty="0" err="1"/>
              <a:t>sergijenko</a:t>
            </a:r>
            <a:r>
              <a:rPr lang="en-GB" dirty="0"/>
              <a:t>, </a:t>
            </a:r>
            <a:r>
              <a:rPr lang="en-GB" dirty="0" err="1"/>
              <a:t>ostin</a:t>
            </a:r>
            <a:r>
              <a:rPr lang="en-GB" dirty="0"/>
              <a:t> </a:t>
            </a:r>
            <a:r>
              <a:rPr lang="en-GB" dirty="0" err="1"/>
              <a:t>mathias</a:t>
            </a:r>
            <a:r>
              <a:rPr lang="en-GB" dirty="0"/>
              <a:t>, </a:t>
            </a:r>
            <a:r>
              <a:rPr lang="en-GB" dirty="0" err="1"/>
              <a:t>chris</a:t>
            </a:r>
            <a:r>
              <a:rPr lang="en-GB" dirty="0"/>
              <a:t> </a:t>
            </a:r>
            <a:r>
              <a:rPr lang="en-GB" dirty="0" err="1"/>
              <a:t>kerr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C902-1F1D-7707-4E93-4A2525E7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489E-29F0-0E63-5A07-5F76E96F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will be circles moving due to a motion inputted by the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bounce of one another due to physics (kinetic transfer of motion).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circles will give points when they hit 1 of the 6 holes at the edges of the screen, the game will end when the black circle goes into the hole.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More points will be awarded depending on whether the circles are potted in the holes in one “turn”.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6E81-8E4F-8EC7-A641-5EF26716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Pool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144F-8965-EF14-627A-ADE1BD0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365-7ACB-7876-D8B4-209FDDC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1075-1F2E-94E7-C63F-F347F8FC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4 main areas of focus for the program, where all inputs and outputs will be in the rational number set (Q).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Collision</a:t>
            </a:r>
          </a:p>
          <a:p>
            <a:r>
              <a:rPr lang="en-GB" dirty="0"/>
              <a:t>Ball</a:t>
            </a:r>
          </a:p>
          <a:p>
            <a:r>
              <a:rPr lang="en-GB" dirty="0"/>
              <a:t>Cue</a:t>
            </a:r>
          </a:p>
          <a:p>
            <a:r>
              <a:rPr lang="en-GB" dirty="0"/>
              <a:t>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6149-D5D7-69D8-52AC-51366445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F36D-D301-7560-BBA7-61FF9B6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DBE9-071C-CDA7-E211-DD6DE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0927-2565-89F3-6871-4980C2C1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BE85-1C99-C140-ECC9-2B31DECB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will be the biggest part where all the calculations will have to be made.</a:t>
            </a:r>
          </a:p>
          <a:p>
            <a:r>
              <a:rPr lang="en-GB" dirty="0"/>
              <a:t>It will detect every frame if there is any collisions.</a:t>
            </a:r>
          </a:p>
          <a:p>
            <a:r>
              <a:rPr lang="en-GB" dirty="0"/>
              <a:t>If there are, it will run a calculation for both balls and react accordingly with the correct angle and velocity.</a:t>
            </a:r>
          </a:p>
          <a:p>
            <a:r>
              <a:rPr lang="en-GB" dirty="0"/>
              <a:t>There also will be a collision for the pots at the table sides, so that the balls will disappear.</a:t>
            </a:r>
          </a:p>
          <a:p>
            <a:r>
              <a:rPr lang="en-GB" dirty="0"/>
              <a:t>The table edges will also bounce the balls away from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satisfies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FF5-ED76-1A1E-2824-C8992E9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5E2-87BF-6A6A-A245-7F0B96B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8017-203E-9AF4-C864-6E4A4B7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1D8-E5B5-1DFE-6D14-A8D8596C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DB26-DAAA-8AAC-2C7D-94B5027A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cue will appear on the white ball, to show the user where they are going to shoot the ball and how much power they will give the ball.</a:t>
            </a:r>
          </a:p>
          <a:p>
            <a:pPr marL="0" indent="0">
              <a:buNone/>
            </a:pPr>
            <a:r>
              <a:rPr lang="en-GB" dirty="0"/>
              <a:t>It will appear only when all the balls are stationary.</a:t>
            </a:r>
          </a:p>
          <a:p>
            <a:pPr marL="0" indent="0">
              <a:buNone/>
            </a:pPr>
            <a:r>
              <a:rPr lang="en-GB" dirty="0"/>
              <a:t>It will go up and down a power scale.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BC92-108E-5448-2696-8B8EBCE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ED2C-2B1B-3E24-759C-DD9C450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0CD9-4AFB-310C-3851-56596EE3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4F00-F09C-8E7F-D149-8C86CCA3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D598-A77A-686F-1B72-95ACBC2F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ball class will store functions to help with movement (such as coordinates and velocity), but will also have a function to change the velocity and direction of the ball as well.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satisfies the projectile motion aspect of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F8C1-B031-FB90-B984-8DB463FD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EEF8-A82C-3B0C-E6D7-560F135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1AFA-5A80-6D70-0F32-4EE11B44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13E-A138-28F7-4184-E8A5CED7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3EA-45F3-3ECE-2989-9945BD21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table will have edges where the balls will collide with and will have holes which will be where the user will try to shoot the balls to.</a:t>
            </a:r>
          </a:p>
          <a:p>
            <a:pPr marL="0" indent="0">
              <a:buNone/>
            </a:pPr>
            <a:r>
              <a:rPr lang="en-GB" dirty="0"/>
              <a:t>When the balls are pot in the holes, it will give a score of some number of </a:t>
            </a:r>
            <a:r>
              <a:rPr lang="en-GB"/>
              <a:t>points (100), </a:t>
            </a:r>
            <a:r>
              <a:rPr lang="en-GB" dirty="0"/>
              <a:t>which increases by more if there are multiple balls pot during one strike.</a:t>
            </a:r>
          </a:p>
          <a:p>
            <a:pPr marL="0" indent="0">
              <a:buNone/>
            </a:pPr>
            <a:r>
              <a:rPr lang="en-GB" dirty="0"/>
              <a:t>This satisfies the scoring system aspect of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3CCD-D49D-80AF-4890-74870C00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D917-C507-AF39-E3E6-1E48D568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50A-86EA-1D3F-03EC-31C502CE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0601-2D80-803A-9C70-93342365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4198-E8DB-8971-8883-4F2BCE15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D018-7426-01CE-965A-913491A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6757-5246-D010-7049-1090904A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DFDD-1855-3489-1605-0C61898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3ABB-89DA-22A3-C27D-D96DAFE4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8425-3188-7380-DB58-CF2EDD41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F897-5776-9127-2D54-7AB84F9D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3637-33A4-6A87-19E2-D34875D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83DF-772D-8ADC-9B91-3B59D95C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12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27311C"/>
      </a:dk2>
      <a:lt2>
        <a:srgbClr val="F0F1F3"/>
      </a:lt2>
      <a:accent1>
        <a:srgbClr val="C29D15"/>
      </a:accent1>
      <a:accent2>
        <a:srgbClr val="E76F29"/>
      </a:accent2>
      <a:accent3>
        <a:srgbClr val="8FAB1E"/>
      </a:accent3>
      <a:accent4>
        <a:srgbClr val="17A5D5"/>
      </a:accent4>
      <a:accent5>
        <a:srgbClr val="2968E7"/>
      </a:accent5>
      <a:accent6>
        <a:srgbClr val="4E41DC"/>
      </a:accent6>
      <a:hlink>
        <a:srgbClr val="3F5B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431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 Light</vt:lpstr>
      <vt:lpstr>Arial</vt:lpstr>
      <vt:lpstr>Walbaum Display</vt:lpstr>
      <vt:lpstr>BohoVogueVTI</vt:lpstr>
      <vt:lpstr>Pool Simulator</vt:lpstr>
      <vt:lpstr>Basic Overview</vt:lpstr>
      <vt:lpstr>Game Design</vt:lpstr>
      <vt:lpstr>Collision</vt:lpstr>
      <vt:lpstr>Cue</vt:lpstr>
      <vt:lpstr>Ball</vt:lpstr>
      <vt:lpstr>Table</vt:lpstr>
      <vt:lpstr>Simulations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Simulator</dc:title>
  <dc:creator>inga simkiene</dc:creator>
  <cp:lastModifiedBy>inga simkiene</cp:lastModifiedBy>
  <cp:revision>4</cp:revision>
  <dcterms:created xsi:type="dcterms:W3CDTF">2024-02-26T11:02:08Z</dcterms:created>
  <dcterms:modified xsi:type="dcterms:W3CDTF">2024-04-07T16:30:42Z</dcterms:modified>
</cp:coreProperties>
</file>