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61" r:id="rId5"/>
    <p:sldId id="263" r:id="rId6"/>
    <p:sldId id="262" r:id="rId7"/>
    <p:sldId id="264" r:id="rId8"/>
    <p:sldId id="260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0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8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8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8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8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4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2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5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7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5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4/9/2024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2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top view colourful balls">
            <a:extLst>
              <a:ext uri="{FF2B5EF4-FFF2-40B4-BE49-F238E27FC236}">
                <a16:creationId xmlns:a16="http://schemas.microsoft.com/office/drawing/2014/main" id="{BE141064-26D6-7F23-4721-1F33702ADE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26" r="-1" b="2095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435A76B-D478-4F38-9D76-040E49ADC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0138" y="2758601"/>
            <a:ext cx="7832767" cy="4099399"/>
          </a:xfrm>
          <a:custGeom>
            <a:avLst/>
            <a:gdLst>
              <a:gd name="connsiteX0" fmla="*/ 4436398 w 7832767"/>
              <a:gd name="connsiteY0" fmla="*/ 580 h 4099399"/>
              <a:gd name="connsiteX1" fmla="*/ 5062070 w 7832767"/>
              <a:gd name="connsiteY1" fmla="*/ 20166 h 4099399"/>
              <a:gd name="connsiteX2" fmla="*/ 6429770 w 7832767"/>
              <a:gd name="connsiteY2" fmla="*/ 44716 h 4099399"/>
              <a:gd name="connsiteX3" fmla="*/ 7261927 w 7832767"/>
              <a:gd name="connsiteY3" fmla="*/ 147922 h 4099399"/>
              <a:gd name="connsiteX4" fmla="*/ 7370574 w 7832767"/>
              <a:gd name="connsiteY4" fmla="*/ 185497 h 4099399"/>
              <a:gd name="connsiteX5" fmla="*/ 7342690 w 7832767"/>
              <a:gd name="connsiteY5" fmla="*/ 262652 h 4099399"/>
              <a:gd name="connsiteX6" fmla="*/ 7154722 w 7832767"/>
              <a:gd name="connsiteY6" fmla="*/ 283192 h 4099399"/>
              <a:gd name="connsiteX7" fmla="*/ 7257600 w 7832767"/>
              <a:gd name="connsiteY7" fmla="*/ 340809 h 4099399"/>
              <a:gd name="connsiteX8" fmla="*/ 7031654 w 7832767"/>
              <a:gd name="connsiteY8" fmla="*/ 384897 h 4099399"/>
              <a:gd name="connsiteX9" fmla="*/ 7061460 w 7832767"/>
              <a:gd name="connsiteY9" fmla="*/ 415459 h 4099399"/>
              <a:gd name="connsiteX10" fmla="*/ 7091746 w 7832767"/>
              <a:gd name="connsiteY10" fmla="*/ 444516 h 4099399"/>
              <a:gd name="connsiteX11" fmla="*/ 6661966 w 7832767"/>
              <a:gd name="connsiteY11" fmla="*/ 519166 h 4099399"/>
              <a:gd name="connsiteX12" fmla="*/ 7169625 w 7832767"/>
              <a:gd name="connsiteY12" fmla="*/ 655940 h 4099399"/>
              <a:gd name="connsiteX13" fmla="*/ 7077324 w 7832767"/>
              <a:gd name="connsiteY13" fmla="*/ 729587 h 4099399"/>
              <a:gd name="connsiteX14" fmla="*/ 7370574 w 7832767"/>
              <a:gd name="connsiteY14" fmla="*/ 845819 h 4099399"/>
              <a:gd name="connsiteX15" fmla="*/ 7608539 w 7832767"/>
              <a:gd name="connsiteY15" fmla="*/ 990610 h 4099399"/>
              <a:gd name="connsiteX16" fmla="*/ 7742185 w 7832767"/>
              <a:gd name="connsiteY16" fmla="*/ 1180991 h 4099399"/>
              <a:gd name="connsiteX17" fmla="*/ 7789296 w 7832767"/>
              <a:gd name="connsiteY17" fmla="*/ 1266161 h 4099399"/>
              <a:gd name="connsiteX18" fmla="*/ 7831602 w 7832767"/>
              <a:gd name="connsiteY18" fmla="*/ 1355841 h 4099399"/>
              <a:gd name="connsiteX19" fmla="*/ 7758529 w 7832767"/>
              <a:gd name="connsiteY19" fmla="*/ 1445019 h 4099399"/>
              <a:gd name="connsiteX20" fmla="*/ 7710936 w 7832767"/>
              <a:gd name="connsiteY20" fmla="*/ 1553237 h 4099399"/>
              <a:gd name="connsiteX21" fmla="*/ 7754684 w 7832767"/>
              <a:gd name="connsiteY21" fmla="*/ 1616863 h 4099399"/>
              <a:gd name="connsiteX22" fmla="*/ 7755645 w 7832767"/>
              <a:gd name="connsiteY22" fmla="*/ 1759148 h 4099399"/>
              <a:gd name="connsiteX23" fmla="*/ 7725360 w 7832767"/>
              <a:gd name="connsiteY23" fmla="*/ 1826283 h 4099399"/>
              <a:gd name="connsiteX24" fmla="*/ 7633056 w 7832767"/>
              <a:gd name="connsiteY24" fmla="*/ 1972074 h 4099399"/>
              <a:gd name="connsiteX25" fmla="*/ 7554696 w 7832767"/>
              <a:gd name="connsiteY25" fmla="*/ 2004640 h 4099399"/>
              <a:gd name="connsiteX26" fmla="*/ 7562870 w 7832767"/>
              <a:gd name="connsiteY26" fmla="*/ 2592817 h 4099399"/>
              <a:gd name="connsiteX27" fmla="*/ 7620078 w 7832767"/>
              <a:gd name="connsiteY27" fmla="*/ 2877387 h 4099399"/>
              <a:gd name="connsiteX28" fmla="*/ 7579695 w 7832767"/>
              <a:gd name="connsiteY28" fmla="*/ 3198029 h 4099399"/>
              <a:gd name="connsiteX29" fmla="*/ 7713340 w 7832767"/>
              <a:gd name="connsiteY29" fmla="*/ 3435003 h 4099399"/>
              <a:gd name="connsiteX30" fmla="*/ 7658054 w 7832767"/>
              <a:gd name="connsiteY30" fmla="*/ 3526187 h 4099399"/>
              <a:gd name="connsiteX31" fmla="*/ 7813815 w 7832767"/>
              <a:gd name="connsiteY31" fmla="*/ 3628391 h 4099399"/>
              <a:gd name="connsiteX32" fmla="*/ 7669112 w 7832767"/>
              <a:gd name="connsiteY32" fmla="*/ 3773681 h 4099399"/>
              <a:gd name="connsiteX33" fmla="*/ 7429704 w 7832767"/>
              <a:gd name="connsiteY33" fmla="*/ 4001137 h 4099399"/>
              <a:gd name="connsiteX34" fmla="*/ 7417475 w 7832767"/>
              <a:gd name="connsiteY34" fmla="*/ 4099399 h 4099399"/>
              <a:gd name="connsiteX35" fmla="*/ 180606 w 7832767"/>
              <a:gd name="connsiteY35" fmla="*/ 4099399 h 4099399"/>
              <a:gd name="connsiteX36" fmla="*/ 164649 w 7832767"/>
              <a:gd name="connsiteY36" fmla="*/ 4093760 h 4099399"/>
              <a:gd name="connsiteX37" fmla="*/ 160465 w 7832767"/>
              <a:gd name="connsiteY37" fmla="*/ 4076287 h 4099399"/>
              <a:gd name="connsiteX38" fmla="*/ 549383 w 7832767"/>
              <a:gd name="connsiteY38" fmla="*/ 3827790 h 4099399"/>
              <a:gd name="connsiteX39" fmla="*/ 756100 w 7832767"/>
              <a:gd name="connsiteY39" fmla="*/ 3722078 h 4099399"/>
              <a:gd name="connsiteX40" fmla="*/ 415738 w 7832767"/>
              <a:gd name="connsiteY40" fmla="*/ 3746126 h 4099399"/>
              <a:gd name="connsiteX41" fmla="*/ 671971 w 7832767"/>
              <a:gd name="connsiteY41" fmla="*/ 3563762 h 4099399"/>
              <a:gd name="connsiteX42" fmla="*/ 619570 w 7832767"/>
              <a:gd name="connsiteY42" fmla="*/ 3530194 h 4099399"/>
              <a:gd name="connsiteX43" fmla="*/ 523422 w 7832767"/>
              <a:gd name="connsiteY43" fmla="*/ 3507649 h 4099399"/>
              <a:gd name="connsiteX44" fmla="*/ 957048 w 7832767"/>
              <a:gd name="connsiteY44" fmla="*/ 3392918 h 4099399"/>
              <a:gd name="connsiteX45" fmla="*/ 835904 w 7832767"/>
              <a:gd name="connsiteY45" fmla="*/ 3231596 h 4099399"/>
              <a:gd name="connsiteX46" fmla="*/ 930608 w 7832767"/>
              <a:gd name="connsiteY46" fmla="*/ 3195022 h 4099399"/>
              <a:gd name="connsiteX47" fmla="*/ 817153 w 7832767"/>
              <a:gd name="connsiteY47" fmla="*/ 3190514 h 4099399"/>
              <a:gd name="connsiteX48" fmla="*/ 727736 w 7832767"/>
              <a:gd name="connsiteY48" fmla="*/ 3191015 h 4099399"/>
              <a:gd name="connsiteX49" fmla="*/ 567170 w 7832767"/>
              <a:gd name="connsiteY49" fmla="*/ 3150434 h 4099399"/>
              <a:gd name="connsiteX50" fmla="*/ 2784 w 7832767"/>
              <a:gd name="connsiteY50" fmla="*/ 3218569 h 4099399"/>
              <a:gd name="connsiteX51" fmla="*/ 122006 w 7832767"/>
              <a:gd name="connsiteY51" fmla="*/ 3122877 h 4099399"/>
              <a:gd name="connsiteX52" fmla="*/ 264786 w 7832767"/>
              <a:gd name="connsiteY52" fmla="*/ 3068269 h 4099399"/>
              <a:gd name="connsiteX53" fmla="*/ 72009 w 7832767"/>
              <a:gd name="connsiteY53" fmla="*/ 3039210 h 4099399"/>
              <a:gd name="connsiteX54" fmla="*/ 459485 w 7832767"/>
              <a:gd name="connsiteY54" fmla="*/ 2948028 h 4099399"/>
              <a:gd name="connsiteX55" fmla="*/ 365260 w 7832767"/>
              <a:gd name="connsiteY55" fmla="*/ 2866364 h 4099399"/>
              <a:gd name="connsiteX56" fmla="*/ 607071 w 7832767"/>
              <a:gd name="connsiteY56" fmla="*/ 2498127 h 4099399"/>
              <a:gd name="connsiteX57" fmla="*/ 1090213 w 7832767"/>
              <a:gd name="connsiteY57" fmla="*/ 2289209 h 4099399"/>
              <a:gd name="connsiteX58" fmla="*/ 1337313 w 7832767"/>
              <a:gd name="connsiteY58" fmla="*/ 2272676 h 4099399"/>
              <a:gd name="connsiteX59" fmla="*/ 1268086 w 7832767"/>
              <a:gd name="connsiteY59" fmla="*/ 2205541 h 4099399"/>
              <a:gd name="connsiteX60" fmla="*/ 1449324 w 7832767"/>
              <a:gd name="connsiteY60" fmla="*/ 1827285 h 4099399"/>
              <a:gd name="connsiteX61" fmla="*/ 1255107 w 7832767"/>
              <a:gd name="connsiteY61" fmla="*/ 1849829 h 4099399"/>
              <a:gd name="connsiteX62" fmla="*/ 259497 w 7832767"/>
              <a:gd name="connsiteY62" fmla="*/ 1865862 h 4099399"/>
              <a:gd name="connsiteX63" fmla="*/ 160947 w 7832767"/>
              <a:gd name="connsiteY63" fmla="*/ 1851332 h 4099399"/>
              <a:gd name="connsiteX64" fmla="*/ 845998 w 7832767"/>
              <a:gd name="connsiteY64" fmla="*/ 1661453 h 4099399"/>
              <a:gd name="connsiteX65" fmla="*/ 575343 w 7832767"/>
              <a:gd name="connsiteY65" fmla="*/ 1610350 h 4099399"/>
              <a:gd name="connsiteX66" fmla="*/ 512846 w 7832767"/>
              <a:gd name="connsiteY66" fmla="*/ 1589809 h 4099399"/>
              <a:gd name="connsiteX67" fmla="*/ 570054 w 7832767"/>
              <a:gd name="connsiteY67" fmla="*/ 1536702 h 4099399"/>
              <a:gd name="connsiteX68" fmla="*/ 714276 w 7832767"/>
              <a:gd name="connsiteY68" fmla="*/ 1483095 h 4099399"/>
              <a:gd name="connsiteX69" fmla="*/ 321033 w 7832767"/>
              <a:gd name="connsiteY69" fmla="*/ 1560250 h 4099399"/>
              <a:gd name="connsiteX70" fmla="*/ 348915 w 7832767"/>
              <a:gd name="connsiteY70" fmla="*/ 1478587 h 4099399"/>
              <a:gd name="connsiteX71" fmla="*/ 309975 w 7832767"/>
              <a:gd name="connsiteY71" fmla="*/ 1404938 h 4099399"/>
              <a:gd name="connsiteX72" fmla="*/ 531595 w 7832767"/>
              <a:gd name="connsiteY72" fmla="*/ 1310249 h 4099399"/>
              <a:gd name="connsiteX73" fmla="*/ 840230 w 7832767"/>
              <a:gd name="connsiteY73" fmla="*/ 1125380 h 4099399"/>
              <a:gd name="connsiteX74" fmla="*/ 1149825 w 7832767"/>
              <a:gd name="connsiteY74" fmla="*/ 1007142 h 4099399"/>
              <a:gd name="connsiteX75" fmla="*/ 1405096 w 7832767"/>
              <a:gd name="connsiteY75" fmla="*/ 901932 h 4099399"/>
              <a:gd name="connsiteX76" fmla="*/ 1167613 w 7832767"/>
              <a:gd name="connsiteY76" fmla="*/ 918465 h 4099399"/>
              <a:gd name="connsiteX77" fmla="*/ 1563740 w 7832767"/>
              <a:gd name="connsiteY77" fmla="*/ 752632 h 4099399"/>
              <a:gd name="connsiteX78" fmla="*/ 1623833 w 7832767"/>
              <a:gd name="connsiteY78" fmla="*/ 742112 h 4099399"/>
              <a:gd name="connsiteX79" fmla="*/ 2259848 w 7832767"/>
              <a:gd name="connsiteY79" fmla="*/ 624877 h 4099399"/>
              <a:gd name="connsiteX80" fmla="*/ 2382917 w 7832767"/>
              <a:gd name="connsiteY80" fmla="*/ 566761 h 4099399"/>
              <a:gd name="connsiteX81" fmla="*/ 2241099 w 7832767"/>
              <a:gd name="connsiteY81" fmla="*/ 554235 h 4099399"/>
              <a:gd name="connsiteX82" fmla="*/ 1768535 w 7832767"/>
              <a:gd name="connsiteY82" fmla="*/ 588806 h 4099399"/>
              <a:gd name="connsiteX83" fmla="*/ 2089668 w 7832767"/>
              <a:gd name="connsiteY83" fmla="*/ 516159 h 4099399"/>
              <a:gd name="connsiteX84" fmla="*/ 1739690 w 7832767"/>
              <a:gd name="connsiteY84" fmla="*/ 493614 h 4099399"/>
              <a:gd name="connsiteX85" fmla="*/ 1657003 w 7832767"/>
              <a:gd name="connsiteY85" fmla="*/ 436500 h 4099399"/>
              <a:gd name="connsiteX86" fmla="*/ 1716134 w 7832767"/>
              <a:gd name="connsiteY86" fmla="*/ 380889 h 4099399"/>
              <a:gd name="connsiteX87" fmla="*/ 1931986 w 7832767"/>
              <a:gd name="connsiteY87" fmla="*/ 319766 h 4099399"/>
              <a:gd name="connsiteX88" fmla="*/ 2152163 w 7832767"/>
              <a:gd name="connsiteY88" fmla="*/ 230087 h 4099399"/>
              <a:gd name="connsiteX89" fmla="*/ 2858367 w 7832767"/>
              <a:gd name="connsiteY89" fmla="*/ 102831 h 4099399"/>
              <a:gd name="connsiteX90" fmla="*/ 3327568 w 7832767"/>
              <a:gd name="connsiteY90" fmla="*/ 61248 h 4099399"/>
              <a:gd name="connsiteX91" fmla="*/ 4227028 w 7832767"/>
              <a:gd name="connsiteY91" fmla="*/ 1129 h 4099399"/>
              <a:gd name="connsiteX92" fmla="*/ 4436398 w 7832767"/>
              <a:gd name="connsiteY92" fmla="*/ 580 h 4099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7832767" h="4099399">
                <a:moveTo>
                  <a:pt x="4436398" y="580"/>
                </a:moveTo>
                <a:cubicBezTo>
                  <a:pt x="4645360" y="3164"/>
                  <a:pt x="4853309" y="13778"/>
                  <a:pt x="5062070" y="20166"/>
                </a:cubicBezTo>
                <a:cubicBezTo>
                  <a:pt x="5516848" y="34696"/>
                  <a:pt x="5974030" y="34194"/>
                  <a:pt x="6429770" y="44716"/>
                </a:cubicBezTo>
                <a:cubicBezTo>
                  <a:pt x="6713886" y="51228"/>
                  <a:pt x="6994637" y="74776"/>
                  <a:pt x="7261927" y="147922"/>
                </a:cubicBezTo>
                <a:cubicBezTo>
                  <a:pt x="7299424" y="158443"/>
                  <a:pt x="7341729" y="160448"/>
                  <a:pt x="7370574" y="185497"/>
                </a:cubicBezTo>
                <a:cubicBezTo>
                  <a:pt x="7402784" y="213553"/>
                  <a:pt x="7389804" y="254635"/>
                  <a:pt x="7342690" y="262652"/>
                </a:cubicBezTo>
                <a:cubicBezTo>
                  <a:pt x="7282599" y="273173"/>
                  <a:pt x="7221066" y="276179"/>
                  <a:pt x="7154722" y="283192"/>
                </a:cubicBezTo>
                <a:cubicBezTo>
                  <a:pt x="7180202" y="321770"/>
                  <a:pt x="7241736" y="292713"/>
                  <a:pt x="7257600" y="340809"/>
                </a:cubicBezTo>
                <a:cubicBezTo>
                  <a:pt x="7186452" y="373874"/>
                  <a:pt x="7100400" y="352331"/>
                  <a:pt x="7031654" y="384897"/>
                </a:cubicBezTo>
                <a:cubicBezTo>
                  <a:pt x="7033577" y="407441"/>
                  <a:pt x="7048960" y="409446"/>
                  <a:pt x="7061460" y="415459"/>
                </a:cubicBezTo>
                <a:cubicBezTo>
                  <a:pt x="7073960" y="420968"/>
                  <a:pt x="7105206" y="412953"/>
                  <a:pt x="7091746" y="444516"/>
                </a:cubicBezTo>
                <a:cubicBezTo>
                  <a:pt x="6948967" y="463553"/>
                  <a:pt x="6812438" y="528183"/>
                  <a:pt x="6661966" y="519166"/>
                </a:cubicBezTo>
                <a:cubicBezTo>
                  <a:pt x="6848013" y="536700"/>
                  <a:pt x="7005214" y="608344"/>
                  <a:pt x="7169625" y="655940"/>
                </a:cubicBezTo>
                <a:cubicBezTo>
                  <a:pt x="7162896" y="712052"/>
                  <a:pt x="7096554" y="689507"/>
                  <a:pt x="7077324" y="729587"/>
                </a:cubicBezTo>
                <a:cubicBezTo>
                  <a:pt x="7182606" y="757642"/>
                  <a:pt x="7283560" y="790709"/>
                  <a:pt x="7370574" y="845819"/>
                </a:cubicBezTo>
                <a:cubicBezTo>
                  <a:pt x="7448935" y="895418"/>
                  <a:pt x="7523448" y="950028"/>
                  <a:pt x="7608539" y="990610"/>
                </a:cubicBezTo>
                <a:cubicBezTo>
                  <a:pt x="7697957" y="1033195"/>
                  <a:pt x="7752280" y="1087804"/>
                  <a:pt x="7742185" y="1180991"/>
                </a:cubicBezTo>
                <a:cubicBezTo>
                  <a:pt x="7737858" y="1219067"/>
                  <a:pt x="7749396" y="1251131"/>
                  <a:pt x="7789296" y="1266161"/>
                </a:cubicBezTo>
                <a:cubicBezTo>
                  <a:pt x="7838813" y="1284698"/>
                  <a:pt x="7833526" y="1312754"/>
                  <a:pt x="7831602" y="1355841"/>
                </a:cubicBezTo>
                <a:cubicBezTo>
                  <a:pt x="7828717" y="1407443"/>
                  <a:pt x="7803238" y="1427485"/>
                  <a:pt x="7758529" y="1445019"/>
                </a:cubicBezTo>
                <a:cubicBezTo>
                  <a:pt x="7694591" y="1469568"/>
                  <a:pt x="7694110" y="1507644"/>
                  <a:pt x="7710936" y="1553237"/>
                </a:cubicBezTo>
                <a:cubicBezTo>
                  <a:pt x="7720072" y="1578286"/>
                  <a:pt x="7734012" y="1598327"/>
                  <a:pt x="7754684" y="1616863"/>
                </a:cubicBezTo>
                <a:cubicBezTo>
                  <a:pt x="7826314" y="1681493"/>
                  <a:pt x="7825833" y="1682494"/>
                  <a:pt x="7755645" y="1759148"/>
                </a:cubicBezTo>
                <a:cubicBezTo>
                  <a:pt x="7736896" y="1779688"/>
                  <a:pt x="7716704" y="1793216"/>
                  <a:pt x="7725360" y="1826283"/>
                </a:cubicBezTo>
                <a:cubicBezTo>
                  <a:pt x="7754684" y="1936002"/>
                  <a:pt x="7750838" y="1936002"/>
                  <a:pt x="7633056" y="1972074"/>
                </a:cubicBezTo>
                <a:cubicBezTo>
                  <a:pt x="7606135" y="1980591"/>
                  <a:pt x="7570080" y="1973076"/>
                  <a:pt x="7554696" y="2004640"/>
                </a:cubicBezTo>
                <a:cubicBezTo>
                  <a:pt x="7564311" y="2027686"/>
                  <a:pt x="7541716" y="2583799"/>
                  <a:pt x="7562870" y="2592817"/>
                </a:cubicBezTo>
                <a:cubicBezTo>
                  <a:pt x="7728244" y="2663458"/>
                  <a:pt x="7748914" y="2746625"/>
                  <a:pt x="7620078" y="2877387"/>
                </a:cubicBezTo>
                <a:cubicBezTo>
                  <a:pt x="7533544" y="2965063"/>
                  <a:pt x="7543639" y="3108349"/>
                  <a:pt x="7579695" y="3198029"/>
                </a:cubicBezTo>
                <a:cubicBezTo>
                  <a:pt x="7715743" y="3237608"/>
                  <a:pt x="7685939" y="3342818"/>
                  <a:pt x="7713340" y="3435003"/>
                </a:cubicBezTo>
                <a:cubicBezTo>
                  <a:pt x="7733531" y="3504142"/>
                  <a:pt x="7654210" y="3494623"/>
                  <a:pt x="7658054" y="3526187"/>
                </a:cubicBezTo>
                <a:cubicBezTo>
                  <a:pt x="7708052" y="3564262"/>
                  <a:pt x="7774874" y="3576287"/>
                  <a:pt x="7813815" y="3628391"/>
                </a:cubicBezTo>
                <a:cubicBezTo>
                  <a:pt x="7743627" y="3666467"/>
                  <a:pt x="7708052" y="3720074"/>
                  <a:pt x="7669112" y="3773681"/>
                </a:cubicBezTo>
                <a:cubicBezTo>
                  <a:pt x="7606135" y="3860855"/>
                  <a:pt x="7520564" y="3934503"/>
                  <a:pt x="7429704" y="4001137"/>
                </a:cubicBezTo>
                <a:lnTo>
                  <a:pt x="7417475" y="4099399"/>
                </a:lnTo>
                <a:lnTo>
                  <a:pt x="180606" y="4099399"/>
                </a:lnTo>
                <a:lnTo>
                  <a:pt x="164649" y="4093760"/>
                </a:lnTo>
                <a:cubicBezTo>
                  <a:pt x="148507" y="4086464"/>
                  <a:pt x="145082" y="4080295"/>
                  <a:pt x="160465" y="4076287"/>
                </a:cubicBezTo>
                <a:cubicBezTo>
                  <a:pt x="230173" y="4057751"/>
                  <a:pt x="478714" y="3837810"/>
                  <a:pt x="549383" y="3827790"/>
                </a:cubicBezTo>
                <a:cubicBezTo>
                  <a:pt x="631589" y="3816267"/>
                  <a:pt x="647934" y="3800736"/>
                  <a:pt x="756100" y="3722078"/>
                </a:cubicBezTo>
                <a:cubicBezTo>
                  <a:pt x="827251" y="3670474"/>
                  <a:pt x="531115" y="3782698"/>
                  <a:pt x="415738" y="3746126"/>
                </a:cubicBezTo>
                <a:cubicBezTo>
                  <a:pt x="373433" y="3732598"/>
                  <a:pt x="671971" y="3589813"/>
                  <a:pt x="671971" y="3563762"/>
                </a:cubicBezTo>
                <a:cubicBezTo>
                  <a:pt x="671971" y="3536206"/>
                  <a:pt x="645049" y="3530194"/>
                  <a:pt x="619570" y="3530194"/>
                </a:cubicBezTo>
                <a:cubicBezTo>
                  <a:pt x="562844" y="3530194"/>
                  <a:pt x="580151" y="3506145"/>
                  <a:pt x="523422" y="3507649"/>
                </a:cubicBezTo>
                <a:cubicBezTo>
                  <a:pt x="689758" y="3438010"/>
                  <a:pt x="792637" y="3456547"/>
                  <a:pt x="957048" y="3392918"/>
                </a:cubicBezTo>
                <a:cubicBezTo>
                  <a:pt x="1037333" y="3361856"/>
                  <a:pt x="753217" y="3258649"/>
                  <a:pt x="835904" y="3231596"/>
                </a:cubicBezTo>
                <a:cubicBezTo>
                  <a:pt x="867151" y="3221074"/>
                  <a:pt x="908974" y="3232097"/>
                  <a:pt x="930608" y="3195022"/>
                </a:cubicBezTo>
                <a:cubicBezTo>
                  <a:pt x="896476" y="3165464"/>
                  <a:pt x="851286" y="3178490"/>
                  <a:pt x="817153" y="3190514"/>
                </a:cubicBezTo>
                <a:cubicBezTo>
                  <a:pt x="730141" y="3221576"/>
                  <a:pt x="736391" y="3214062"/>
                  <a:pt x="727736" y="3191015"/>
                </a:cubicBezTo>
                <a:cubicBezTo>
                  <a:pt x="699374" y="3112357"/>
                  <a:pt x="629186" y="3137408"/>
                  <a:pt x="567170" y="3150434"/>
                </a:cubicBezTo>
                <a:cubicBezTo>
                  <a:pt x="379682" y="3189512"/>
                  <a:pt x="189791" y="3178490"/>
                  <a:pt x="2784" y="3218569"/>
                </a:cubicBezTo>
                <a:cubicBezTo>
                  <a:pt x="-17406" y="3223079"/>
                  <a:pt x="77299" y="3133400"/>
                  <a:pt x="122006" y="3122877"/>
                </a:cubicBezTo>
                <a:cubicBezTo>
                  <a:pt x="170561" y="3111856"/>
                  <a:pt x="230173" y="3119872"/>
                  <a:pt x="264786" y="3068269"/>
                </a:cubicBezTo>
                <a:cubicBezTo>
                  <a:pt x="203252" y="3055243"/>
                  <a:pt x="133065" y="3080292"/>
                  <a:pt x="72009" y="3039210"/>
                </a:cubicBezTo>
                <a:cubicBezTo>
                  <a:pt x="207578" y="2982597"/>
                  <a:pt x="342665" y="2984601"/>
                  <a:pt x="459485" y="2948028"/>
                </a:cubicBezTo>
                <a:cubicBezTo>
                  <a:pt x="470061" y="2880393"/>
                  <a:pt x="393143" y="2904941"/>
                  <a:pt x="365260" y="2866364"/>
                </a:cubicBezTo>
                <a:cubicBezTo>
                  <a:pt x="1245010" y="2800232"/>
                  <a:pt x="753697" y="2604840"/>
                  <a:pt x="607071" y="2498127"/>
                </a:cubicBezTo>
                <a:cubicBezTo>
                  <a:pt x="558036" y="2462556"/>
                  <a:pt x="1073387" y="2293717"/>
                  <a:pt x="1090213" y="2289209"/>
                </a:cubicBezTo>
                <a:cubicBezTo>
                  <a:pt x="1132999" y="2278688"/>
                  <a:pt x="1302700" y="2286203"/>
                  <a:pt x="1337313" y="2272676"/>
                </a:cubicBezTo>
                <a:cubicBezTo>
                  <a:pt x="1381541" y="2255643"/>
                  <a:pt x="1235395" y="2226083"/>
                  <a:pt x="1268086" y="2205541"/>
                </a:cubicBezTo>
                <a:cubicBezTo>
                  <a:pt x="1497398" y="2060752"/>
                  <a:pt x="1513743" y="1842815"/>
                  <a:pt x="1449324" y="1827285"/>
                </a:cubicBezTo>
                <a:cubicBezTo>
                  <a:pt x="1382502" y="1811252"/>
                  <a:pt x="1317121" y="1823778"/>
                  <a:pt x="1255107" y="1849829"/>
                </a:cubicBezTo>
                <a:cubicBezTo>
                  <a:pt x="1154152" y="1892415"/>
                  <a:pt x="455158" y="1831793"/>
                  <a:pt x="259497" y="1865862"/>
                </a:cubicBezTo>
                <a:cubicBezTo>
                  <a:pt x="229691" y="1870872"/>
                  <a:pt x="189311" y="1893417"/>
                  <a:pt x="160947" y="1851332"/>
                </a:cubicBezTo>
                <a:cubicBezTo>
                  <a:pt x="362377" y="1715060"/>
                  <a:pt x="621013" y="1754138"/>
                  <a:pt x="845998" y="1661453"/>
                </a:cubicBezTo>
                <a:cubicBezTo>
                  <a:pt x="757542" y="1597824"/>
                  <a:pt x="667645" y="1600832"/>
                  <a:pt x="575343" y="1610350"/>
                </a:cubicBezTo>
                <a:cubicBezTo>
                  <a:pt x="551306" y="1612855"/>
                  <a:pt x="518615" y="1616362"/>
                  <a:pt x="512846" y="1589809"/>
                </a:cubicBezTo>
                <a:cubicBezTo>
                  <a:pt x="505636" y="1556242"/>
                  <a:pt x="544576" y="1550229"/>
                  <a:pt x="570054" y="1536702"/>
                </a:cubicBezTo>
                <a:cubicBezTo>
                  <a:pt x="608994" y="1515660"/>
                  <a:pt x="666682" y="1540710"/>
                  <a:pt x="714276" y="1483095"/>
                </a:cubicBezTo>
                <a:cubicBezTo>
                  <a:pt x="570054" y="1496622"/>
                  <a:pt x="448428" y="1520170"/>
                  <a:pt x="321033" y="1560250"/>
                </a:cubicBezTo>
                <a:cubicBezTo>
                  <a:pt x="332089" y="1524679"/>
                  <a:pt x="370548" y="1508145"/>
                  <a:pt x="348915" y="1478587"/>
                </a:cubicBezTo>
                <a:cubicBezTo>
                  <a:pt x="332571" y="1456542"/>
                  <a:pt x="285939" y="1446021"/>
                  <a:pt x="309975" y="1404938"/>
                </a:cubicBezTo>
                <a:cubicBezTo>
                  <a:pt x="377759" y="1361351"/>
                  <a:pt x="473907" y="1372876"/>
                  <a:pt x="531595" y="1310249"/>
                </a:cubicBezTo>
                <a:cubicBezTo>
                  <a:pt x="613321" y="1221071"/>
                  <a:pt x="740236" y="1190509"/>
                  <a:pt x="840230" y="1125380"/>
                </a:cubicBezTo>
                <a:cubicBezTo>
                  <a:pt x="873400" y="1104337"/>
                  <a:pt x="1091175" y="1030690"/>
                  <a:pt x="1149825" y="1007142"/>
                </a:cubicBezTo>
                <a:cubicBezTo>
                  <a:pt x="1231551" y="974076"/>
                  <a:pt x="1324813" y="962553"/>
                  <a:pt x="1405096" y="901932"/>
                </a:cubicBezTo>
                <a:cubicBezTo>
                  <a:pt x="1326255" y="889406"/>
                  <a:pt x="1262318" y="946021"/>
                  <a:pt x="1167613" y="918465"/>
                </a:cubicBezTo>
                <a:cubicBezTo>
                  <a:pt x="1317602" y="859848"/>
                  <a:pt x="1455092" y="833294"/>
                  <a:pt x="1563740" y="752632"/>
                </a:cubicBezTo>
                <a:cubicBezTo>
                  <a:pt x="1577201" y="742613"/>
                  <a:pt x="1603642" y="745619"/>
                  <a:pt x="1623833" y="742112"/>
                </a:cubicBezTo>
                <a:cubicBezTo>
                  <a:pt x="1836317" y="706540"/>
                  <a:pt x="2049765" y="676480"/>
                  <a:pt x="2259848" y="624877"/>
                </a:cubicBezTo>
                <a:cubicBezTo>
                  <a:pt x="2307442" y="612853"/>
                  <a:pt x="2391570" y="609847"/>
                  <a:pt x="2382917" y="566761"/>
                </a:cubicBezTo>
                <a:cubicBezTo>
                  <a:pt x="2369937" y="502131"/>
                  <a:pt x="2291577" y="548223"/>
                  <a:pt x="2241099" y="554235"/>
                </a:cubicBezTo>
                <a:cubicBezTo>
                  <a:pt x="2084379" y="573775"/>
                  <a:pt x="1927659" y="607843"/>
                  <a:pt x="1768535" y="588806"/>
                </a:cubicBezTo>
                <a:cubicBezTo>
                  <a:pt x="1875738" y="564757"/>
                  <a:pt x="1982463" y="540207"/>
                  <a:pt x="2089668" y="516159"/>
                </a:cubicBezTo>
                <a:cubicBezTo>
                  <a:pt x="1966597" y="524676"/>
                  <a:pt x="1859394" y="468563"/>
                  <a:pt x="1739690" y="493614"/>
                </a:cubicBezTo>
                <a:cubicBezTo>
                  <a:pt x="1701230" y="501630"/>
                  <a:pt x="1660850" y="476079"/>
                  <a:pt x="1657003" y="436500"/>
                </a:cubicBezTo>
                <a:cubicBezTo>
                  <a:pt x="1652677" y="404937"/>
                  <a:pt x="1688732" y="390909"/>
                  <a:pt x="1716134" y="380889"/>
                </a:cubicBezTo>
                <a:cubicBezTo>
                  <a:pt x="1786322" y="355337"/>
                  <a:pt x="1842086" y="279687"/>
                  <a:pt x="1931986" y="319766"/>
                </a:cubicBezTo>
                <a:cubicBezTo>
                  <a:pt x="1988712" y="256640"/>
                  <a:pt x="2079091" y="246619"/>
                  <a:pt x="2152163" y="230087"/>
                </a:cubicBezTo>
                <a:cubicBezTo>
                  <a:pt x="2385321" y="177982"/>
                  <a:pt x="2621844" y="137401"/>
                  <a:pt x="2858367" y="102831"/>
                </a:cubicBezTo>
                <a:cubicBezTo>
                  <a:pt x="3013645" y="80286"/>
                  <a:pt x="3173731" y="89806"/>
                  <a:pt x="3327568" y="61248"/>
                </a:cubicBezTo>
                <a:cubicBezTo>
                  <a:pt x="3628510" y="5637"/>
                  <a:pt x="3927528" y="7141"/>
                  <a:pt x="4227028" y="1129"/>
                </a:cubicBezTo>
                <a:cubicBezTo>
                  <a:pt x="4296975" y="-249"/>
                  <a:pt x="4366742" y="-281"/>
                  <a:pt x="4436398" y="5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51031-599E-B742-AFE0-AB7A31244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3657600"/>
            <a:ext cx="5257799" cy="1316183"/>
          </a:xfrm>
        </p:spPr>
        <p:txBody>
          <a:bodyPr anchor="b">
            <a:normAutofit/>
          </a:bodyPr>
          <a:lstStyle/>
          <a:p>
            <a:r>
              <a:rPr lang="en-GB" sz="4400" dirty="0"/>
              <a:t>Pool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C0728-8239-9D85-1ECF-06D544253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236" y="5592499"/>
            <a:ext cx="5249011" cy="646785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Dovydas</a:t>
            </a:r>
            <a:r>
              <a:rPr lang="en-GB" dirty="0"/>
              <a:t> </a:t>
            </a:r>
            <a:r>
              <a:rPr lang="en-GB" dirty="0" err="1"/>
              <a:t>Simkus</a:t>
            </a:r>
            <a:r>
              <a:rPr lang="en-GB" dirty="0"/>
              <a:t>, Bogdan </a:t>
            </a:r>
            <a:r>
              <a:rPr lang="en-GB" dirty="0" err="1"/>
              <a:t>sergijenko</a:t>
            </a:r>
            <a:r>
              <a:rPr lang="en-GB" dirty="0"/>
              <a:t>, </a:t>
            </a:r>
            <a:r>
              <a:rPr lang="en-GB" dirty="0" err="1"/>
              <a:t>ostin</a:t>
            </a:r>
            <a:r>
              <a:rPr lang="en-GB" dirty="0"/>
              <a:t> </a:t>
            </a:r>
            <a:r>
              <a:rPr lang="en-GB" dirty="0" err="1"/>
              <a:t>mathias</a:t>
            </a:r>
            <a:r>
              <a:rPr lang="en-GB" dirty="0"/>
              <a:t>, </a:t>
            </a:r>
            <a:r>
              <a:rPr lang="en-GB" dirty="0" err="1"/>
              <a:t>chris</a:t>
            </a:r>
            <a:r>
              <a:rPr lang="en-GB" dirty="0"/>
              <a:t> </a:t>
            </a:r>
            <a:r>
              <a:rPr lang="en-GB" dirty="0" err="1"/>
              <a:t>kerr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796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C902-1F1D-7707-4E93-4A2525E7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E489E-29F0-0E63-5A07-5F76E96F2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There will be circles moving due to a motion inputted by the user.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circles will bounce of one another due to physics (kinetic transfer of motion).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circles will give points when they hit 1 of the 6 holes at the edges of the screen, the game will end when the black circle goes into the hole.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More points will be awarded depending on whether the circles are potted in the holes in one “turn”.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E6E81-8E4F-8EC7-A641-5EF26716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Pool table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4144F-8965-EF14-627A-ADE1BD0E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1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F1365-7ACB-7876-D8B4-209FDDCF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01075-1F2E-94E7-C63F-F347F8FC0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There are 4 main areas of focus for the program, where all inputs and outputs will be in the rational number set (Q).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Collision</a:t>
            </a:r>
          </a:p>
          <a:p>
            <a:r>
              <a:rPr lang="en-GB" dirty="0"/>
              <a:t>Ball</a:t>
            </a:r>
          </a:p>
          <a:p>
            <a:r>
              <a:rPr lang="en-GB" dirty="0"/>
              <a:t>Cue</a:t>
            </a:r>
          </a:p>
          <a:p>
            <a:r>
              <a:rPr lang="en-GB" dirty="0"/>
              <a:t>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36149-D5D7-69D8-52AC-51366445F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5F36D-D301-7560-BBA7-61FF9B66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CDBE9-071C-CDA7-E211-DD6DEE9AD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8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0927-2565-89F3-6871-4980C2C1C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5BE85-1C99-C140-ECC9-2B31DECBC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This will be the biggest part where all the calculations will have to be made.</a:t>
            </a:r>
          </a:p>
          <a:p>
            <a:r>
              <a:rPr lang="en-GB" dirty="0"/>
              <a:t>It will detect every frame if there is any collisions.</a:t>
            </a:r>
          </a:p>
          <a:p>
            <a:r>
              <a:rPr lang="en-GB" dirty="0"/>
              <a:t>If there are, it will run a calculation for both balls and react accordingly with the correct angle and velocity.</a:t>
            </a:r>
          </a:p>
          <a:p>
            <a:r>
              <a:rPr lang="en-GB" dirty="0"/>
              <a:t>There also will be a collision for the pots at the table sides, so that the balls will disappear.</a:t>
            </a:r>
          </a:p>
          <a:p>
            <a:r>
              <a:rPr lang="en-GB" dirty="0"/>
              <a:t>The table edges will also bounce the balls away from them.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satisfies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FFF5-ED76-1A1E-2824-C8992E9F0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4F5E2-87BF-6A6A-A245-7F0B96BB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8017-203E-9AF4-C864-6E4A4B750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1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561D8-E5B5-1DFE-6D14-A8D8596C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3DB26-DAAA-8AAC-2C7D-94B5027AD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cue will appear on the white ball, to show the user where they are going to shoot the ball and how much power they will give the ball.</a:t>
            </a:r>
          </a:p>
          <a:p>
            <a:pPr marL="0" indent="0">
              <a:buNone/>
            </a:pPr>
            <a:r>
              <a:rPr lang="en-GB" dirty="0"/>
              <a:t>It will appear only when all the balls are stationary.</a:t>
            </a:r>
          </a:p>
          <a:p>
            <a:pPr marL="0" indent="0">
              <a:buNone/>
            </a:pPr>
            <a:r>
              <a:rPr lang="en-GB" dirty="0"/>
              <a:t>It will go up and down a power scale.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8BC92-108E-5448-2696-8B8EBCEA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0ED2C-2B1B-3E24-759C-DD9C4501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E0CD9-4AFB-310C-3851-56596EE3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3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A4F00-F09C-8E7F-D149-8C86CCA3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CD598-A77A-686F-1B72-95ACBC2FA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ball class will store functions to help with movement (such as coordinates and velocity), but will also have a function to change the velocity and direction of the ball as well.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satisfies the projectile motion aspect of the project.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8F8C1-B031-FB90-B984-8DB463FD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8EEF8-A82C-3B0C-E6D7-560F1356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01AFA-5A80-6D70-0F32-4EE11B44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2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613E-A138-28F7-4184-E8A5CED7A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F23EA-45F3-3ECE-2989-9945BD216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table will have edges where the balls will collide with and will have holes which will be where the user will try to shoot the balls to.</a:t>
            </a:r>
          </a:p>
          <a:p>
            <a:pPr marL="0" indent="0">
              <a:buNone/>
            </a:pPr>
            <a:r>
              <a:rPr lang="en-GB" dirty="0"/>
              <a:t>When the balls are pot in the holes, it will give a score of some number of </a:t>
            </a:r>
            <a:r>
              <a:rPr lang="en-GB"/>
              <a:t>points (100), </a:t>
            </a:r>
            <a:r>
              <a:rPr lang="en-GB" dirty="0"/>
              <a:t>which increases by more if there are multiple balls pot during one strike.</a:t>
            </a:r>
          </a:p>
          <a:p>
            <a:pPr marL="0" indent="0">
              <a:buNone/>
            </a:pPr>
            <a:r>
              <a:rPr lang="en-GB" dirty="0"/>
              <a:t>This satisfies the scoring system aspect of the project.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B3CCD-D49D-80AF-4890-74870C00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7D917-C507-AF39-E3E6-1E48D568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3750A-86EA-1D3F-03EC-31C502CE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0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0601-2D80-803A-9C70-93342365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64198-E8DB-8971-8883-4F2BCE152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ED018-7426-01CE-965A-913491A1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16757-5246-D010-7049-1090904A3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2DFDD-1855-3489-1605-0C618987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03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3ABB-89DA-22A3-C27D-D96DAFE4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END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E8425-3188-7380-DB58-CF2EDD415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0F897-5776-9127-2D54-7AB84F9D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B3637-33A4-6A87-19E2-D34875DB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C83DF-772D-8ADC-9B91-3B59D95C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81267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RegularSeed_2SEEDS">
      <a:dk1>
        <a:srgbClr val="000000"/>
      </a:dk1>
      <a:lt1>
        <a:srgbClr val="FFFFFF"/>
      </a:lt1>
      <a:dk2>
        <a:srgbClr val="27311C"/>
      </a:dk2>
      <a:lt2>
        <a:srgbClr val="F0F1F3"/>
      </a:lt2>
      <a:accent1>
        <a:srgbClr val="C29D15"/>
      </a:accent1>
      <a:accent2>
        <a:srgbClr val="E76F29"/>
      </a:accent2>
      <a:accent3>
        <a:srgbClr val="8FAB1E"/>
      </a:accent3>
      <a:accent4>
        <a:srgbClr val="17A5D5"/>
      </a:accent4>
      <a:accent5>
        <a:srgbClr val="2968E7"/>
      </a:accent5>
      <a:accent6>
        <a:srgbClr val="4E41DC"/>
      </a:accent6>
      <a:hlink>
        <a:srgbClr val="3F5BBF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</TotalTime>
  <Words>431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 Light</vt:lpstr>
      <vt:lpstr>Arial</vt:lpstr>
      <vt:lpstr>Walbaum Display</vt:lpstr>
      <vt:lpstr>BohoVogueVTI</vt:lpstr>
      <vt:lpstr>Pool Simulator</vt:lpstr>
      <vt:lpstr>Basic Overview</vt:lpstr>
      <vt:lpstr>Game Design</vt:lpstr>
      <vt:lpstr>Collision</vt:lpstr>
      <vt:lpstr>Cue</vt:lpstr>
      <vt:lpstr>Ball</vt:lpstr>
      <vt:lpstr>Table</vt:lpstr>
      <vt:lpstr>Simulations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Pool Simulator</dc:title>
  <dc:creator>inga simkiene</dc:creator>
  <cp:lastModifiedBy>inga simkiene</cp:lastModifiedBy>
  <cp:revision>4</cp:revision>
  <dcterms:created xsi:type="dcterms:W3CDTF">2024-02-26T11:02:08Z</dcterms:created>
  <dcterms:modified xsi:type="dcterms:W3CDTF">2024-04-09T11:02:52Z</dcterms:modified>
</cp:coreProperties>
</file>