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64" r:id="rId8"/>
    <p:sldId id="265" r:id="rId9"/>
    <p:sldId id="266" r:id="rId10"/>
    <p:sldId id="259" r:id="rId11"/>
    <p:sldId id="267" r:id="rId12"/>
    <p:sldId id="268" r:id="rId13"/>
    <p:sldId id="269" r:id="rId14"/>
    <p:sldId id="270" r:id="rId15"/>
    <p:sldId id="260" r:id="rId16"/>
    <p:sldId id="271" r:id="rId17"/>
    <p:sldId id="274" r:id="rId18"/>
    <p:sldId id="275" r:id="rId19"/>
    <p:sldId id="276" r:id="rId20"/>
    <p:sldId id="272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303E-C9DC-4D1C-24EB-C0597F160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6E44C-638E-3486-69C8-62CAE507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6DFF-5C66-0290-4311-05CC4702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00D4-2703-45EF-9249-B5B55ED26EDE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69679-5794-0DA4-80CE-CE708575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3630E-177B-7CD9-26CD-EBF71CC5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C89F-6322-45CE-ABB6-96B4DB008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88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CEF6-BF3C-2F92-2D0C-D60E109E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1CB07-72D7-FBC2-FE7C-5D23BF658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10ADB-00C0-58B0-B898-BC2E745D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00D4-2703-45EF-9249-B5B55ED26EDE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5A426-A7E7-0492-D8D3-7248A3CD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980A-0ACA-336E-9B98-9E626BD1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C89F-6322-45CE-ABB6-96B4DB008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1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63558-4A6D-1ECF-F02E-6FA002383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C6044-4D79-332C-4C14-9D0B5A2FD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AC49-9831-B3FF-2CA4-750CC3BA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00D4-2703-45EF-9249-B5B55ED26EDE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57E8-9418-2B2B-2173-70693FCD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EE69E-05EA-B790-DED4-B4BE2DBA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C89F-6322-45CE-ABB6-96B4DB008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17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4409-E457-4B47-6940-8BB18DB8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7F13-E82D-7439-74BC-A4659DD2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911CD-06E7-8567-EDB3-F663F4BC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00D4-2703-45EF-9249-B5B55ED26EDE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8FFB4-3062-84D4-F3CF-2972F23A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8A07C-2E0A-52A0-5FBA-144B2EB0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C89F-6322-45CE-ABB6-96B4DB008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2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BB95-AF11-5D45-2E0C-CD6D7129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BB25A-8F1C-4908-E71C-0D6E1C47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23C17-B414-2D48-FF24-4C7ED7F4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00D4-2703-45EF-9249-B5B55ED26EDE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C6A9F-BDF9-F56F-6E50-AF6088DC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0AE6E-F7CF-3658-EE22-9A590F84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C89F-6322-45CE-ABB6-96B4DB008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0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89A1-0336-0DA5-91CE-97EDF64A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C33E-783D-3B43-2D32-CE97BFA1F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014EC-8842-D6FE-8A66-6BEB411B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4B2DB-3389-0A32-6CE0-0008F87D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00D4-2703-45EF-9249-B5B55ED26EDE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4E234-A0A6-5AFC-3AA9-3BA6C673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0C920-7485-D735-BF68-2B538BAC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C89F-6322-45CE-ABB6-96B4DB008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6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3304-F9CD-5B25-4A24-A9537433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ED150-69CE-7D3C-5A1D-39D0AFAA2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8D31F-3AD8-AEDB-1F7E-CECA65CB0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245B1-337F-E612-EFF9-49DFF1758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FB59A-008F-AB6A-18AA-ED78BBFA1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012AE-3C9A-A28A-70F8-260C9651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00D4-2703-45EF-9249-B5B55ED26EDE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06976-0AA7-9F46-3312-391F515F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0D9A0-69F8-59FE-8FC8-9F2EB241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C89F-6322-45CE-ABB6-96B4DB008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9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77A1-76A7-23A7-E161-ECF42C04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867EC-ED74-B433-7719-14816256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00D4-2703-45EF-9249-B5B55ED26EDE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DF678-E7C2-C2EB-8A47-AEFEA795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736A2-20F7-F5A7-DD6A-60B1D109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C89F-6322-45CE-ABB6-96B4DB008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7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A4B22-B3A7-BA8A-0F29-F342F5AD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00D4-2703-45EF-9249-B5B55ED26EDE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3C4C0-6F2A-7B22-06C0-7BD99FF6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49637-DE4C-CAC6-2989-AF754BDC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C89F-6322-45CE-ABB6-96B4DB008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96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27E6-19BF-F96E-5412-C8BF477E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4FCC-C57E-2C13-C695-CBB2694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0E164-E83D-11BA-6152-E3ABA4F1B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EDBC-8B9D-5272-A424-0603BA39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00D4-2703-45EF-9249-B5B55ED26EDE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969-8CA0-8721-626F-1BA6C91E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1187D-DB0F-2A99-05FC-4AA8D082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C89F-6322-45CE-ABB6-96B4DB008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73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D49D-482F-B53A-8478-B141D1E5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FD842-CF03-9611-D55E-09B7907FA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99DAC-B851-31D1-60A0-CEB798724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0F441-2F2C-D63F-CD57-0F82060B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00D4-2703-45EF-9249-B5B55ED26EDE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E9B72-C67F-43B1-57B6-158DF70C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87529-2507-7F86-4C5E-12EE79E3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C89F-6322-45CE-ABB6-96B4DB008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46699-9B50-6740-D90B-5C96D345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0083A-7068-19AA-B2D3-C22BF5D2C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3A6C7-06D2-8F37-1C59-1961683C7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00D4-2703-45EF-9249-B5B55ED26EDE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3DBE-7538-96F8-147C-BA77194B8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EA99F-AF97-65EE-8177-840614944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3C89F-6322-45CE-ABB6-96B4DB008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00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9A87-C322-3D01-C130-5809F6F3D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E855-1CDB-030F-B931-5EE655025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3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EF1A-830C-DAF1-EFAF-D306E2BC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D. Security Measures for Supporting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D569-3C8B-8766-AF6C-0EC7FBD4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25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DAC1-79EB-A416-DDBB-CF2CA5DE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Banking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88BF-64C8-2778-E9A1-5E793427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59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8E15-5DB4-C44F-2F04-CE18CAB0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 Intermediary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F811-DBE6-D0D3-4EAA-31793952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65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8C5D-1930-1D54-6C32-97AE8E55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E-Commerce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B20E-F484-D62E-A868-9E70CF28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7893-4978-3CED-95AD-F1F6191B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Media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0734-F879-B0AE-B85D-7BDC2127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5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16B4-7593-4D0B-ABFE-212727F8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E. Network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B773-66C8-5A62-6FE6-206A32C6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71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61BD-270B-6C53-41F6-60623E5D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IP details in </a:t>
            </a:r>
            <a:r>
              <a:rPr lang="en-GB" dirty="0" err="1"/>
              <a:t>wireshark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0B17C-E901-9631-C07C-7C4B0B7B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98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5DD5-0448-60FB-4ED4-F21A2FF0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6B18-2C32-499D-999D-9A68A4E95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5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6998-24EE-715C-C332-85F9A36B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2D67-188A-F74B-78FC-C0B82322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19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0A11-59E3-BB8F-8A26-145AA0DB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Packet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45EB-FE29-FCCE-7B7B-6E462815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6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250D-01C8-ED7F-94FA-87693F44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A1. Performance of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8D23-52A1-41AE-DA93-DD14296D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Central workplace</a:t>
            </a:r>
          </a:p>
          <a:p>
            <a:r>
              <a:rPr lang="en-GB" dirty="0"/>
              <a:t>Remote Working Location</a:t>
            </a:r>
          </a:p>
        </p:txBody>
      </p:sp>
    </p:spTree>
    <p:extLst>
      <p:ext uri="{BB962C8B-B14F-4D97-AF65-F5344CB8AC3E}">
        <p14:creationId xmlns:p14="http://schemas.microsoft.com/office/powerpoint/2010/main" val="78969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A9CB-C17F-5C30-EBA5-5CCDDDDA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Protocols in a network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BE62F-9FEA-16B2-6FA0-B7EF6ADE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407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8F74-7ABB-7771-481D-D8212394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84D6-23EA-D78E-7DC4-5EE8E577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5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CF1B-FA0F-8EDC-A91E-F94FCA0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076C-5700-1BF9-FDFD-DEB5A0C7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4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1F27-2E46-6C06-E482-67C24A71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546E-255F-0E9A-207E-609F77BF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12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00D0-AEBC-F628-410D-D4DE3F8F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FTP / FTP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30618-E03B-C603-A0F6-91BB2E3B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84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2B78-6C8E-6539-8AAA-B7895F90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1FD6-8BA9-3F97-8CAD-69F440DE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1782-AC02-484E-FFB7-4A102AE1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B8E01-7A5D-C10B-7A5B-5B21D764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64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DF28-DE2E-E9D8-110F-D139C094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02CC-348E-CAAB-FD84-039567F09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28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FF1D-B454-966E-6362-89879313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Capture Network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24B-436B-4507-6C34-C00359FC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68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D4D6-758E-722C-F591-6854E49C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A2. Security Precaution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1C91-419A-142A-6B51-0F9C29E9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28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5128-0B47-8484-5B06-A5969E85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B. Performance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10B7-1F17-FF28-19DC-A626D2F1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Wired</a:t>
            </a:r>
          </a:p>
          <a:p>
            <a:r>
              <a:rPr lang="en-GB" dirty="0"/>
              <a:t>Wireless</a:t>
            </a:r>
          </a:p>
        </p:txBody>
      </p:sp>
    </p:spTree>
    <p:extLst>
      <p:ext uri="{BB962C8B-B14F-4D97-AF65-F5344CB8AC3E}">
        <p14:creationId xmlns:p14="http://schemas.microsoft.com/office/powerpoint/2010/main" val="84073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4502-39F5-0851-594F-85F92044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C. Network Protocols For Hybrid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385A-BE41-571E-0014-6CB5C8214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F349-B7F7-F048-0F6D-C79491AF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F523-1670-D604-BD46-AC49E63CC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5B61-E72A-F8C8-6379-6E375C82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Teams &amp;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405A-82D9-EEDD-7904-4BC194D2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41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381-3604-BD50-F15D-48DB1F6D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B994-5054-5080-715E-648B873E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54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0DF7-FABF-2465-E806-42CD8748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FCDC-BF07-909A-BE23-6F2F17E2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9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85</Words>
  <Application>Microsoft Office PowerPoint</Application>
  <PresentationFormat>Widescreen</PresentationFormat>
  <Paragraphs>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</vt:lpstr>
      <vt:lpstr>A1. Performance of network</vt:lpstr>
      <vt:lpstr>A2. Security Precaution</vt:lpstr>
      <vt:lpstr>B. Performance Metric</vt:lpstr>
      <vt:lpstr>C. Network Protocols For Hybrid Environment</vt:lpstr>
      <vt:lpstr>Microsoft Outlook</vt:lpstr>
      <vt:lpstr>Teams &amp; Zoom</vt:lpstr>
      <vt:lpstr>Slack</vt:lpstr>
      <vt:lpstr>Github</vt:lpstr>
      <vt:lpstr>D. Security Measures for Supporting Environment</vt:lpstr>
      <vt:lpstr>Banking Apps</vt:lpstr>
      <vt:lpstr>Payment Intermediary</vt:lpstr>
      <vt:lpstr>E-Commerce app</vt:lpstr>
      <vt:lpstr>Social Media App</vt:lpstr>
      <vt:lpstr>E. Network Attack</vt:lpstr>
      <vt:lpstr>How to find IP details in wireshark</vt:lpstr>
      <vt:lpstr>Throughput</vt:lpstr>
      <vt:lpstr>Latency</vt:lpstr>
      <vt:lpstr>Packet Loss</vt:lpstr>
      <vt:lpstr>Different Protocols in a network capture</vt:lpstr>
      <vt:lpstr>ARP</vt:lpstr>
      <vt:lpstr>DHCP</vt:lpstr>
      <vt:lpstr>DNS</vt:lpstr>
      <vt:lpstr>FTP / FTP DATA</vt:lpstr>
      <vt:lpstr>HTTP</vt:lpstr>
      <vt:lpstr>ICMP</vt:lpstr>
      <vt:lpstr>TCP</vt:lpstr>
      <vt:lpstr>Capture Network Attack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inga simkiene</dc:creator>
  <cp:lastModifiedBy>inga simkiene</cp:lastModifiedBy>
  <cp:revision>3</cp:revision>
  <dcterms:created xsi:type="dcterms:W3CDTF">2024-02-06T17:24:46Z</dcterms:created>
  <dcterms:modified xsi:type="dcterms:W3CDTF">2024-04-07T08:48:23Z</dcterms:modified>
</cp:coreProperties>
</file>