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8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4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3A96-9328-4450-8D27-F05E6298EFAB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FF9B58-9AC5-4D60-89D2-747D9B37381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0121-D1F5-4135-BBD0-D0F71013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94571" cy="1000259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3258-FA16-46CB-9EE9-C9E24F42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Due to the effect on covid 19 people find it hard to go to restaurants in a locality to buy food therefore a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system is created for interested managers of various restaurant managers to add the food they have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in-order for people to order and receive it at the comfort of their homes.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8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4FEE74-5A80-4848-9442-A49DCC0CF9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5" y="1236372"/>
            <a:ext cx="8899300" cy="53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AF5F68-ACB7-4B0A-A67C-E04E398E615A}"/>
              </a:ext>
            </a:extLst>
          </p:cNvPr>
          <p:cNvSpPr txBox="1"/>
          <p:nvPr/>
        </p:nvSpPr>
        <p:spPr>
          <a:xfrm>
            <a:off x="3164983" y="267237"/>
            <a:ext cx="6098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Continuation of design and implementation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58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C828E-45D6-4C35-A6F5-59BD3D10F2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5" y="218941"/>
            <a:ext cx="9929611" cy="6284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A3EA22-35A3-49E3-B3E8-3112153BC4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360609"/>
            <a:ext cx="10006883" cy="6375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5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3E28-C86F-4DB2-BB00-D7005F6D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TESTING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CB68-9FBA-4ABD-80EE-7E527509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 the  test  generation  all  the  phases  are  tested  to  ensure  that  there  are  no  errors , if  there  are</a:t>
            </a:r>
          </a:p>
          <a:p>
            <a:pPr marL="0" indent="0">
              <a:buNone/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some  errors , it  is  removed  and  fixed.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37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E339-464D-4BEF-8636-EB0F731B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SOTWARE PROJECT MANAGEMENT COST:GH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¢250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9CC9-BC74-46B2-806E-36B30EFB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REQUIREMENTS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6FAC-9E99-4B56-8A22-C37EFC3E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11" y="2065867"/>
            <a:ext cx="10131425" cy="364913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requirement : 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system has a portion for  one to signup , login ,  logout,  delete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food , add food, order food and pay bill either before or after delivery.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requirement: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manager: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manager can signup , login, add food , add restaurant , delete food , edit food.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 : A customer can signup , login , logout , order food , make payment.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6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CA91-5206-40CB-A657-A6E59817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PROCESS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E2B0-51B8-45D7-B9D0-6F44691A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4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AGILE PROCESS</a:t>
            </a:r>
          </a:p>
          <a:p>
            <a:pPr marL="0" indent="0" algn="ctr">
              <a:buNone/>
            </a:pPr>
            <a:r>
              <a:rPr lang="en-GB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Therefore changes can be made to the system at any time. </a:t>
            </a: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716E-82E8-4CD0-952B-D1C7498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SOTFWARE MODEL</a:t>
            </a:r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Incremental model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4D9AE-7CF9-4897-958B-557A49B775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420" y="2193325"/>
            <a:ext cx="7411484" cy="309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94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F082-6AF4-46E7-8895-25327760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" y="1"/>
            <a:ext cx="10651473" cy="1300766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F80BC-2960-4DCE-809B-2786B643C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2" y="1429555"/>
            <a:ext cx="9387409" cy="52142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4F469-5228-4C6E-9B2D-00FE96B5BAF6}"/>
              </a:ext>
            </a:extLst>
          </p:cNvPr>
          <p:cNvSpPr txBox="1"/>
          <p:nvPr/>
        </p:nvSpPr>
        <p:spPr>
          <a:xfrm>
            <a:off x="1666889" y="357996"/>
            <a:ext cx="79818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 ACHITECHTURE</a:t>
            </a: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926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C404-055A-4E43-BFFC-56A8E2F6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 DIAGRAM</a:t>
            </a:r>
            <a:br>
              <a:rPr lang="en-GB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420FE4-D26A-41DF-AB0D-0E903BC0B6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6417" y="2016125"/>
            <a:ext cx="4853491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36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902CE-1153-45A0-B577-0E6C50A94D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3" y="90152"/>
            <a:ext cx="9259910" cy="6767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23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0A05DE-5352-439E-8620-DD215FA838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20" y="0"/>
            <a:ext cx="9247031" cy="59114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60E80-F037-4BC1-A720-A6D02D02E0C4}"/>
              </a:ext>
            </a:extLst>
          </p:cNvPr>
          <p:cNvSpPr txBox="1"/>
          <p:nvPr/>
        </p:nvSpPr>
        <p:spPr>
          <a:xfrm>
            <a:off x="2005884" y="6172523"/>
            <a:ext cx="609814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flow chart of Ecommerce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4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CC89-726E-4620-9AEC-A520CF4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 AND IMPLEMENTATION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958FD-4E7A-46A5-8E7C-DC34423DC1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3978" y="2016125"/>
            <a:ext cx="9078368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617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226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PROBLEM STATEMENT </vt:lpstr>
      <vt:lpstr>REQUIREMENTS </vt:lpstr>
      <vt:lpstr>SOFTWARE PROCESS </vt:lpstr>
      <vt:lpstr>SOTFWARE MODEL  Incremental model </vt:lpstr>
      <vt:lpstr>      </vt:lpstr>
      <vt:lpstr>USE CASE DIAGRAM </vt:lpstr>
      <vt:lpstr>PowerPoint Presentation</vt:lpstr>
      <vt:lpstr>PowerPoint Presentation</vt:lpstr>
      <vt:lpstr>DESIGN AND IMPLEMENTATION </vt:lpstr>
      <vt:lpstr>PowerPoint Presentation</vt:lpstr>
      <vt:lpstr>PowerPoint Presentation</vt:lpstr>
      <vt:lpstr>PowerPoint Presentation</vt:lpstr>
      <vt:lpstr>TESTING</vt:lpstr>
      <vt:lpstr>SOTWARE PROJECT MANAGEMENT COST:GH¢250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user</dc:creator>
  <cp:lastModifiedBy>user</cp:lastModifiedBy>
  <cp:revision>7</cp:revision>
  <dcterms:created xsi:type="dcterms:W3CDTF">2021-06-06T11:22:46Z</dcterms:created>
  <dcterms:modified xsi:type="dcterms:W3CDTF">2021-06-06T12:27:27Z</dcterms:modified>
</cp:coreProperties>
</file>