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W3lAvLzNjtzCic2jt65VHfZZ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662"/>
  </p:normalViewPr>
  <p:slideViewPr>
    <p:cSldViewPr snapToGrid="0">
      <p:cViewPr varScale="1">
        <p:scale>
          <a:sx n="145" d="100"/>
          <a:sy n="145" d="100"/>
        </p:scale>
        <p:origin x="2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c33057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55c33057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5c3305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5c3305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c33057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4ds.had.co.nz/" TargetMode="External"/><Relationship Id="rId5" Type="http://schemas.openxmlformats.org/officeDocument/2006/relationships/hyperlink" Target="https://www.statmethods.ne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Georgia Barone and Rutendo Sigauke</a:t>
            </a: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>
            <a:spLocks noGrp="1"/>
          </p:cNvSpPr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an R script to submit on a supercomputer</a:t>
            </a:r>
            <a:endParaRPr dirty="0"/>
          </a:p>
        </p:txBody>
      </p:sp>
      <p:sp>
        <p:nvSpPr>
          <p:cNvPr id="145" name="Google Shape;145;g255c330574c_0_1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Follow </a:t>
            </a:r>
            <a:r>
              <a:rPr lang="en-US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Day6_workseet_2 </a:t>
            </a: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(part 2):</a:t>
            </a:r>
            <a:endParaRPr lang="en" sz="2000" dirty="0">
              <a:solidFill>
                <a:schemeClr val="bg2"/>
              </a:solidFill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Edit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Learning_R_submit_aws.R</a:t>
            </a:r>
            <a:endParaRPr sz="2000" dirty="0">
              <a:solidFill>
                <a:schemeClr val="bg2"/>
              </a:solidFill>
              <a:latin typeface="+mj-l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Save plots and tables to a working directory in the script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Run the R script as a job on AWS</a:t>
            </a:r>
            <a:endParaRPr sz="20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Use the </a:t>
            </a:r>
            <a:r>
              <a:rPr lang="en" sz="16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 dirty="0"/>
              <a:t> command to call your script</a:t>
            </a:r>
            <a:endParaRPr sz="1600" dirty="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https://www.r-bloggers.com/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http://r4ds.had.co.nz/</a:t>
            </a: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 dirty="0"/>
              <a:t>Complete the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homework will go over most of the topics covered today, but on a different dataset. There will be more advanced questions that build on what was in the </a:t>
            </a:r>
            <a:r>
              <a:rPr lang="en" sz="1729" dirty="0" err="1"/>
              <a:t>inclass</a:t>
            </a:r>
            <a:r>
              <a:rPr lang="en" sz="1729" dirty="0"/>
              <a:t> session.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2. Install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/>
              <a:t>A library for counting reads from bam files over genome features such as genes. </a:t>
            </a:r>
            <a:r>
              <a:rPr lang="en" sz="1729" i="1" dirty="0"/>
              <a:t>Install this in the R on AWS</a:t>
            </a:r>
            <a:r>
              <a:rPr lang="en" sz="1729" dirty="0"/>
              <a:t>.</a:t>
            </a:r>
            <a:endParaRPr lang="en" sz="1729" dirty="0">
              <a:solidFill>
                <a:srgbClr val="1155CC"/>
              </a:solidFill>
              <a:latin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bg2"/>
                </a:solidFill>
                <a:latin typeface="+mn-lt"/>
                <a:cs typeface="Consolas"/>
                <a:sym typeface="Consolas"/>
              </a:rPr>
              <a:t>3.</a:t>
            </a:r>
            <a:r>
              <a:rPr lang="en" sz="1729" dirty="0">
                <a:solidFill>
                  <a:srgbClr val="1155CC"/>
                </a:solidFill>
                <a:latin typeface="Consolas"/>
                <a:cs typeface="Consolas"/>
                <a:sym typeface="Consolas"/>
              </a:rPr>
              <a:t> </a:t>
            </a:r>
            <a:r>
              <a:rPr lang="en" sz="1729" dirty="0"/>
              <a:t>Install </a:t>
            </a:r>
            <a:r>
              <a:rPr lang="en" sz="1729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 This library takes in counts as input and performs differential gene expression analyses on the input features. You will be using this library in Day7. </a:t>
            </a:r>
            <a:r>
              <a:rPr lang="en" sz="1729" i="1" dirty="0"/>
              <a:t>Install this on your local machine</a:t>
            </a:r>
            <a:r>
              <a:rPr lang="en" sz="1729" dirty="0"/>
              <a:t>. </a:t>
            </a:r>
            <a:br>
              <a:rPr lang="en" sz="1729" dirty="0"/>
            </a:b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takes a long time, so get this installed before Day7.</a:t>
            </a: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>
            <a:spLocks noGrp="1"/>
          </p:cNvSpPr>
          <p:nvPr>
            <p:ph type="body" idx="1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 how to run R code! </a:t>
            </a: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>
            <a:spLocks noGrp="1"/>
          </p:cNvSpPr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>
            <a:spLocks noGrp="1"/>
          </p:cNvSpPr>
          <p:nvPr>
            <p:ph type="body" idx="1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>
            <a:spLocks noGrp="1"/>
          </p:cNvSpPr>
          <p:nvPr>
            <p:ph type="body" idx="1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</a:t>
            </a:r>
            <a:r>
              <a:rPr lang="en" b="1"/>
              <a:t>visualize plots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Least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>
            <a:spLocks noGrp="1"/>
          </p:cNvSpPr>
          <p:nvPr>
            <p:ph type="body" idx="1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Let’s go over the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Day6_worksheet_1 </a:t>
            </a:r>
            <a:r>
              <a:rPr lang="en" sz="2000" dirty="0"/>
              <a:t>worksheet: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in the terminal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Learn basic R commands</a:t>
            </a:r>
            <a:endParaRPr sz="2000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Learning R in RStudio</a:t>
            </a:r>
            <a:endParaRPr b="1" dirty="0"/>
          </a:p>
        </p:txBody>
      </p:sp>
      <p:sp>
        <p:nvSpPr>
          <p:cNvPr id="131" name="Google Shape;131;g255c330574c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Day6_worksheet_2 </a:t>
            </a: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(part 1):</a:t>
            </a:r>
            <a:endParaRPr lang="en" sz="2000" dirty="0">
              <a:solidFill>
                <a:schemeClr val="bg2"/>
              </a:solidFill>
              <a:latin typeface="+mn-l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W</a:t>
            </a:r>
            <a:r>
              <a:rPr lang="en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e will go over the </a:t>
            </a:r>
            <a:r>
              <a:rPr lang="en" sz="20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 dirty="0"/>
              <a:t> worksheet in R Studio: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and R Markdown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the iris dataset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Installing and loading libraries</a:t>
            </a:r>
            <a:endParaRPr sz="20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dirty="0" err="1"/>
              <a:t>tidyverse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Generating summary statistic in R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Making plots with ggplot2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Manipulating </a:t>
            </a:r>
            <a:r>
              <a:rPr lang="en" sz="2000" dirty="0" err="1"/>
              <a:t>data.frames</a:t>
            </a:r>
            <a:endParaRPr lang="en" sz="2000" dirty="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33" name="Google Shape;133;g255c330574c_0_0"/>
          <p:cNvSpPr txBox="1">
            <a:spLocks noGrp="1"/>
          </p:cNvSpPr>
          <p:nvPr>
            <p:ph type="body" idx="1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>
            <a:spLocks noGrp="1"/>
          </p:cNvSpPr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522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Simple Light</vt:lpstr>
      <vt:lpstr>Short Read Workshop Day 6 Introduction to R and RStudio</vt:lpstr>
      <vt:lpstr>Day 6 Overview</vt:lpstr>
      <vt:lpstr>Goal of the day</vt:lpstr>
      <vt:lpstr>What is R?</vt:lpstr>
      <vt:lpstr>Summary of RStudio</vt:lpstr>
      <vt:lpstr>There are different ways to interact with R</vt:lpstr>
      <vt:lpstr>R you ready to learn some R?</vt:lpstr>
      <vt:lpstr>Learning R in RStudio</vt:lpstr>
      <vt:lpstr>Challenge Question</vt:lpstr>
      <vt:lpstr>Writing an R script to submit on a supercomputer</vt:lpstr>
      <vt:lpstr>More resources for 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6 Introduction to R and RStudio</dc:title>
  <dc:creator>Zarko</dc:creator>
  <cp:lastModifiedBy>Barone, Georgia E</cp:lastModifiedBy>
  <cp:revision>7</cp:revision>
  <dcterms:modified xsi:type="dcterms:W3CDTF">2023-07-31T00:48:14Z</dcterms:modified>
</cp:coreProperties>
</file>