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54" d="100"/>
          <a:sy n="154" d="100"/>
        </p:scale>
        <p:origin x="8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a25fd1a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2ea25fd1a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956bab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956bab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a25fd1a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a25fd1a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a25fd1a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a25fd1a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a25fd1ab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a25fd1ab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a25fd1a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a25fd1a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a25fd1a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a25fd1a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a25fd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a25fd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a25fd1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2ea25fd1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a25fd1a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22ea25fd1a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a25fd1a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a25fd1a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a25fd1a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a25fd1a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a25fd1a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22ea25fd1a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956bab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8956bab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hbctraining.github.io/Intro-to-rnaseq-hpc-O2/lessons/05_counting_read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Short Read Workshop Day 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 dirty="0"/>
              <a:t>Counting Reads and Differential Expression</a:t>
            </a:r>
            <a:endParaRPr i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/>
              <a:t>Rutendo </a:t>
            </a:r>
            <a:r>
              <a:rPr lang="en" sz="2500" dirty="0" err="1"/>
              <a:t>Sigauke</a:t>
            </a:r>
            <a:endParaRPr sz="2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/>
              <a:t>2023</a:t>
            </a:r>
            <a:endParaRPr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feature would you used to count reads for RNA-seq?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Gene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Exon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Transcripts</a:t>
            </a:r>
            <a:endParaRPr sz="2000" dirty="0"/>
          </a:p>
        </p:txBody>
      </p:sp>
      <p:sp>
        <p:nvSpPr>
          <p:cNvPr id="129" name="Google Shape;129;p22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✓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Follow</a:t>
            </a:r>
            <a:r>
              <a:rPr lang="en" sz="2000" dirty="0">
                <a:solidFill>
                  <a:srgbClr val="1155CC"/>
                </a:solidFill>
              </a:rPr>
              <a:t> DESeq2</a:t>
            </a:r>
            <a:r>
              <a:rPr lang="en" sz="2000" dirty="0"/>
              <a:t> worksheet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This will be run in an R console in RStudio</a:t>
            </a:r>
            <a:endParaRPr sz="18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DESeq2…</a:t>
            </a:r>
            <a:endParaRPr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962" y="2012200"/>
            <a:ext cx="4266077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Question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How would you run DESeq2 on the supercomputer?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How would you run DESeq2 on the supercomputer?</a:t>
            </a:r>
            <a:endParaRPr sz="20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Install DESeq2 in your R packages directory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Make a conditions table that matches your count table</a:t>
            </a:r>
            <a:endParaRPr sz="18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Run the R script through an </a:t>
            </a:r>
            <a:r>
              <a:rPr lang="en" sz="1800" dirty="0" err="1"/>
              <a:t>sbatch</a:t>
            </a:r>
            <a:r>
              <a:rPr lang="en" sz="1800" dirty="0"/>
              <a:t> script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Run DESeq2 to explore differential expression with a different cell line</a:t>
            </a:r>
            <a:endParaRPr sz="20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7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35375" y="1996700"/>
            <a:ext cx="27897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M&amp;Ms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err="1"/>
              <a:t>featureCounts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DESeq2</a:t>
            </a:r>
            <a:endParaRPr sz="2000"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3526" y="1152468"/>
            <a:ext cx="4023971" cy="305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7141" y="150072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Day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27475" y="101772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Find genes that are different between samples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0" name="Google Shape;70;p15"/>
          <p:cNvSpPr/>
          <p:nvPr/>
        </p:nvSpPr>
        <p:spPr>
          <a:xfrm>
            <a:off x="625950" y="1717525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Map reads to reference genome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25950" y="2954550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Count reads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25950" y="4259350"/>
            <a:ext cx="3431700" cy="63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differential gene expression analysis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0" idx="2"/>
            <a:endCxn id="71" idx="0"/>
          </p:cNvCxnSpPr>
          <p:nvPr/>
        </p:nvCxnSpPr>
        <p:spPr>
          <a:xfrm>
            <a:off x="2341800" y="2352925"/>
            <a:ext cx="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4" name="Google Shape;74;p15"/>
          <p:cNvCxnSpPr>
            <a:stCxn id="71" idx="2"/>
            <a:endCxn id="72" idx="0"/>
          </p:cNvCxnSpPr>
          <p:nvPr/>
        </p:nvCxnSpPr>
        <p:spPr>
          <a:xfrm>
            <a:off x="2341800" y="3589950"/>
            <a:ext cx="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err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dirty="0"/>
              <a:t> counts reads over features in R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(files=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annot.ext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isGTFAnnotationFile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GTF.featureType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GTF.attrType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useMetaFeatures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allowMultiOverlap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largestOverlap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countMultiMappingReads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nthreads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=N)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sz="1400" b="0" i="0" u="none" strike="noStrike" cap="non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The are other tools for counting reads but </a:t>
            </a:r>
            <a:r>
              <a:rPr lang="en" dirty="0" err="1"/>
              <a:t>featureCounts</a:t>
            </a:r>
            <a:r>
              <a:rPr lang="en" dirty="0"/>
              <a:t> is more efficient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4215275"/>
            <a:ext cx="85206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sz="20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is faster and more efficient.</a:t>
            </a:r>
            <a:endParaRPr sz="20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213" y="1317725"/>
            <a:ext cx="6375552" cy="27719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50550" y="4733075"/>
            <a:ext cx="604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Liao et al. Bioinformatics 2014 doi:10.1093/bioinformatics/btt656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DESeq2 Recap</a:t>
            </a:r>
            <a:endParaRPr dirty="0"/>
          </a:p>
        </p:txBody>
      </p:sp>
      <p:grpSp>
        <p:nvGrpSpPr>
          <p:cNvPr id="98" name="Google Shape;98;p18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t="41850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8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 dirty="0">
              <a:solidFill>
                <a:schemeClr val="accen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 amt="18000"/>
          </a:blip>
          <a:srcRect t="41850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chemeClr val="dk1"/>
                </a:solidFill>
              </a:rPr>
              <a:t>Assumption: MOST features are not changing</a:t>
            </a:r>
            <a:endParaRPr sz="3900" dirty="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DESeq2 Recap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Counting reads with </a:t>
            </a:r>
            <a:r>
              <a:rPr lang="en" dirty="0" err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 dirty="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Follow </a:t>
            </a:r>
            <a:r>
              <a:rPr lang="en" sz="2000" dirty="0" err="1">
                <a:solidFill>
                  <a:srgbClr val="1155CC"/>
                </a:solidFill>
              </a:rPr>
              <a:t>featureCounts</a:t>
            </a:r>
            <a:r>
              <a:rPr lang="en" sz="2000" dirty="0"/>
              <a:t> worksheet: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Open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 dirty="0"/>
              <a:t> and install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Get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 dirty="0"/>
              <a:t> and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 dirty="0"/>
              <a:t> scripts 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Edit both scripts and execute the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 dirty="0"/>
              <a:t> script 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Question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feature would you used to count reads for RNA-seq?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Gene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Exon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 dirty="0"/>
              <a:t>Transcripts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Macintosh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Arial</vt:lpstr>
      <vt:lpstr>Consolas</vt:lpstr>
      <vt:lpstr>Simple Light</vt:lpstr>
      <vt:lpstr>Short Read Workshop Day 7 Counting Reads and Differential Expression</vt:lpstr>
      <vt:lpstr>Day 7 Overview</vt:lpstr>
      <vt:lpstr>Goal of the Day  </vt:lpstr>
      <vt:lpstr>featureCounts counts reads over features in R</vt:lpstr>
      <vt:lpstr>The are other tools for counting reads but featureCounts is more efficient</vt:lpstr>
      <vt:lpstr>DESeq2 Recap</vt:lpstr>
      <vt:lpstr>DESeq2 Recap</vt:lpstr>
      <vt:lpstr>Counting reads with featureCounts</vt:lpstr>
      <vt:lpstr>Challenge Question</vt:lpstr>
      <vt:lpstr>Challenge Question</vt:lpstr>
      <vt:lpstr>Run DESeq2…</vt:lpstr>
      <vt:lpstr>Challenge Question</vt:lpstr>
      <vt:lpstr>Challenge Question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Samuel Hunter</cp:lastModifiedBy>
  <cp:revision>2</cp:revision>
  <dcterms:modified xsi:type="dcterms:W3CDTF">2024-07-12T18:21:45Z</dcterms:modified>
</cp:coreProperties>
</file>