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ea25fd1ab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2ea25fd1a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8956bab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8956bab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a25fd1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a25fd1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a25fd1a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a25fd1a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a25fd1a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a25fd1a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a25fd1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a25fd1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a25fd1a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a25fd1a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ea25fd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ea25fd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ea25fd1a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2ea25fd1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a25fd1ab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2ea25fd1a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a25fd1a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a25fd1a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ea25fd1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ea25fd1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a25fd1a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ea25fd1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8956ba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8956ba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hbctraining.github.io/Intro-to-rnaseq-hpc-O2/lessons/05_counting_reads.html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7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"/>
              <a:t>Counting Reads and Differential Expression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Rutendo Sigauke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</a:t>
            </a:r>
            <a:endParaRPr sz="2000"/>
          </a:p>
        </p:txBody>
      </p:sp>
      <p:sp>
        <p:nvSpPr>
          <p:cNvPr id="129" name="Google Shape;129;p22"/>
          <p:cNvSpPr txBox="1"/>
          <p:nvPr/>
        </p:nvSpPr>
        <p:spPr>
          <a:xfrm>
            <a:off x="1619663" y="1980362"/>
            <a:ext cx="5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155CC"/>
                </a:solidFill>
              </a:rPr>
              <a:t>✓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</a:t>
            </a:r>
            <a:r>
              <a:rPr lang="en" sz="2000">
                <a:solidFill>
                  <a:srgbClr val="1155CC"/>
                </a:solidFill>
              </a:rPr>
              <a:t> DESeq2</a:t>
            </a:r>
            <a:r>
              <a:rPr lang="en" sz="2000"/>
              <a:t> worksheet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will be run in an R console in RStudio</a:t>
            </a:r>
            <a:endParaRPr sz="1800"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DESeq2…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962" y="2012200"/>
            <a:ext cx="4266077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Install DESeq2 in your R packages directory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a conditions table that matches your count table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 the R script through an sbatch script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Explore DE genes with a heatmap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DESeq2 to explore differential expression with nicotine and caffeine treatments</a:t>
            </a:r>
            <a:endParaRPr sz="2000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7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35375" y="1996700"/>
            <a:ext cx="27897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M&amp;Ms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featureCounts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DESeq2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3526" y="1152468"/>
            <a:ext cx="4023971" cy="305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141" y="1500724"/>
            <a:ext cx="3610815" cy="36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Day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927475" y="1017725"/>
            <a:ext cx="716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Find genes that are different between samples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0" name="Google Shape;70;p15"/>
          <p:cNvSpPr/>
          <p:nvPr/>
        </p:nvSpPr>
        <p:spPr>
          <a:xfrm>
            <a:off x="625950" y="1717525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Map reads to reference genome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25950" y="29545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Count reads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25950" y="42593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Perform differential gene expression analysis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73" name="Google Shape;73;p15"/>
          <p:cNvCxnSpPr>
            <a:stCxn id="70" idx="2"/>
            <a:endCxn id="71" idx="0"/>
          </p:cNvCxnSpPr>
          <p:nvPr/>
        </p:nvCxnSpPr>
        <p:spPr>
          <a:xfrm>
            <a:off x="2341800" y="2352925"/>
            <a:ext cx="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4" name="Google Shape;74;p15"/>
          <p:cNvCxnSpPr>
            <a:stCxn id="71" idx="2"/>
            <a:endCxn id="72" idx="0"/>
          </p:cNvCxnSpPr>
          <p:nvPr/>
        </p:nvCxnSpPr>
        <p:spPr>
          <a:xfrm>
            <a:off x="2341800" y="3589950"/>
            <a:ext cx="0" cy="6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7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/>
              <a:t> counts reads over features in 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38" y="843063"/>
            <a:ext cx="3943863" cy="403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733100" y="1063025"/>
            <a:ext cx="3825000" cy="203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fc &lt;- featureCounts(files=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bam_file_list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annot.ext=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isGTFAnnotationFile=TRUE,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GTF.featureType=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"exon"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GTF.attrType="gene_id",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useMetaFeatures=TRUE,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allowMultiOverlap=TRUE,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largestOverlap=TRUE,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countMultiMappingReads=TRUE,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isPairedEnd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strandSpecific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nthreads=N)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401300" y="701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options in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0" i="0" sz="1400" u="none" cap="none" strike="noStrik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179300" y="4796000"/>
            <a:ext cx="67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https://hbctraining.github.io/Intro-to-rnaseq-hpc-O2/lessons/05_counting_reads.html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356" y="3232225"/>
            <a:ext cx="3518494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are o</a:t>
            </a:r>
            <a:r>
              <a:rPr lang="en"/>
              <a:t>ther tools for counting reads but featureCounts is more efficient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4215275"/>
            <a:ext cx="8520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is faster and more efficient.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213" y="1317725"/>
            <a:ext cx="6375552" cy="27719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550550" y="4733075"/>
            <a:ext cx="604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Liao et al. Bioinformatics 2014 doi:10.1093/bioinformatics/btt656</a:t>
            </a:r>
            <a:endParaRPr b="0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Recap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1525250" y="1330350"/>
            <a:ext cx="6079230" cy="3359192"/>
            <a:chOff x="1525250" y="1330350"/>
            <a:chExt cx="6079230" cy="3359192"/>
          </a:xfrm>
        </p:grpSpPr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b="0" l="0" r="0" t="41850"/>
            <a:stretch/>
          </p:blipFill>
          <p:spPr>
            <a:xfrm>
              <a:off x="1539532" y="1392077"/>
              <a:ext cx="6064948" cy="329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8"/>
            <p:cNvSpPr/>
            <p:nvPr/>
          </p:nvSpPr>
          <p:spPr>
            <a:xfrm>
              <a:off x="1525250" y="1330350"/>
              <a:ext cx="2432100" cy="110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8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 amt="18000"/>
          </a:blip>
          <a:srcRect b="0" l="0" r="0" t="41850"/>
          <a:stretch/>
        </p:blipFill>
        <p:spPr>
          <a:xfrm>
            <a:off x="1539532" y="1392077"/>
            <a:ext cx="6064948" cy="32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25250" y="1330350"/>
            <a:ext cx="2432100" cy="11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103400" y="2101825"/>
            <a:ext cx="693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</a:rPr>
              <a:t>Assumption: MOST features are not changing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sz="1200">
              <a:solidFill>
                <a:schemeClr val="accen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DESeq2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Counting reads with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000"/>
            <a:ext cx="85206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</a:t>
            </a:r>
            <a:r>
              <a:rPr lang="en" sz="2000"/>
              <a:t>w </a:t>
            </a:r>
            <a:r>
              <a:rPr lang="en" sz="2000">
                <a:solidFill>
                  <a:srgbClr val="1155CC"/>
                </a:solidFill>
              </a:rPr>
              <a:t>featureCounts</a:t>
            </a:r>
            <a:r>
              <a:rPr lang="en" sz="2000"/>
              <a:t> 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and install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d7_featureCounts.R</a:t>
            </a:r>
            <a:r>
              <a:rPr lang="en" sz="2000"/>
              <a:t> and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d7_featureCounts.sbatch</a:t>
            </a:r>
            <a:r>
              <a:rPr lang="en" sz="2000"/>
              <a:t> scripts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Edit both scripts and execute the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2000"/>
              <a:t> script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