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66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BF-5CE7-425F-8469-A925859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CD76-5E9C-440E-B63A-233E221C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37414"/>
            <a:ext cx="9298004" cy="5084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A3EC6-127A-4CDB-BB5D-2949993FD412}"/>
              </a:ext>
            </a:extLst>
          </p:cNvPr>
          <p:cNvSpPr/>
          <p:nvPr/>
        </p:nvSpPr>
        <p:spPr>
          <a:xfrm>
            <a:off x="991402" y="1347537"/>
            <a:ext cx="56789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C80-3113-48C7-BE5F-674D8A6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C7A-AEAF-43CA-95E7-D459BB88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" y="1223977"/>
            <a:ext cx="9347143" cy="5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56D-B458-4EBD-BA85-2282A1CE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7DD1F-09B8-4DB6-B9B3-3B68A083E4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26276"/>
            <a:ext cx="8796111" cy="51071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D4F0AB-A50B-49ED-A722-27DEFD69B0DD}"/>
              </a:ext>
            </a:extLst>
          </p:cNvPr>
          <p:cNvSpPr/>
          <p:nvPr/>
        </p:nvSpPr>
        <p:spPr>
          <a:xfrm>
            <a:off x="1404938" y="1881188"/>
            <a:ext cx="1724025" cy="276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E3A6-9B7D-4A86-BCEC-8EC0FEA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C708-E3E6-46C0-8A8A-AB8097FC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87" y="1660524"/>
            <a:ext cx="2076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E958-5F65-4D78-8402-E49D084B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31B1C-5D96-4A91-B415-65643671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9" y="1656291"/>
            <a:ext cx="5925423" cy="60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EB193-4149-4D94-BE1F-1F9909C7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9" y="2997182"/>
            <a:ext cx="5925423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94F-8661-42EB-8E91-58F31BA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FFB47-5469-4670-ADA6-8967235E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7012"/>
            <a:ext cx="2778215" cy="387798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C491-2C0C-47A5-9E0F-566DFC7C7B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752054"/>
            <a:ext cx="8629295" cy="457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F885F4-A60B-4EB6-B374-DD3DB0B0A0A0}"/>
              </a:ext>
            </a:extLst>
          </p:cNvPr>
          <p:cNvSpPr/>
          <p:nvPr/>
        </p:nvSpPr>
        <p:spPr>
          <a:xfrm>
            <a:off x="1433513" y="6038825"/>
            <a:ext cx="3467100" cy="233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0C7-79A3-4589-AC79-DB8FD2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442A-1617-47B7-872D-4BC1A38C11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84044"/>
            <a:ext cx="1709811" cy="387798"/>
          </a:xfrm>
        </p:spPr>
        <p:txBody>
          <a:bodyPr/>
          <a:lstStyle/>
          <a:p>
            <a:r>
              <a:rPr lang="en-US" dirty="0"/>
              <a:t>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43B8-1CB5-459B-B0AA-D52AB898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9" y="1671842"/>
            <a:ext cx="8189602" cy="4478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5C391-02C5-405E-AED3-E3085F97E4A5}"/>
              </a:ext>
            </a:extLst>
          </p:cNvPr>
          <p:cNvSpPr/>
          <p:nvPr/>
        </p:nvSpPr>
        <p:spPr>
          <a:xfrm>
            <a:off x="1886552" y="1771048"/>
            <a:ext cx="625642" cy="17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111-5ED0-4A65-A5E2-42A2221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25AD-F3AC-4C40-B13B-7456B2DFF8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245542"/>
            <a:ext cx="2123697" cy="387798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6FB25-A3FF-41C6-930C-0D326A4F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7" y="1633340"/>
            <a:ext cx="8511706" cy="4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BAA5-199E-493D-8B42-C447F78B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997E-3810-4E62-B548-318D156CB1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" y="1376900"/>
            <a:ext cx="8661358" cy="4805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81BC32-9369-49D6-BB60-739920EB4497}"/>
              </a:ext>
            </a:extLst>
          </p:cNvPr>
          <p:cNvSpPr/>
          <p:nvPr/>
        </p:nvSpPr>
        <p:spPr>
          <a:xfrm>
            <a:off x="5448300" y="3952875"/>
            <a:ext cx="1981200" cy="2229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The Project and Requested Changes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Solutions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Creating a backup solution which could be used for both remote and local scheduled backups.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Altering the application to add the appropriate controls to the GUI for clearing the forms.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Adding feedback points to confirm that data was successfully saved 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Correcting broken links to the Application Users Guide.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640080" y="1188720"/>
            <a:ext cx="5852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>
                <a:solidFill>
                  <a:srgbClr val="5983B0"/>
                </a:solidFill>
                <a:latin typeface="Arial"/>
              </a:rPr>
              <a:t>Sprint 1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265</Words>
  <Application>Microsoft Office PowerPoint</Application>
  <PresentationFormat>Custom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</vt:lpstr>
      <vt:lpstr>Google Maps</vt:lpstr>
      <vt:lpstr>DOB/DOD Changes</vt:lpstr>
      <vt:lpstr>ER Diagram</vt:lpstr>
      <vt:lpstr>Upload Image Crash</vt:lpstr>
      <vt:lpstr>Find A Grave</vt:lpstr>
      <vt:lpstr>Find A Grave</vt:lpstr>
      <vt:lpstr>Find A Grave</vt:lpstr>
      <vt:lpstr>Misc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21</cp:revision>
  <dcterms:created xsi:type="dcterms:W3CDTF">2020-07-05T12:15:06Z</dcterms:created>
  <dcterms:modified xsi:type="dcterms:W3CDTF">2020-07-20T23:36:53Z</dcterms:modified>
  <dc:language>en-US</dc:language>
</cp:coreProperties>
</file>